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9"/>
  </p:notesMasterIdLst>
  <p:sldIdLst>
    <p:sldId id="256" r:id="rId2"/>
    <p:sldId id="334" r:id="rId3"/>
    <p:sldId id="282" r:id="rId4"/>
    <p:sldId id="259" r:id="rId5"/>
    <p:sldId id="260" r:id="rId6"/>
    <p:sldId id="299" r:id="rId7"/>
    <p:sldId id="283" r:id="rId8"/>
    <p:sldId id="284" r:id="rId9"/>
    <p:sldId id="336" r:id="rId10"/>
    <p:sldId id="313" r:id="rId11"/>
    <p:sldId id="314" r:id="rId12"/>
    <p:sldId id="315" r:id="rId13"/>
    <p:sldId id="316" r:id="rId14"/>
    <p:sldId id="263" r:id="rId15"/>
    <p:sldId id="317" r:id="rId16"/>
    <p:sldId id="318" r:id="rId17"/>
    <p:sldId id="319" r:id="rId18"/>
    <p:sldId id="321" r:id="rId19"/>
    <p:sldId id="320" r:id="rId20"/>
    <p:sldId id="323" r:id="rId21"/>
    <p:sldId id="322" r:id="rId22"/>
    <p:sldId id="265" r:id="rId23"/>
    <p:sldId id="291" r:id="rId24"/>
    <p:sldId id="338" r:id="rId25"/>
    <p:sldId id="326" r:id="rId26"/>
    <p:sldId id="327" r:id="rId27"/>
    <p:sldId id="328" r:id="rId28"/>
    <p:sldId id="329" r:id="rId29"/>
    <p:sldId id="330" r:id="rId30"/>
    <p:sldId id="331" r:id="rId31"/>
    <p:sldId id="332" r:id="rId32"/>
    <p:sldId id="333" r:id="rId33"/>
    <p:sldId id="268" r:id="rId34"/>
    <p:sldId id="297" r:id="rId35"/>
    <p:sldId id="301" r:id="rId36"/>
    <p:sldId id="270" r:id="rId37"/>
    <p:sldId id="271" r:id="rId38"/>
    <p:sldId id="272" r:id="rId39"/>
    <p:sldId id="273" r:id="rId40"/>
    <p:sldId id="302" r:id="rId41"/>
    <p:sldId id="274" r:id="rId42"/>
    <p:sldId id="324" r:id="rId43"/>
    <p:sldId id="275" r:id="rId44"/>
    <p:sldId id="325" r:id="rId45"/>
    <p:sldId id="277" r:id="rId46"/>
    <p:sldId id="294" r:id="rId47"/>
    <p:sldId id="279" r:id="rId4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0845EED5-CF0B-418D-B5D5-ED52136E78BC}">
          <p14:sldIdLst>
            <p14:sldId id="256"/>
          </p14:sldIdLst>
        </p14:section>
        <p14:section name="TIẾT 1" id="{5AA86B21-5C93-444F-9EBE-693234ED5474}">
          <p14:sldIdLst>
            <p14:sldId id="334"/>
            <p14:sldId id="282"/>
            <p14:sldId id="259"/>
            <p14:sldId id="260"/>
            <p14:sldId id="299"/>
            <p14:sldId id="283"/>
            <p14:sldId id="284"/>
            <p14:sldId id="336"/>
            <p14:sldId id="313"/>
            <p14:sldId id="314"/>
            <p14:sldId id="315"/>
            <p14:sldId id="316"/>
          </p14:sldIdLst>
        </p14:section>
        <p14:section name="TIẾT 2" id="{1292027C-0EA0-44E2-98DC-86B94BD8DE48}">
          <p14:sldIdLst>
            <p14:sldId id="263"/>
            <p14:sldId id="317"/>
            <p14:sldId id="318"/>
            <p14:sldId id="319"/>
            <p14:sldId id="321"/>
            <p14:sldId id="320"/>
            <p14:sldId id="323"/>
            <p14:sldId id="322"/>
            <p14:sldId id="265"/>
            <p14:sldId id="291"/>
            <p14:sldId id="338"/>
          </p14:sldIdLst>
        </p14:section>
        <p14:section name="TIẾT 3" id="{65595C27-BC07-4CF7-BD6D-B3204E470772}">
          <p14:sldIdLst>
            <p14:sldId id="326"/>
            <p14:sldId id="327"/>
            <p14:sldId id="328"/>
            <p14:sldId id="329"/>
            <p14:sldId id="330"/>
            <p14:sldId id="331"/>
            <p14:sldId id="332"/>
            <p14:sldId id="333"/>
            <p14:sldId id="268"/>
            <p14:sldId id="297"/>
            <p14:sldId id="301"/>
            <p14:sldId id="270"/>
            <p14:sldId id="271"/>
          </p14:sldIdLst>
        </p14:section>
        <p14:section name="TIẾT 4" id="{1DFC1F15-786B-4C17-9626-58A94D095A9B}">
          <p14:sldIdLst>
            <p14:sldId id="272"/>
            <p14:sldId id="273"/>
            <p14:sldId id="302"/>
            <p14:sldId id="274"/>
            <p14:sldId id="324"/>
            <p14:sldId id="275"/>
            <p14:sldId id="325"/>
            <p14:sldId id="277"/>
            <p14:sldId id="294"/>
            <p14:sldId id="27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hzYBDgZ+VawR1TAuVYrCP+2rCdR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0E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9" d="100"/>
          <a:sy n="119" d="100"/>
        </p:scale>
        <p:origin x="206"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245271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更多模板请关注：https://haosc.taobao.com</a:t>
            </a:r>
            <a:endParaRPr/>
          </a:p>
        </p:txBody>
      </p:sp>
      <p:sp>
        <p:nvSpPr>
          <p:cNvPr id="114" name="Google Shape;11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1374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7627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0594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2500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0075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2409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3275384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7720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2" name="Google Shape;23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2114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2734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9524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8" name="Google Shape;18;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92"/>
        <p:cNvGrpSpPr/>
        <p:nvPr/>
      </p:nvGrpSpPr>
      <p:grpSpPr>
        <a:xfrm>
          <a:off x="0" y="0"/>
          <a:ext cx="0" cy="0"/>
          <a:chOff x="0" y="0"/>
          <a:chExt cx="0" cy="0"/>
        </a:xfrm>
      </p:grpSpPr>
      <p:sp>
        <p:nvSpPr>
          <p:cNvPr id="93" name="Google Shape;93;p36"/>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36"/>
          <p:cNvSpPr>
            <a:spLocks noGrp="1"/>
          </p:cNvSpPr>
          <p:nvPr>
            <p:ph type="pic" idx="2"/>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95" name="Google Shape;95;p36"/>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96" name="Google Shape;96;p3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99"/>
        <p:cNvGrpSpPr/>
        <p:nvPr/>
      </p:nvGrpSpPr>
      <p:grpSpPr>
        <a:xfrm>
          <a:off x="0" y="0"/>
          <a:ext cx="0" cy="0"/>
          <a:chOff x="0" y="0"/>
          <a:chExt cx="0" cy="0"/>
        </a:xfrm>
      </p:grpSpPr>
      <p:sp>
        <p:nvSpPr>
          <p:cNvPr id="100" name="Google Shape;100;p3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37"/>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2" name="Google Shape;102;p3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3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垂直排列标题与&#10;文本" type="vertTitleAndTx">
  <p:cSld name="VERTICAL_TITLE_AND_VERTICAL_TEXT">
    <p:spTree>
      <p:nvGrpSpPr>
        <p:cNvPr id="1" name="Shape 105"/>
        <p:cNvGrpSpPr/>
        <p:nvPr/>
      </p:nvGrpSpPr>
      <p:grpSpPr>
        <a:xfrm>
          <a:off x="0" y="0"/>
          <a:ext cx="0" cy="0"/>
          <a:chOff x="0" y="0"/>
          <a:chExt cx="0" cy="0"/>
        </a:xfrm>
      </p:grpSpPr>
      <p:sp>
        <p:nvSpPr>
          <p:cNvPr id="106" name="Google Shape;106;p38"/>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38"/>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8" name="Google Shape;108;p3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3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3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空白" type="blank">
  <p:cSld name="BLANK">
    <p:spTree>
      <p:nvGrpSpPr>
        <p:cNvPr id="1" name="Shape 21"/>
        <p:cNvGrpSpPr/>
        <p:nvPr/>
      </p:nvGrpSpPr>
      <p:grpSpPr>
        <a:xfrm>
          <a:off x="0" y="0"/>
          <a:ext cx="0" cy="0"/>
          <a:chOff x="0" y="0"/>
          <a:chExt cx="0" cy="0"/>
        </a:xfrm>
      </p:grpSpPr>
      <p:sp>
        <p:nvSpPr>
          <p:cNvPr id="22" name="Google Shape;22;p27"/>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23" name="Google Shape;23;p27"/>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sp>
        <p:nvSpPr>
          <p:cNvPr id="24" name="Google Shape;24;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7" name="Google Shape;27;p27"/>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pic>
        <p:nvPicPr>
          <p:cNvPr id="28" name="Google Shape;28;p27"/>
          <p:cNvPicPr preferRelativeResize="0"/>
          <p:nvPr/>
        </p:nvPicPr>
        <p:blipFill rotWithShape="1">
          <a:blip r:embed="rId4">
            <a:alphaModFix/>
          </a:blip>
          <a:srcRect/>
          <a:stretch/>
        </p:blipFill>
        <p:spPr>
          <a:xfrm>
            <a:off x="-1" y="3392537"/>
            <a:ext cx="9613558" cy="1508031"/>
          </a:xfrm>
          <a:prstGeom prst="rect">
            <a:avLst/>
          </a:prstGeom>
          <a:noFill/>
          <a:ln>
            <a:noFill/>
          </a:ln>
        </p:spPr>
      </p:pic>
      <p:pic>
        <p:nvPicPr>
          <p:cNvPr id="29" name="Google Shape;29;p27"/>
          <p:cNvPicPr preferRelativeResize="0"/>
          <p:nvPr/>
        </p:nvPicPr>
        <p:blipFill rotWithShape="1">
          <a:blip r:embed="rId5">
            <a:alphaModFix/>
          </a:blip>
          <a:srcRect l="1" r="152"/>
          <a:stretch/>
        </p:blipFill>
        <p:spPr>
          <a:xfrm>
            <a:off x="-12107" y="3505218"/>
            <a:ext cx="9130145" cy="1215615"/>
          </a:xfrm>
          <a:prstGeom prst="rect">
            <a:avLst/>
          </a:prstGeom>
          <a:noFill/>
          <a:ln>
            <a:noFill/>
          </a:ln>
        </p:spPr>
      </p:pic>
      <p:pic>
        <p:nvPicPr>
          <p:cNvPr id="30" name="Google Shape;30;p27"/>
          <p:cNvPicPr preferRelativeResize="0"/>
          <p:nvPr/>
        </p:nvPicPr>
        <p:blipFill rotWithShape="1">
          <a:blip r:embed="rId6">
            <a:alphaModFix/>
          </a:blip>
          <a:srcRect/>
          <a:stretch/>
        </p:blipFill>
        <p:spPr>
          <a:xfrm>
            <a:off x="0" y="3904583"/>
            <a:ext cx="9144000" cy="1238917"/>
          </a:xfrm>
          <a:prstGeom prst="rect">
            <a:avLst/>
          </a:prstGeom>
          <a:noFill/>
          <a:ln>
            <a:noFill/>
          </a:ln>
        </p:spPr>
      </p:pic>
      <p:pic>
        <p:nvPicPr>
          <p:cNvPr id="31" name="Google Shape;31;p27"/>
          <p:cNvPicPr preferRelativeResize="0"/>
          <p:nvPr/>
        </p:nvPicPr>
        <p:blipFill rotWithShape="1">
          <a:blip r:embed="rId7">
            <a:alphaModFix/>
          </a:blip>
          <a:srcRect r="45910"/>
          <a:stretch/>
        </p:blipFill>
        <p:spPr>
          <a:xfrm>
            <a:off x="8460597" y="3435861"/>
            <a:ext cx="618427" cy="9595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空白">
  <p:cSld name="空白">
    <p:spTree>
      <p:nvGrpSpPr>
        <p:cNvPr id="1" name="Shape 32"/>
        <p:cNvGrpSpPr/>
        <p:nvPr/>
      </p:nvGrpSpPr>
      <p:grpSpPr>
        <a:xfrm>
          <a:off x="0" y="0"/>
          <a:ext cx="0" cy="0"/>
          <a:chOff x="0" y="0"/>
          <a:chExt cx="0" cy="0"/>
        </a:xfrm>
      </p:grpSpPr>
      <p:sp>
        <p:nvSpPr>
          <p:cNvPr id="33" name="Google Shape;33;p28"/>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34" name="Google Shape;34;p28"/>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pic>
        <p:nvPicPr>
          <p:cNvPr id="35" name="Google Shape;35;p28"/>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pic>
        <p:nvPicPr>
          <p:cNvPr id="36" name="Google Shape;36;p28"/>
          <p:cNvPicPr preferRelativeResize="0"/>
          <p:nvPr/>
        </p:nvPicPr>
        <p:blipFill rotWithShape="1">
          <a:blip r:embed="rId4">
            <a:alphaModFix/>
          </a:blip>
          <a:srcRect b="43227"/>
          <a:stretch/>
        </p:blipFill>
        <p:spPr>
          <a:xfrm>
            <a:off x="-13856" y="4178075"/>
            <a:ext cx="9613558" cy="856150"/>
          </a:xfrm>
          <a:prstGeom prst="rect">
            <a:avLst/>
          </a:prstGeom>
          <a:noFill/>
          <a:ln>
            <a:noFill/>
          </a:ln>
        </p:spPr>
      </p:pic>
      <p:pic>
        <p:nvPicPr>
          <p:cNvPr id="37" name="Google Shape;37;p28"/>
          <p:cNvPicPr preferRelativeResize="0"/>
          <p:nvPr/>
        </p:nvPicPr>
        <p:blipFill rotWithShape="1">
          <a:blip r:embed="rId5">
            <a:alphaModFix/>
          </a:blip>
          <a:srcRect l="1" r="152" b="8109"/>
          <a:stretch/>
        </p:blipFill>
        <p:spPr>
          <a:xfrm>
            <a:off x="7455" y="3987533"/>
            <a:ext cx="9130145" cy="1117030"/>
          </a:xfrm>
          <a:prstGeom prst="rect">
            <a:avLst/>
          </a:prstGeom>
          <a:noFill/>
          <a:ln>
            <a:noFill/>
          </a:ln>
        </p:spPr>
      </p:pic>
      <p:pic>
        <p:nvPicPr>
          <p:cNvPr id="38" name="Google Shape;38;p28"/>
          <p:cNvPicPr preferRelativeResize="0"/>
          <p:nvPr/>
        </p:nvPicPr>
        <p:blipFill rotWithShape="1">
          <a:blip r:embed="rId6">
            <a:alphaModFix/>
          </a:blip>
          <a:srcRect/>
          <a:stretch/>
        </p:blipFill>
        <p:spPr>
          <a:xfrm>
            <a:off x="-13856" y="4642338"/>
            <a:ext cx="9155017" cy="50116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空白">
  <p:cSld name="2_空白">
    <p:spTree>
      <p:nvGrpSpPr>
        <p:cNvPr id="1" name="Shape 39"/>
        <p:cNvGrpSpPr/>
        <p:nvPr/>
      </p:nvGrpSpPr>
      <p:grpSpPr>
        <a:xfrm>
          <a:off x="0" y="0"/>
          <a:ext cx="0" cy="0"/>
          <a:chOff x="0" y="0"/>
          <a:chExt cx="0" cy="0"/>
        </a:xfrm>
      </p:grpSpPr>
      <p:sp>
        <p:nvSpPr>
          <p:cNvPr id="40" name="Google Shape;40;p29"/>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41" name="Google Shape;41;p29"/>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pic>
        <p:nvPicPr>
          <p:cNvPr id="42" name="Google Shape;42;p29"/>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43"/>
        <p:cNvGrpSpPr/>
        <p:nvPr/>
      </p:nvGrpSpPr>
      <p:grpSpPr>
        <a:xfrm>
          <a:off x="0" y="0"/>
          <a:ext cx="0" cy="0"/>
          <a:chOff x="0" y="0"/>
          <a:chExt cx="0" cy="0"/>
        </a:xfrm>
      </p:grpSpPr>
      <p:sp>
        <p:nvSpPr>
          <p:cNvPr id="44" name="Google Shape;44;p3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30"/>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55"/>
        <p:cNvGrpSpPr/>
        <p:nvPr/>
      </p:nvGrpSpPr>
      <p:grpSpPr>
        <a:xfrm>
          <a:off x="0" y="0"/>
          <a:ext cx="0" cy="0"/>
          <a:chOff x="0" y="0"/>
          <a:chExt cx="0" cy="0"/>
        </a:xfrm>
      </p:grpSpPr>
      <p:sp>
        <p:nvSpPr>
          <p:cNvPr id="56" name="Google Shape;56;p3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2"/>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 name="Google Shape;58;p32"/>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 name="Google Shape;59;p3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62"/>
        <p:cNvGrpSpPr/>
        <p:nvPr/>
      </p:nvGrpSpPr>
      <p:grpSpPr>
        <a:xfrm>
          <a:off x="0" y="0"/>
          <a:ext cx="0" cy="0"/>
          <a:chOff x="0" y="0"/>
          <a:chExt cx="0" cy="0"/>
        </a:xfrm>
      </p:grpSpPr>
      <p:sp>
        <p:nvSpPr>
          <p:cNvPr id="63" name="Google Shape;63;p33"/>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33"/>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5" name="Google Shape;65;p33"/>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6" name="Google Shape;66;p33"/>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7" name="Google Shape;67;p33"/>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8" name="Google Shape;68;p3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71"/>
        <p:cNvGrpSpPr/>
        <p:nvPr/>
      </p:nvGrpSpPr>
      <p:grpSpPr>
        <a:xfrm>
          <a:off x="0" y="0"/>
          <a:ext cx="0" cy="0"/>
          <a:chOff x="0" y="0"/>
          <a:chExt cx="0" cy="0"/>
        </a:xfrm>
      </p:grpSpPr>
      <p:pic>
        <p:nvPicPr>
          <p:cNvPr id="72" name="Google Shape;72;p34"/>
          <p:cNvPicPr preferRelativeResize="0"/>
          <p:nvPr/>
        </p:nvPicPr>
        <p:blipFill rotWithShape="1">
          <a:blip r:embed="rId2">
            <a:alphaModFix/>
          </a:blip>
          <a:srcRect l="135" t="36970" r="-1"/>
          <a:stretch/>
        </p:blipFill>
        <p:spPr>
          <a:xfrm>
            <a:off x="1" y="1828800"/>
            <a:ext cx="9143998" cy="3004238"/>
          </a:xfrm>
          <a:prstGeom prst="rect">
            <a:avLst/>
          </a:prstGeom>
          <a:noFill/>
          <a:ln>
            <a:noFill/>
          </a:ln>
        </p:spPr>
      </p:pic>
      <p:pic>
        <p:nvPicPr>
          <p:cNvPr id="73" name="Google Shape;73;p34"/>
          <p:cNvPicPr preferRelativeResize="0"/>
          <p:nvPr/>
        </p:nvPicPr>
        <p:blipFill rotWithShape="1">
          <a:blip r:embed="rId3">
            <a:alphaModFix/>
          </a:blip>
          <a:srcRect/>
          <a:stretch/>
        </p:blipFill>
        <p:spPr>
          <a:xfrm>
            <a:off x="-1" y="3432997"/>
            <a:ext cx="9613558" cy="1508031"/>
          </a:xfrm>
          <a:prstGeom prst="rect">
            <a:avLst/>
          </a:prstGeom>
          <a:noFill/>
          <a:ln>
            <a:noFill/>
          </a:ln>
        </p:spPr>
      </p:pic>
      <p:pic>
        <p:nvPicPr>
          <p:cNvPr id="74" name="Google Shape;74;p34"/>
          <p:cNvPicPr preferRelativeResize="0"/>
          <p:nvPr/>
        </p:nvPicPr>
        <p:blipFill rotWithShape="1">
          <a:blip r:embed="rId4">
            <a:alphaModFix/>
          </a:blip>
          <a:srcRect l="1" r="152"/>
          <a:stretch/>
        </p:blipFill>
        <p:spPr>
          <a:xfrm>
            <a:off x="-93027" y="3505218"/>
            <a:ext cx="9130145" cy="1215615"/>
          </a:xfrm>
          <a:prstGeom prst="rect">
            <a:avLst/>
          </a:prstGeom>
          <a:noFill/>
          <a:ln>
            <a:noFill/>
          </a:ln>
        </p:spPr>
      </p:pic>
      <p:pic>
        <p:nvPicPr>
          <p:cNvPr id="75" name="Google Shape;75;p34"/>
          <p:cNvPicPr preferRelativeResize="0"/>
          <p:nvPr/>
        </p:nvPicPr>
        <p:blipFill rotWithShape="1">
          <a:blip r:embed="rId5">
            <a:alphaModFix/>
          </a:blip>
          <a:srcRect/>
          <a:stretch/>
        </p:blipFill>
        <p:spPr>
          <a:xfrm>
            <a:off x="-13856" y="4017444"/>
            <a:ext cx="9157856" cy="1126056"/>
          </a:xfrm>
          <a:prstGeom prst="rect">
            <a:avLst/>
          </a:prstGeom>
          <a:noFill/>
          <a:ln>
            <a:noFill/>
          </a:ln>
        </p:spPr>
      </p:pic>
      <p:grpSp>
        <p:nvGrpSpPr>
          <p:cNvPr id="76" name="Google Shape;76;p34"/>
          <p:cNvGrpSpPr/>
          <p:nvPr/>
        </p:nvGrpSpPr>
        <p:grpSpPr>
          <a:xfrm>
            <a:off x="175605" y="3190604"/>
            <a:ext cx="694959" cy="1329039"/>
            <a:chOff x="181346" y="1761375"/>
            <a:chExt cx="1517253" cy="2901593"/>
          </a:xfrm>
        </p:grpSpPr>
        <p:pic>
          <p:nvPicPr>
            <p:cNvPr id="77" name="Google Shape;77;p34"/>
            <p:cNvPicPr preferRelativeResize="0"/>
            <p:nvPr/>
          </p:nvPicPr>
          <p:blipFill rotWithShape="1">
            <a:blip r:embed="rId6">
              <a:alphaModFix/>
            </a:blip>
            <a:srcRect/>
            <a:stretch/>
          </p:blipFill>
          <p:spPr>
            <a:xfrm>
              <a:off x="622043" y="1761375"/>
              <a:ext cx="885486" cy="2901593"/>
            </a:xfrm>
            <a:prstGeom prst="rect">
              <a:avLst/>
            </a:prstGeom>
            <a:noFill/>
            <a:ln>
              <a:noFill/>
            </a:ln>
          </p:spPr>
        </p:pic>
        <p:pic>
          <p:nvPicPr>
            <p:cNvPr id="78" name="Google Shape;78;p34"/>
            <p:cNvPicPr preferRelativeResize="0"/>
            <p:nvPr/>
          </p:nvPicPr>
          <p:blipFill rotWithShape="1">
            <a:blip r:embed="rId7">
              <a:alphaModFix/>
            </a:blip>
            <a:srcRect/>
            <a:stretch/>
          </p:blipFill>
          <p:spPr>
            <a:xfrm>
              <a:off x="1186323" y="2638386"/>
              <a:ext cx="512276" cy="2024582"/>
            </a:xfrm>
            <a:prstGeom prst="rect">
              <a:avLst/>
            </a:prstGeom>
            <a:noFill/>
            <a:ln>
              <a:noFill/>
            </a:ln>
          </p:spPr>
        </p:pic>
        <p:pic>
          <p:nvPicPr>
            <p:cNvPr id="79" name="Google Shape;79;p34"/>
            <p:cNvPicPr preferRelativeResize="0"/>
            <p:nvPr/>
          </p:nvPicPr>
          <p:blipFill rotWithShape="1">
            <a:blip r:embed="rId8">
              <a:alphaModFix/>
            </a:blip>
            <a:srcRect/>
            <a:stretch/>
          </p:blipFill>
          <p:spPr>
            <a:xfrm>
              <a:off x="181346" y="2373835"/>
              <a:ext cx="711093" cy="2289133"/>
            </a:xfrm>
            <a:prstGeom prst="rect">
              <a:avLst/>
            </a:prstGeom>
            <a:noFill/>
            <a:ln>
              <a:noFill/>
            </a:ln>
          </p:spPr>
        </p:pic>
      </p:grpSp>
      <p:pic>
        <p:nvPicPr>
          <p:cNvPr id="80" name="Google Shape;80;p34"/>
          <p:cNvPicPr preferRelativeResize="0"/>
          <p:nvPr/>
        </p:nvPicPr>
        <p:blipFill rotWithShape="1">
          <a:blip r:embed="rId9">
            <a:alphaModFix/>
          </a:blip>
          <a:srcRect r="45910"/>
          <a:stretch/>
        </p:blipFill>
        <p:spPr>
          <a:xfrm>
            <a:off x="8460597" y="3435861"/>
            <a:ext cx="618427" cy="959575"/>
          </a:xfrm>
          <a:prstGeom prst="rect">
            <a:avLst/>
          </a:prstGeom>
          <a:noFill/>
          <a:ln>
            <a:noFill/>
          </a:ln>
        </p:spPr>
      </p:pic>
      <p:sp>
        <p:nvSpPr>
          <p:cNvPr id="81" name="Google Shape;81;p3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85"/>
        <p:cNvGrpSpPr/>
        <p:nvPr/>
      </p:nvGrpSpPr>
      <p:grpSpPr>
        <a:xfrm>
          <a:off x="0" y="0"/>
          <a:ext cx="0" cy="0"/>
          <a:chOff x="0" y="0"/>
          <a:chExt cx="0" cy="0"/>
        </a:xfrm>
      </p:grpSpPr>
      <p:sp>
        <p:nvSpPr>
          <p:cNvPr id="86" name="Google Shape;86;p3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35"/>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88" name="Google Shape;88;p35"/>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89" name="Google Shape;89;p3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 name="Google Shape;12;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3" name="Google Shape;13;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4" name="Google Shape;14;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2.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slide" Target="slide2.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35.xml"/><Relationship Id="rId5" Type="http://schemas.openxmlformats.org/officeDocument/2006/relationships/image" Target="../media/image28.png"/><Relationship Id="rId4" Type="http://schemas.openxmlformats.org/officeDocument/2006/relationships/slide" Target="slide6.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slide" Target="slide2.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35.xml"/><Relationship Id="rId5" Type="http://schemas.openxmlformats.org/officeDocument/2006/relationships/image" Target="../media/image28.png"/><Relationship Id="rId4" Type="http://schemas.openxmlformats.org/officeDocument/2006/relationships/slide" Target="slide6.xml"/><Relationship Id="rId9"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image" Target="../media/image33.png"/><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37.xml"/><Relationship Id="rId5" Type="http://schemas.openxmlformats.org/officeDocument/2006/relationships/image" Target="../media/image28.png"/><Relationship Id="rId4" Type="http://schemas.openxmlformats.org/officeDocument/2006/relationships/slide" Target="slide35.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115"/>
        <p:cNvGrpSpPr/>
        <p:nvPr/>
      </p:nvGrpSpPr>
      <p:grpSpPr>
        <a:xfrm>
          <a:off x="0" y="0"/>
          <a:ext cx="0" cy="0"/>
          <a:chOff x="0" y="0"/>
          <a:chExt cx="0" cy="0"/>
        </a:xfrm>
      </p:grpSpPr>
      <p:pic>
        <p:nvPicPr>
          <p:cNvPr id="116" name="Google Shape;116;p1"/>
          <p:cNvPicPr preferRelativeResize="0"/>
          <p:nvPr/>
        </p:nvPicPr>
        <p:blipFill rotWithShape="1">
          <a:blip r:embed="rId3">
            <a:alphaModFix/>
          </a:blip>
          <a:srcRect/>
          <a:stretch/>
        </p:blipFill>
        <p:spPr>
          <a:xfrm>
            <a:off x="179770" y="528041"/>
            <a:ext cx="1996233" cy="668625"/>
          </a:xfrm>
          <a:prstGeom prst="rect">
            <a:avLst/>
          </a:prstGeom>
          <a:noFill/>
          <a:ln>
            <a:noFill/>
          </a:ln>
        </p:spPr>
      </p:pic>
      <p:pic>
        <p:nvPicPr>
          <p:cNvPr id="117" name="Google Shape;117;p1"/>
          <p:cNvPicPr preferRelativeResize="0"/>
          <p:nvPr/>
        </p:nvPicPr>
        <p:blipFill rotWithShape="1">
          <a:blip r:embed="rId4">
            <a:alphaModFix/>
          </a:blip>
          <a:srcRect l="135" t="36970" r="-1"/>
          <a:stretch/>
        </p:blipFill>
        <p:spPr>
          <a:xfrm>
            <a:off x="1" y="1828800"/>
            <a:ext cx="9143998" cy="3004238"/>
          </a:xfrm>
          <a:prstGeom prst="rect">
            <a:avLst/>
          </a:prstGeom>
          <a:noFill/>
          <a:ln>
            <a:noFill/>
          </a:ln>
        </p:spPr>
      </p:pic>
      <p:pic>
        <p:nvPicPr>
          <p:cNvPr id="118" name="Google Shape;118;p1"/>
          <p:cNvPicPr preferRelativeResize="0"/>
          <p:nvPr/>
        </p:nvPicPr>
        <p:blipFill rotWithShape="1">
          <a:blip r:embed="rId5">
            <a:alphaModFix/>
          </a:blip>
          <a:srcRect/>
          <a:stretch/>
        </p:blipFill>
        <p:spPr>
          <a:xfrm>
            <a:off x="-1" y="3432997"/>
            <a:ext cx="9613558" cy="1508031"/>
          </a:xfrm>
          <a:prstGeom prst="rect">
            <a:avLst/>
          </a:prstGeom>
          <a:noFill/>
          <a:ln>
            <a:noFill/>
          </a:ln>
        </p:spPr>
      </p:pic>
      <p:pic>
        <p:nvPicPr>
          <p:cNvPr id="119" name="Google Shape;119;p1"/>
          <p:cNvPicPr preferRelativeResize="0"/>
          <p:nvPr/>
        </p:nvPicPr>
        <p:blipFill rotWithShape="1">
          <a:blip r:embed="rId6">
            <a:alphaModFix/>
          </a:blip>
          <a:srcRect/>
          <a:stretch/>
        </p:blipFill>
        <p:spPr>
          <a:xfrm>
            <a:off x="-182031" y="293155"/>
            <a:ext cx="9248571" cy="8019887"/>
          </a:xfrm>
          <a:prstGeom prst="rect">
            <a:avLst/>
          </a:prstGeom>
          <a:noFill/>
          <a:ln>
            <a:noFill/>
          </a:ln>
        </p:spPr>
      </p:pic>
      <p:sp>
        <p:nvSpPr>
          <p:cNvPr id="120" name="Google Shape;120;p1"/>
          <p:cNvSpPr/>
          <p:nvPr/>
        </p:nvSpPr>
        <p:spPr>
          <a:xfrm>
            <a:off x="1436915" y="1401208"/>
            <a:ext cx="6253677" cy="3444184"/>
          </a:xfrm>
          <a:custGeom>
            <a:avLst/>
            <a:gdLst/>
            <a:ahLst/>
            <a:cxnLst/>
            <a:rect l="l" t="t" r="r" b="b"/>
            <a:pathLst>
              <a:path w="5387546" h="2967166" extrusionOk="0">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24" name="Google Shape;124;p1"/>
          <p:cNvSpPr/>
          <p:nvPr/>
        </p:nvSpPr>
        <p:spPr>
          <a:xfrm>
            <a:off x="1878241" y="2818038"/>
            <a:ext cx="5226908"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rgbClr val="FF0000"/>
                </a:solidFill>
                <a:latin typeface="Arial Rounded"/>
                <a:ea typeface="Arial Rounded"/>
                <a:cs typeface="Arial Rounded"/>
                <a:sym typeface="Arial Rounded"/>
              </a:rPr>
              <a:t>Bài 5</a:t>
            </a:r>
          </a:p>
          <a:p>
            <a:pPr marL="0" marR="0" lvl="0" indent="0" algn="ctr" rtl="0">
              <a:spcBef>
                <a:spcPts val="0"/>
              </a:spcBef>
              <a:spcAft>
                <a:spcPts val="0"/>
              </a:spcAft>
              <a:buNone/>
            </a:pPr>
            <a:r>
              <a:rPr lang="en-US" sz="2800" b="1" dirty="0">
                <a:solidFill>
                  <a:srgbClr val="FF0000"/>
                </a:solidFill>
                <a:latin typeface="Arial Rounded"/>
                <a:ea typeface="Arial Rounded"/>
                <a:cs typeface="Arial Rounded"/>
                <a:sym typeface="Arial Rounded"/>
              </a:rPr>
              <a:t>NHỮNG CÁNH CÒ</a:t>
            </a:r>
          </a:p>
        </p:txBody>
      </p:sp>
      <p:pic>
        <p:nvPicPr>
          <p:cNvPr id="125" name="Google Shape;125;p1"/>
          <p:cNvPicPr preferRelativeResize="0"/>
          <p:nvPr/>
        </p:nvPicPr>
        <p:blipFill rotWithShape="1">
          <a:blip r:embed="rId7">
            <a:alphaModFix/>
          </a:blip>
          <a:srcRect l="30888" t="27748" r="21866"/>
          <a:stretch/>
        </p:blipFill>
        <p:spPr>
          <a:xfrm>
            <a:off x="6598507" y="-24714"/>
            <a:ext cx="2545493" cy="2463792"/>
          </a:xfrm>
          <a:prstGeom prst="rect">
            <a:avLst/>
          </a:prstGeom>
          <a:noFill/>
          <a:ln>
            <a:noFill/>
          </a:ln>
        </p:spPr>
      </p:pic>
      <p:pic>
        <p:nvPicPr>
          <p:cNvPr id="126" name="Google Shape;126;p1"/>
          <p:cNvPicPr preferRelativeResize="0"/>
          <p:nvPr/>
        </p:nvPicPr>
        <p:blipFill rotWithShape="1">
          <a:blip r:embed="rId8">
            <a:alphaModFix/>
          </a:blip>
          <a:srcRect l="1" r="77432"/>
          <a:stretch/>
        </p:blipFill>
        <p:spPr>
          <a:xfrm>
            <a:off x="0" y="3630617"/>
            <a:ext cx="2063578" cy="1215615"/>
          </a:xfrm>
          <a:prstGeom prst="rect">
            <a:avLst/>
          </a:prstGeom>
          <a:noFill/>
          <a:ln>
            <a:noFill/>
          </a:ln>
        </p:spPr>
      </p:pic>
      <p:grpSp>
        <p:nvGrpSpPr>
          <p:cNvPr id="127" name="Google Shape;127;p1"/>
          <p:cNvGrpSpPr/>
          <p:nvPr/>
        </p:nvGrpSpPr>
        <p:grpSpPr>
          <a:xfrm>
            <a:off x="479780" y="2610930"/>
            <a:ext cx="1053959" cy="2015590"/>
            <a:chOff x="181346" y="1761375"/>
            <a:chExt cx="1517253" cy="2901593"/>
          </a:xfrm>
        </p:grpSpPr>
        <p:pic>
          <p:nvPicPr>
            <p:cNvPr id="128" name="Google Shape;128;p1"/>
            <p:cNvPicPr preferRelativeResize="0"/>
            <p:nvPr/>
          </p:nvPicPr>
          <p:blipFill rotWithShape="1">
            <a:blip r:embed="rId9">
              <a:alphaModFix/>
            </a:blip>
            <a:srcRect/>
            <a:stretch/>
          </p:blipFill>
          <p:spPr>
            <a:xfrm>
              <a:off x="622043" y="1761375"/>
              <a:ext cx="885486" cy="2901593"/>
            </a:xfrm>
            <a:prstGeom prst="rect">
              <a:avLst/>
            </a:prstGeom>
            <a:noFill/>
            <a:ln>
              <a:noFill/>
            </a:ln>
          </p:spPr>
        </p:pic>
        <p:pic>
          <p:nvPicPr>
            <p:cNvPr id="129" name="Google Shape;129;p1"/>
            <p:cNvPicPr preferRelativeResize="0"/>
            <p:nvPr/>
          </p:nvPicPr>
          <p:blipFill rotWithShape="1">
            <a:blip r:embed="rId10">
              <a:alphaModFix/>
            </a:blip>
            <a:srcRect/>
            <a:stretch/>
          </p:blipFill>
          <p:spPr>
            <a:xfrm>
              <a:off x="1186323" y="2638386"/>
              <a:ext cx="512276" cy="2024582"/>
            </a:xfrm>
            <a:prstGeom prst="rect">
              <a:avLst/>
            </a:prstGeom>
            <a:noFill/>
            <a:ln>
              <a:noFill/>
            </a:ln>
          </p:spPr>
        </p:pic>
        <p:pic>
          <p:nvPicPr>
            <p:cNvPr id="130" name="Google Shape;130;p1"/>
            <p:cNvPicPr preferRelativeResize="0"/>
            <p:nvPr/>
          </p:nvPicPr>
          <p:blipFill rotWithShape="1">
            <a:blip r:embed="rId11">
              <a:alphaModFix/>
            </a:blip>
            <a:srcRect/>
            <a:stretch/>
          </p:blipFill>
          <p:spPr>
            <a:xfrm>
              <a:off x="181346" y="2373835"/>
              <a:ext cx="711093" cy="2289133"/>
            </a:xfrm>
            <a:prstGeom prst="rect">
              <a:avLst/>
            </a:prstGeom>
            <a:noFill/>
            <a:ln>
              <a:noFill/>
            </a:ln>
          </p:spPr>
        </p:pic>
      </p:grpSp>
      <p:pic>
        <p:nvPicPr>
          <p:cNvPr id="131" name="Google Shape;131;p1"/>
          <p:cNvPicPr preferRelativeResize="0"/>
          <p:nvPr/>
        </p:nvPicPr>
        <p:blipFill rotWithShape="1">
          <a:blip r:embed="rId8">
            <a:alphaModFix/>
          </a:blip>
          <a:srcRect l="77162"/>
          <a:stretch/>
        </p:blipFill>
        <p:spPr>
          <a:xfrm>
            <a:off x="7055708" y="3600543"/>
            <a:ext cx="2088292" cy="1215615"/>
          </a:xfrm>
          <a:prstGeom prst="rect">
            <a:avLst/>
          </a:prstGeom>
          <a:noFill/>
          <a:ln>
            <a:noFill/>
          </a:ln>
        </p:spPr>
      </p:pic>
      <p:pic>
        <p:nvPicPr>
          <p:cNvPr id="132" name="Google Shape;132;p1"/>
          <p:cNvPicPr preferRelativeResize="0"/>
          <p:nvPr/>
        </p:nvPicPr>
        <p:blipFill rotWithShape="1">
          <a:blip r:embed="rId12">
            <a:alphaModFix/>
          </a:blip>
          <a:srcRect r="45910"/>
          <a:stretch/>
        </p:blipFill>
        <p:spPr>
          <a:xfrm>
            <a:off x="7252679" y="2497731"/>
            <a:ext cx="1632418" cy="2532923"/>
          </a:xfrm>
          <a:prstGeom prst="rect">
            <a:avLst/>
          </a:prstGeom>
          <a:noFill/>
          <a:ln>
            <a:noFill/>
          </a:ln>
        </p:spPr>
      </p:pic>
      <p:sp>
        <p:nvSpPr>
          <p:cNvPr id="133" name="Google Shape;133;p1"/>
          <p:cNvSpPr/>
          <p:nvPr/>
        </p:nvSpPr>
        <p:spPr>
          <a:xfrm>
            <a:off x="-4933" y="4626519"/>
            <a:ext cx="9144000" cy="514663"/>
          </a:xfrm>
          <a:custGeom>
            <a:avLst/>
            <a:gdLst/>
            <a:ahLst/>
            <a:cxnLst/>
            <a:rect l="l" t="t" r="r" b="b"/>
            <a:pathLst>
              <a:path w="9144000" h="608571" extrusionOk="0">
                <a:moveTo>
                  <a:pt x="0" y="0"/>
                </a:moveTo>
                <a:lnTo>
                  <a:pt x="9144000" y="0"/>
                </a:lnTo>
                <a:lnTo>
                  <a:pt x="9144000" y="608571"/>
                </a:lnTo>
                <a:lnTo>
                  <a:pt x="0" y="608571"/>
                </a:lnTo>
                <a:close/>
              </a:path>
            </a:pathLst>
          </a:custGeom>
          <a:solidFill>
            <a:srgbClr val="C4D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34" name="Google Shape;134;p1"/>
          <p:cNvSpPr/>
          <p:nvPr/>
        </p:nvSpPr>
        <p:spPr>
          <a:xfrm>
            <a:off x="-4933" y="4718797"/>
            <a:ext cx="9144000" cy="426773"/>
          </a:xfrm>
          <a:custGeom>
            <a:avLst/>
            <a:gdLst/>
            <a:ahLst/>
            <a:cxnLst/>
            <a:rect l="l" t="t" r="r" b="b"/>
            <a:pathLst>
              <a:path w="9144000" h="608571" extrusionOk="0">
                <a:moveTo>
                  <a:pt x="0" y="0"/>
                </a:moveTo>
                <a:lnTo>
                  <a:pt x="9144000" y="0"/>
                </a:lnTo>
                <a:lnTo>
                  <a:pt x="9144000" y="608571"/>
                </a:lnTo>
                <a:lnTo>
                  <a:pt x="0" y="608571"/>
                </a:lnTo>
                <a:close/>
              </a:path>
            </a:pathLst>
          </a:custGeom>
          <a:solidFill>
            <a:srgbClr val="8CB8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35" name="Google Shape;135;p1"/>
          <p:cNvSpPr/>
          <p:nvPr/>
        </p:nvSpPr>
        <p:spPr>
          <a:xfrm>
            <a:off x="-4933" y="4865599"/>
            <a:ext cx="9144000" cy="274229"/>
          </a:xfrm>
          <a:custGeom>
            <a:avLst/>
            <a:gdLst/>
            <a:ahLst/>
            <a:cxnLst/>
            <a:rect l="l" t="t" r="r" b="b"/>
            <a:pathLst>
              <a:path w="9144000" h="608571" extrusionOk="0">
                <a:moveTo>
                  <a:pt x="0" y="0"/>
                </a:moveTo>
                <a:lnTo>
                  <a:pt x="9144000" y="0"/>
                </a:lnTo>
                <a:lnTo>
                  <a:pt x="9144000" y="608571"/>
                </a:lnTo>
                <a:lnTo>
                  <a:pt x="0" y="608571"/>
                </a:lnTo>
                <a:close/>
              </a:path>
            </a:pathLst>
          </a:custGeom>
          <a:solidFill>
            <a:srgbClr val="679C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136" name="Google Shape;136;p1"/>
          <p:cNvPicPr preferRelativeResize="0"/>
          <p:nvPr/>
        </p:nvPicPr>
        <p:blipFill rotWithShape="1">
          <a:blip r:embed="rId13">
            <a:alphaModFix/>
          </a:blip>
          <a:srcRect/>
          <a:stretch/>
        </p:blipFill>
        <p:spPr>
          <a:xfrm>
            <a:off x="9308757" y="-766706"/>
            <a:ext cx="609600" cy="609600"/>
          </a:xfrm>
          <a:prstGeom prst="rect">
            <a:avLst/>
          </a:prstGeom>
          <a:noFill/>
          <a:ln>
            <a:noFill/>
          </a:ln>
        </p:spPr>
      </p:pic>
      <p:sp>
        <p:nvSpPr>
          <p:cNvPr id="2" name="TextBox 1">
            <a:extLst>
              <a:ext uri="{FF2B5EF4-FFF2-40B4-BE49-F238E27FC236}">
                <a16:creationId xmlns:a16="http://schemas.microsoft.com/office/drawing/2014/main" id="{DE3FFCDF-5263-4833-A803-CA7ABC6D4B5E}"/>
              </a:ext>
            </a:extLst>
          </p:cNvPr>
          <p:cNvSpPr txBox="1"/>
          <p:nvPr/>
        </p:nvSpPr>
        <p:spPr>
          <a:xfrm>
            <a:off x="1578285" y="2210029"/>
            <a:ext cx="6733976" cy="523220"/>
          </a:xfrm>
          <a:prstGeom prst="rect">
            <a:avLst/>
          </a:prstGeom>
          <a:noFill/>
        </p:spPr>
        <p:txBody>
          <a:bodyPr wrap="square" rtlCol="0">
            <a:spAutoFit/>
          </a:bodyPr>
          <a:lstStyle/>
          <a:p>
            <a:r>
              <a:rPr lang="en-US" sz="2800" b="1" dirty="0">
                <a:solidFill>
                  <a:srgbClr val="0070C0"/>
                </a:solidFill>
                <a:latin typeface="Arial-SGK-TV" pitchFamily="2" charset="0"/>
                <a:cs typeface="Arial-SGK-TV" pitchFamily="2" charset="0"/>
              </a:rPr>
              <a:t>CHỦ ĐIỂM: THẾ GIỚI TRONG MẮT EM</a:t>
            </a:r>
          </a:p>
        </p:txBody>
      </p:sp>
      <p:sp>
        <p:nvSpPr>
          <p:cNvPr id="3" name="TextBox 2">
            <a:extLst>
              <a:ext uri="{FF2B5EF4-FFF2-40B4-BE49-F238E27FC236}">
                <a16:creationId xmlns:a16="http://schemas.microsoft.com/office/drawing/2014/main" id="{49B82A1E-B90D-4E75-88F4-8AABA298E58A}"/>
              </a:ext>
            </a:extLst>
          </p:cNvPr>
          <p:cNvSpPr txBox="1"/>
          <p:nvPr/>
        </p:nvSpPr>
        <p:spPr>
          <a:xfrm>
            <a:off x="3206579" y="1047750"/>
            <a:ext cx="3727621" cy="769441"/>
          </a:xfrm>
          <a:prstGeom prst="rect">
            <a:avLst/>
          </a:prstGeom>
          <a:noFill/>
        </p:spPr>
        <p:txBody>
          <a:bodyPr wrap="square" rtlCol="0">
            <a:spAutoFit/>
          </a:bodyPr>
          <a:lstStyle/>
          <a:p>
            <a:r>
              <a:rPr lang="en-US" sz="4400" b="1" dirty="0">
                <a:solidFill>
                  <a:srgbClr val="E20EBA"/>
                </a:solidFill>
                <a:latin typeface="Arial-SGK-TV" pitchFamily="2" charset="0"/>
                <a:cs typeface="Arial-SGK-TV" pitchFamily="2" charset="0"/>
              </a:rPr>
              <a:t>TIẾNG VIỆT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4"/>
                                        </p:tgtEl>
                                        <p:attrNameLst>
                                          <p:attrName>style.visibility</p:attrName>
                                        </p:attrNameLst>
                                      </p:cBhvr>
                                      <p:to>
                                        <p:strVal val="visible"/>
                                      </p:to>
                                    </p:set>
                                    <p:animEffect transition="in" filter="barn(inVertical)">
                                      <p:cBhvr>
                                        <p:cTn id="13"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5">
            <a:extLst>
              <a:ext uri="{FF2B5EF4-FFF2-40B4-BE49-F238E27FC236}">
                <a16:creationId xmlns:a16="http://schemas.microsoft.com/office/drawing/2014/main" id="{B95B6E9E-E64A-4DCE-A748-3BFC97161753}"/>
              </a:ext>
            </a:extLst>
          </p:cNvPr>
          <p:cNvSpPr/>
          <p:nvPr/>
        </p:nvSpPr>
        <p:spPr>
          <a:xfrm>
            <a:off x="1219201" y="1123950"/>
            <a:ext cx="7924799" cy="690562"/>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n-US" sz="2800" dirty="0">
                <a:solidFill>
                  <a:srgbClr val="E20EBA"/>
                </a:solidFill>
                <a:latin typeface="Arial-SGK-TV" pitchFamily="2" charset="0"/>
                <a:ea typeface="Arial-Rounded" panose="020B0500000000000000" pitchFamily="34" charset="-93"/>
                <a:cs typeface="Arial-SGK-TV" pitchFamily="2" charset="0"/>
              </a:rPr>
              <a:t>Cao vút: </a:t>
            </a:r>
            <a:r>
              <a:rPr lang="en-US" sz="2800" dirty="0">
                <a:solidFill>
                  <a:schemeClr val="tx1"/>
                </a:solidFill>
                <a:latin typeface="Arial-SGK-TV" pitchFamily="2" charset="0"/>
                <a:ea typeface="Arial-Rounded" panose="020B0500000000000000" pitchFamily="34" charset="-93"/>
                <a:cs typeface="Arial-SGK-TV" pitchFamily="2" charset="0"/>
              </a:rPr>
              <a:t>rất cao, vươn hẳn lên không trung.</a:t>
            </a:r>
          </a:p>
        </p:txBody>
      </p:sp>
      <p:sp>
        <p:nvSpPr>
          <p:cNvPr id="3" name="Cloud 2"/>
          <p:cNvSpPr/>
          <p:nvPr/>
        </p:nvSpPr>
        <p:spPr>
          <a:xfrm>
            <a:off x="1752600" y="2495550"/>
            <a:ext cx="4953000" cy="1524000"/>
          </a:xfrm>
          <a:prstGeom prst="cloud">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solidFill>
                  <a:schemeClr val="tx1"/>
                </a:solidFill>
                <a:latin typeface="Arial-SGK-TV" pitchFamily="2" charset="0"/>
                <a:cs typeface="Arial-SGK-TV" pitchFamily="2" charset="0"/>
              </a:rPr>
              <a:t>Đặt câu</a:t>
            </a:r>
          </a:p>
        </p:txBody>
      </p:sp>
    </p:spTree>
    <p:extLst>
      <p:ext uri="{BB962C8B-B14F-4D97-AF65-F5344CB8AC3E}">
        <p14:creationId xmlns:p14="http://schemas.microsoft.com/office/powerpoint/2010/main" val="394653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hiêm ngưỡng đường cao tốc hơn 12.000 tỉ trước ngày thông x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3518"/>
            <a:ext cx="6248400" cy="3513010"/>
          </a:xfrm>
          <a:prstGeom prst="rect">
            <a:avLst/>
          </a:prstGeom>
          <a:noFill/>
          <a:extLst>
            <a:ext uri="{909E8E84-426E-40DD-AFC4-6F175D3DCCD1}">
              <a14:hiddenFill xmlns:a14="http://schemas.microsoft.com/office/drawing/2010/main">
                <a:solidFill>
                  <a:srgbClr val="FFFFFF"/>
                </a:solidFill>
              </a14:hiddenFill>
            </a:ext>
          </a:extLst>
        </p:spPr>
      </p:pic>
      <p:sp>
        <p:nvSpPr>
          <p:cNvPr id="3" name="Hình chữ nhật: Góc Tròn 5">
            <a:extLst>
              <a:ext uri="{FF2B5EF4-FFF2-40B4-BE49-F238E27FC236}">
                <a16:creationId xmlns:a16="http://schemas.microsoft.com/office/drawing/2014/main" id="{B95B6E9E-E64A-4DCE-A748-3BFC97161753}"/>
              </a:ext>
            </a:extLst>
          </p:cNvPr>
          <p:cNvSpPr/>
          <p:nvPr/>
        </p:nvSpPr>
        <p:spPr>
          <a:xfrm>
            <a:off x="1219201" y="3790950"/>
            <a:ext cx="7924799" cy="690562"/>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n-US" sz="2800" dirty="0">
                <a:solidFill>
                  <a:srgbClr val="E20EBA"/>
                </a:solidFill>
                <a:latin typeface="Arial-SGK-TV" pitchFamily="2" charset="0"/>
                <a:ea typeface="Arial-Rounded" panose="020B0500000000000000" pitchFamily="34" charset="-93"/>
                <a:cs typeface="Arial-SGK-TV" pitchFamily="2" charset="0"/>
              </a:rPr>
              <a:t>Đường cao tốc: </a:t>
            </a:r>
            <a:r>
              <a:rPr lang="en-US" sz="2800" dirty="0">
                <a:solidFill>
                  <a:schemeClr val="tx1"/>
                </a:solidFill>
                <a:latin typeface="Arial-SGK-TV" pitchFamily="2" charset="0"/>
                <a:ea typeface="Arial-Rounded" panose="020B0500000000000000" pitchFamily="34" charset="-93"/>
                <a:cs typeface="Arial-SGK-TV" pitchFamily="2" charset="0"/>
              </a:rPr>
              <a:t>là đường được thiết kế đặc biệt cho xe cộ lưu thông ở tốc độ cao.</a:t>
            </a:r>
          </a:p>
        </p:txBody>
      </p:sp>
    </p:spTree>
    <p:extLst>
      <p:ext uri="{BB962C8B-B14F-4D97-AF65-F5344CB8AC3E}">
        <p14:creationId xmlns:p14="http://schemas.microsoft.com/office/powerpoint/2010/main" val="569213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Kinh nghiệm Phía trước hoàn toàn mịt mù rồi, làm | Country roads, Road,  Coun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0"/>
            <a:ext cx="6629400" cy="3813858"/>
          </a:xfrm>
          <a:prstGeom prst="rect">
            <a:avLst/>
          </a:prstGeom>
          <a:noFill/>
          <a:extLst>
            <a:ext uri="{909E8E84-426E-40DD-AFC4-6F175D3DCCD1}">
              <a14:hiddenFill xmlns:a14="http://schemas.microsoft.com/office/drawing/2010/main">
                <a:solidFill>
                  <a:srgbClr val="FFFFFF"/>
                </a:solidFill>
              </a14:hiddenFill>
            </a:ext>
          </a:extLst>
        </p:spPr>
      </p:pic>
      <p:sp>
        <p:nvSpPr>
          <p:cNvPr id="3" name="Hình chữ nhật: Góc Tròn 5">
            <a:extLst>
              <a:ext uri="{FF2B5EF4-FFF2-40B4-BE49-F238E27FC236}">
                <a16:creationId xmlns:a16="http://schemas.microsoft.com/office/drawing/2014/main" id="{B95B6E9E-E64A-4DCE-A748-3BFC97161753}"/>
              </a:ext>
            </a:extLst>
          </p:cNvPr>
          <p:cNvSpPr/>
          <p:nvPr/>
        </p:nvSpPr>
        <p:spPr>
          <a:xfrm>
            <a:off x="725347" y="4095750"/>
            <a:ext cx="8382000" cy="690562"/>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n-US" sz="2800" dirty="0">
                <a:solidFill>
                  <a:srgbClr val="E20EBA"/>
                </a:solidFill>
                <a:latin typeface="Arial-SGK-TV" pitchFamily="2" charset="0"/>
                <a:ea typeface="Arial-Rounded" panose="020B0500000000000000" pitchFamily="34" charset="-93"/>
                <a:cs typeface="Arial-SGK-TV" pitchFamily="2" charset="0"/>
              </a:rPr>
              <a:t>Mịt mù: </a:t>
            </a:r>
            <a:r>
              <a:rPr lang="en-US" sz="2800" dirty="0">
                <a:solidFill>
                  <a:schemeClr val="tx1"/>
                </a:solidFill>
                <a:latin typeface="Arial-SGK-TV" pitchFamily="2" charset="0"/>
                <a:ea typeface="Arial-Rounded" panose="020B0500000000000000" pitchFamily="34" charset="-93"/>
                <a:cs typeface="Arial-SGK-TV" pitchFamily="2" charset="0"/>
              </a:rPr>
              <a:t>Không nhìn thấy gì do khói, bụi, hơi nước.</a:t>
            </a:r>
          </a:p>
        </p:txBody>
      </p:sp>
    </p:spTree>
    <p:extLst>
      <p:ext uri="{BB962C8B-B14F-4D97-AF65-F5344CB8AC3E}">
        <p14:creationId xmlns:p14="http://schemas.microsoft.com/office/powerpoint/2010/main" val="1244922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1" name="Google Shape;241;p6"/>
          <p:cNvSpPr/>
          <p:nvPr/>
        </p:nvSpPr>
        <p:spPr>
          <a:xfrm>
            <a:off x="838200" y="819150"/>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1</a:t>
            </a:r>
            <a:endParaRPr sz="2400" b="1" dirty="0">
              <a:solidFill>
                <a:schemeClr val="lt1"/>
              </a:solidFill>
              <a:latin typeface="Times New Roman"/>
              <a:ea typeface="Times New Roman"/>
              <a:cs typeface="Times New Roman"/>
              <a:sym typeface="Times New Roman"/>
            </a:endParaRPr>
          </a:p>
        </p:txBody>
      </p:sp>
      <p:sp>
        <p:nvSpPr>
          <p:cNvPr id="10" name="Google Shape;247;p6"/>
          <p:cNvSpPr/>
          <p:nvPr/>
        </p:nvSpPr>
        <p:spPr>
          <a:xfrm>
            <a:off x="871174" y="2336557"/>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2</a:t>
            </a:r>
            <a:endParaRPr sz="2400" b="1" dirty="0">
              <a:solidFill>
                <a:schemeClr val="lt1"/>
              </a:solidFill>
              <a:latin typeface="Times New Roman"/>
              <a:ea typeface="Times New Roman"/>
              <a:cs typeface="Times New Roman"/>
              <a:sym typeface="Times New Roman"/>
            </a:endParaRPr>
          </a:p>
        </p:txBody>
      </p:sp>
      <p:sp>
        <p:nvSpPr>
          <p:cNvPr id="5" name="TextBox 4"/>
          <p:cNvSpPr txBox="1"/>
          <p:nvPr/>
        </p:nvSpPr>
        <p:spPr>
          <a:xfrm>
            <a:off x="228600" y="285750"/>
            <a:ext cx="9051403" cy="4360148"/>
          </a:xfrm>
          <a:prstGeom prst="rect">
            <a:avLst/>
          </a:prstGeom>
          <a:noFill/>
        </p:spPr>
        <p:txBody>
          <a:bodyPr wrap="square">
            <a:spAutoFit/>
          </a:bodyPr>
          <a:lstStyle/>
          <a:p>
            <a:pPr algn="ctr">
              <a:defRPr/>
            </a:pPr>
            <a:r>
              <a:rPr lang="en-US" sz="2800" dirty="0">
                <a:latin typeface="Arial-SGK-TV" pitchFamily="2" charset="0"/>
                <a:cs typeface="Arial-SGK-TV" pitchFamily="2" charset="0"/>
              </a:rPr>
              <a:t>Những cánh cò</a:t>
            </a:r>
          </a:p>
          <a:p>
            <a:pPr>
              <a:defRPr/>
            </a:pPr>
            <a:r>
              <a:rPr lang="en-US" sz="3200" dirty="0">
                <a:latin typeface="Arial-SGK-TV" pitchFamily="2" charset="0"/>
                <a:cs typeface="Arial-SGK-TV" pitchFamily="2" charset="0"/>
              </a:rPr>
              <a:t>	</a:t>
            </a:r>
            <a:r>
              <a:rPr lang="en-US" sz="2400" dirty="0">
                <a:latin typeface="Arial-SGK-TV" pitchFamily="2" charset="0"/>
                <a:cs typeface="Arial-SGK-TV" pitchFamily="2" charset="0"/>
              </a:rPr>
              <a:t>Ông kể ngày xưa, quê của bé có rất nhiều cò.  Mùa xuân, từng đàn cò trắng duyên dáng bây tới.  Chúng lượn trên bầu trời trong xanh rồi hạ cánh xuống những lũy tre. Hằng ngày, cò đi mò tôm, bắt cá ở các ao, hồ, đầm.</a:t>
            </a:r>
          </a:p>
          <a:p>
            <a:pPr>
              <a:defRPr/>
            </a:pPr>
            <a:r>
              <a:rPr lang="en-US" sz="2400" dirty="0">
                <a:latin typeface="Arial-SGK-TV" pitchFamily="2" charset="0"/>
                <a:cs typeface="Arial-SGK-TV" pitchFamily="2" charset="0"/>
              </a:rPr>
              <a:t>	Bây giờ, ao, hồ, đầm phải nhường chỗ cho những </a:t>
            </a:r>
            <a:r>
              <a:rPr lang="en-US" sz="2400" dirty="0" err="1">
                <a:latin typeface="Arial-SGK-TV" pitchFamily="2" charset="0"/>
                <a:cs typeface="Arial-SGK-TV" pitchFamily="2" charset="0"/>
              </a:rPr>
              <a:t>tòa</a:t>
            </a:r>
            <a:r>
              <a:rPr lang="en-US" sz="2400" dirty="0">
                <a:latin typeface="Arial-SGK-TV" pitchFamily="2" charset="0"/>
                <a:cs typeface="Arial-SGK-TV" pitchFamily="2" charset="0"/>
              </a:rPr>
              <a:t> nhà cao vút, những con đường cao tốc, những nhà máy </a:t>
            </a:r>
            <a:r>
              <a:rPr lang="en-US" sz="2400" dirty="0" err="1">
                <a:latin typeface="Arial-SGK-TV" pitchFamily="2" charset="0"/>
                <a:cs typeface="Arial-SGK-TV" pitchFamily="2" charset="0"/>
              </a:rPr>
              <a:t>tỏa</a:t>
            </a:r>
            <a:r>
              <a:rPr lang="en-US" sz="2400" dirty="0">
                <a:latin typeface="Arial-SGK-TV" pitchFamily="2" charset="0"/>
                <a:cs typeface="Arial-SGK-TV" pitchFamily="2" charset="0"/>
              </a:rPr>
              <a:t> khói mịt mù. Cò chẳng còn nơi kiếm ăn. Cò sợ những âm thanh ồn ào. Thế là chúng bay đi.</a:t>
            </a:r>
          </a:p>
          <a:p>
            <a:pPr>
              <a:defRPr/>
            </a:pPr>
            <a:r>
              <a:rPr lang="en-US" sz="2400" dirty="0">
                <a:latin typeface="Arial-SGK-TV" pitchFamily="2" charset="0"/>
                <a:cs typeface="Arial-SGK-TV" pitchFamily="2" charset="0"/>
              </a:rPr>
              <a:t>	Bé ước ao được thấy những cánh cò trên cánh đồng quê.</a:t>
            </a:r>
          </a:p>
          <a:p>
            <a:pPr>
              <a:defRPr/>
            </a:pPr>
            <a:r>
              <a:rPr lang="en-US" sz="2400" dirty="0">
                <a:latin typeface="Arial-SGK-TV" pitchFamily="2" charset="0"/>
                <a:cs typeface="Arial-SGK-TV" pitchFamily="2" charset="0"/>
              </a:rPr>
              <a:t>						</a:t>
            </a:r>
            <a:r>
              <a:rPr lang="en-US" sz="2000" dirty="0">
                <a:latin typeface="Arial-SGK-TV" pitchFamily="2" charset="0"/>
                <a:cs typeface="Arial-SGK-TV" pitchFamily="2" charset="0"/>
              </a:rPr>
              <a:t>(</a:t>
            </a:r>
            <a:r>
              <a:rPr lang="en-US" sz="2000" i="1" dirty="0">
                <a:latin typeface="Arial-SGK-TV" pitchFamily="2" charset="0"/>
                <a:cs typeface="Arial-SGK-TV" pitchFamily="2" charset="0"/>
              </a:rPr>
              <a:t>Theo</a:t>
            </a:r>
            <a:r>
              <a:rPr lang="en-US" sz="2000" dirty="0">
                <a:latin typeface="Arial-SGK-TV" pitchFamily="2" charset="0"/>
                <a:cs typeface="Arial-SGK-TV" pitchFamily="2" charset="0"/>
              </a:rPr>
              <a:t> Hoài Nam)</a:t>
            </a:r>
            <a:endParaRPr lang="en-US" sz="2400" dirty="0">
              <a:latin typeface="Arial-SGK-TV" pitchFamily="2" charset="0"/>
              <a:cs typeface="Arial-SGK-TV" pitchFamily="2" charset="0"/>
            </a:endParaRPr>
          </a:p>
        </p:txBody>
      </p:sp>
    </p:spTree>
    <p:extLst>
      <p:ext uri="{BB962C8B-B14F-4D97-AF65-F5344CB8AC3E}">
        <p14:creationId xmlns:p14="http://schemas.microsoft.com/office/powerpoint/2010/main" val="2684185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8"/>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262" name="Google Shape;262;p8"/>
          <p:cNvGrpSpPr/>
          <p:nvPr/>
        </p:nvGrpSpPr>
        <p:grpSpPr>
          <a:xfrm>
            <a:off x="2253689" y="1535048"/>
            <a:ext cx="1955429" cy="1333408"/>
            <a:chOff x="2253689" y="1535048"/>
            <a:chExt cx="1955429" cy="1333408"/>
          </a:xfrm>
        </p:grpSpPr>
        <p:sp>
          <p:nvSpPr>
            <p:cNvPr id="263" name="Google Shape;263;p8"/>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64" name="Google Shape;264;p8"/>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65" name="Google Shape;265;p8"/>
          <p:cNvGrpSpPr/>
          <p:nvPr/>
        </p:nvGrpSpPr>
        <p:grpSpPr>
          <a:xfrm>
            <a:off x="3760322" y="3582254"/>
            <a:ext cx="1465034" cy="1349862"/>
            <a:chOff x="3760322" y="3582254"/>
            <a:chExt cx="1465034" cy="1349862"/>
          </a:xfrm>
        </p:grpSpPr>
        <p:sp>
          <p:nvSpPr>
            <p:cNvPr id="266" name="Google Shape;266;p8"/>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67" name="Google Shape;267;p8"/>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68" name="Google Shape;268;p8"/>
          <p:cNvGrpSpPr/>
          <p:nvPr/>
        </p:nvGrpSpPr>
        <p:grpSpPr>
          <a:xfrm>
            <a:off x="6089897" y="3405944"/>
            <a:ext cx="741464" cy="878352"/>
            <a:chOff x="6119714" y="3405944"/>
            <a:chExt cx="741464" cy="878352"/>
          </a:xfrm>
        </p:grpSpPr>
        <p:sp>
          <p:nvSpPr>
            <p:cNvPr id="269" name="Google Shape;269;p8"/>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0" name="Google Shape;270;p8"/>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1" name="Google Shape;271;p8"/>
          <p:cNvGrpSpPr/>
          <p:nvPr/>
        </p:nvGrpSpPr>
        <p:grpSpPr>
          <a:xfrm>
            <a:off x="6378045" y="3998247"/>
            <a:ext cx="767568" cy="484084"/>
            <a:chOff x="6378045" y="3998247"/>
            <a:chExt cx="767568" cy="484084"/>
          </a:xfrm>
        </p:grpSpPr>
        <p:sp>
          <p:nvSpPr>
            <p:cNvPr id="272" name="Google Shape;272;p8"/>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3" name="Google Shape;273;p8"/>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4" name="Google Shape;274;p8"/>
          <p:cNvGrpSpPr/>
          <p:nvPr/>
        </p:nvGrpSpPr>
        <p:grpSpPr>
          <a:xfrm>
            <a:off x="5029754" y="2073115"/>
            <a:ext cx="598228" cy="850125"/>
            <a:chOff x="5077882" y="2061083"/>
            <a:chExt cx="598228" cy="850125"/>
          </a:xfrm>
        </p:grpSpPr>
        <p:sp>
          <p:nvSpPr>
            <p:cNvPr id="275" name="Google Shape;275;p8"/>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6" name="Google Shape;276;p8"/>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7" name="Google Shape;277;p8"/>
          <p:cNvGrpSpPr/>
          <p:nvPr/>
        </p:nvGrpSpPr>
        <p:grpSpPr>
          <a:xfrm>
            <a:off x="5299207" y="2516037"/>
            <a:ext cx="806538" cy="633648"/>
            <a:chOff x="5299207" y="2540101"/>
            <a:chExt cx="806538" cy="633648"/>
          </a:xfrm>
        </p:grpSpPr>
        <p:sp>
          <p:nvSpPr>
            <p:cNvPr id="278" name="Google Shape;278;p8"/>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9" name="Google Shape;279;p8"/>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0" name="Google Shape;280;p8"/>
          <p:cNvGrpSpPr/>
          <p:nvPr/>
        </p:nvGrpSpPr>
        <p:grpSpPr>
          <a:xfrm>
            <a:off x="7410774" y="1197999"/>
            <a:ext cx="778581" cy="875100"/>
            <a:chOff x="7374678" y="1161903"/>
            <a:chExt cx="778581" cy="875100"/>
          </a:xfrm>
        </p:grpSpPr>
        <p:sp>
          <p:nvSpPr>
            <p:cNvPr id="281" name="Google Shape;281;p8"/>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2" name="Google Shape;282;p8"/>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3" name="Google Shape;283;p8"/>
          <p:cNvGrpSpPr/>
          <p:nvPr/>
        </p:nvGrpSpPr>
        <p:grpSpPr>
          <a:xfrm>
            <a:off x="7025358" y="1209298"/>
            <a:ext cx="538720" cy="795156"/>
            <a:chOff x="7001294" y="1209298"/>
            <a:chExt cx="538720" cy="795156"/>
          </a:xfrm>
        </p:grpSpPr>
        <p:sp>
          <p:nvSpPr>
            <p:cNvPr id="284" name="Google Shape;284;p8"/>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5" name="Google Shape;285;p8"/>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6" name="Google Shape;286;p8"/>
          <p:cNvGrpSpPr/>
          <p:nvPr/>
        </p:nvGrpSpPr>
        <p:grpSpPr>
          <a:xfrm>
            <a:off x="7507360" y="1418371"/>
            <a:ext cx="2289464" cy="1795572"/>
            <a:chOff x="7507360" y="1418371"/>
            <a:chExt cx="2289464" cy="1795572"/>
          </a:xfrm>
        </p:grpSpPr>
        <p:sp>
          <p:nvSpPr>
            <p:cNvPr id="287" name="Google Shape;287;p8"/>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8" name="Google Shape;288;p8"/>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9" name="Google Shape;289;p8"/>
          <p:cNvGrpSpPr/>
          <p:nvPr/>
        </p:nvGrpSpPr>
        <p:grpSpPr>
          <a:xfrm rot="2799594" flipH="1">
            <a:off x="5077585" y="-4173"/>
            <a:ext cx="1296742" cy="2117363"/>
            <a:chOff x="1279516" y="-3525500"/>
            <a:chExt cx="1296742" cy="2550422"/>
          </a:xfrm>
        </p:grpSpPr>
        <p:sp>
          <p:nvSpPr>
            <p:cNvPr id="290" name="Google Shape;290;p8"/>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91" name="Google Shape;291;p8"/>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92" name="Google Shape;292;p8"/>
          <p:cNvGrpSpPr/>
          <p:nvPr/>
        </p:nvGrpSpPr>
        <p:grpSpPr>
          <a:xfrm>
            <a:off x="-599090" y="-78586"/>
            <a:ext cx="5213131" cy="4808241"/>
            <a:chOff x="1001374" y="-370703"/>
            <a:chExt cx="6695744" cy="6175701"/>
          </a:xfrm>
        </p:grpSpPr>
        <p:pic>
          <p:nvPicPr>
            <p:cNvPr id="293" name="Google Shape;293;p8"/>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294" name="Google Shape;294;p8"/>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295" name="Google Shape;295;p8"/>
          <p:cNvSpPr txBox="1"/>
          <p:nvPr/>
        </p:nvSpPr>
        <p:spPr>
          <a:xfrm>
            <a:off x="227921" y="1507753"/>
            <a:ext cx="3588404"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rgbClr val="0070C0"/>
                </a:solidFill>
                <a:latin typeface="Arial Rounded"/>
                <a:ea typeface="Arial Rounded"/>
                <a:cs typeface="Arial Rounded"/>
                <a:sym typeface="Arial Rounded"/>
              </a:rPr>
              <a:t>3. </a:t>
            </a:r>
            <a:r>
              <a:rPr lang="en-US" sz="4400" b="1" dirty="0" err="1">
                <a:solidFill>
                  <a:srgbClr val="0070C0"/>
                </a:solidFill>
                <a:latin typeface="Arial Rounded"/>
                <a:ea typeface="Arial Rounded"/>
                <a:cs typeface="Arial Rounded"/>
                <a:sym typeface="Arial Rounded"/>
              </a:rPr>
              <a:t>Trả</a:t>
            </a:r>
            <a:r>
              <a:rPr lang="en-US" sz="4400" b="1" dirty="0">
                <a:solidFill>
                  <a:srgbClr val="0070C0"/>
                </a:solidFill>
                <a:latin typeface="Arial Rounded"/>
                <a:ea typeface="Arial Rounded"/>
                <a:cs typeface="Arial Rounded"/>
                <a:sym typeface="Arial Rounded"/>
              </a:rPr>
              <a:t> lời </a:t>
            </a:r>
            <a:endParaRPr dirty="0"/>
          </a:p>
          <a:p>
            <a:pPr marL="0" marR="0" lvl="0" indent="0" algn="ctr" rtl="0">
              <a:spcBef>
                <a:spcPts val="0"/>
              </a:spcBef>
              <a:spcAft>
                <a:spcPts val="0"/>
              </a:spcAft>
              <a:buNone/>
            </a:pPr>
            <a:r>
              <a:rPr lang="en-US" sz="4400" b="1" dirty="0">
                <a:solidFill>
                  <a:srgbClr val="0070C0"/>
                </a:solidFill>
                <a:latin typeface="Arial Rounded"/>
                <a:ea typeface="Arial Rounded"/>
                <a:cs typeface="Arial Rounded"/>
                <a:sym typeface="Arial Rounded"/>
              </a:rPr>
              <a:t>câu hỏi</a:t>
            </a:r>
            <a:endParaRPr sz="4400" b="1" dirty="0">
              <a:solidFill>
                <a:srgbClr val="0070C0"/>
              </a:solidFill>
              <a:latin typeface="Arial Rounded"/>
              <a:ea typeface="Arial Rounded"/>
              <a:cs typeface="Arial Rounded"/>
              <a:sym typeface="Arial Rounded"/>
            </a:endParaRPr>
          </a:p>
        </p:txBody>
      </p:sp>
      <p:pic>
        <p:nvPicPr>
          <p:cNvPr id="297" name="Google Shape;297;p8"/>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298" name="Google Shape;298;p8"/>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750"/>
                                        <p:tgtEl>
                                          <p:spTgt spid="261"/>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289"/>
                                        </p:tgtEl>
                                        <p:attrNameLst>
                                          <p:attrName>style.visibility</p:attrName>
                                        </p:attrNameLst>
                                      </p:cBhvr>
                                      <p:to>
                                        <p:strVal val="visible"/>
                                      </p:to>
                                    </p:set>
                                    <p:anim calcmode="lin" valueType="num">
                                      <p:cBhvr additive="base">
                                        <p:cTn id="11" dur="750"/>
                                        <p:tgtEl>
                                          <p:spTgt spid="289"/>
                                        </p:tgtEl>
                                        <p:attrNameLst>
                                          <p:attrName>ppt_w</p:attrName>
                                        </p:attrNameLst>
                                      </p:cBhvr>
                                      <p:tavLst>
                                        <p:tav tm="0">
                                          <p:val>
                                            <p:strVal val="0"/>
                                          </p:val>
                                        </p:tav>
                                        <p:tav tm="100000">
                                          <p:val>
                                            <p:strVal val="#ppt_w"/>
                                          </p:val>
                                        </p:tav>
                                      </p:tavLst>
                                    </p:anim>
                                    <p:anim calcmode="lin" valueType="num">
                                      <p:cBhvr additive="base">
                                        <p:cTn id="12" dur="750"/>
                                        <p:tgtEl>
                                          <p:spTgt spid="289"/>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86"/>
                                        </p:tgtEl>
                                        <p:attrNameLst>
                                          <p:attrName>style.visibility</p:attrName>
                                        </p:attrNameLst>
                                      </p:cBhvr>
                                      <p:to>
                                        <p:strVal val="visible"/>
                                      </p:to>
                                    </p:set>
                                    <p:anim calcmode="lin" valueType="num">
                                      <p:cBhvr additive="base">
                                        <p:cTn id="15" dur="750"/>
                                        <p:tgtEl>
                                          <p:spTgt spid="286"/>
                                        </p:tgtEl>
                                        <p:attrNameLst>
                                          <p:attrName>ppt_w</p:attrName>
                                        </p:attrNameLst>
                                      </p:cBhvr>
                                      <p:tavLst>
                                        <p:tav tm="0">
                                          <p:val>
                                            <p:strVal val="0"/>
                                          </p:val>
                                        </p:tav>
                                        <p:tav tm="100000">
                                          <p:val>
                                            <p:strVal val="#ppt_w"/>
                                          </p:val>
                                        </p:tav>
                                      </p:tavLst>
                                    </p:anim>
                                    <p:anim calcmode="lin" valueType="num">
                                      <p:cBhvr additive="base">
                                        <p:cTn id="16" dur="750"/>
                                        <p:tgtEl>
                                          <p:spTgt spid="286"/>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80"/>
                                        </p:tgtEl>
                                        <p:attrNameLst>
                                          <p:attrName>style.visibility</p:attrName>
                                        </p:attrNameLst>
                                      </p:cBhvr>
                                      <p:to>
                                        <p:strVal val="visible"/>
                                      </p:to>
                                    </p:set>
                                    <p:anim calcmode="lin" valueType="num">
                                      <p:cBhvr additive="base">
                                        <p:cTn id="19" dur="750"/>
                                        <p:tgtEl>
                                          <p:spTgt spid="280"/>
                                        </p:tgtEl>
                                        <p:attrNameLst>
                                          <p:attrName>ppt_w</p:attrName>
                                        </p:attrNameLst>
                                      </p:cBhvr>
                                      <p:tavLst>
                                        <p:tav tm="0">
                                          <p:val>
                                            <p:strVal val="0"/>
                                          </p:val>
                                        </p:tav>
                                        <p:tav tm="100000">
                                          <p:val>
                                            <p:strVal val="#ppt_w"/>
                                          </p:val>
                                        </p:tav>
                                      </p:tavLst>
                                    </p:anim>
                                    <p:anim calcmode="lin" valueType="num">
                                      <p:cBhvr additive="base">
                                        <p:cTn id="20" dur="750"/>
                                        <p:tgtEl>
                                          <p:spTgt spid="280"/>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83"/>
                                        </p:tgtEl>
                                        <p:attrNameLst>
                                          <p:attrName>style.visibility</p:attrName>
                                        </p:attrNameLst>
                                      </p:cBhvr>
                                      <p:to>
                                        <p:strVal val="visible"/>
                                      </p:to>
                                    </p:set>
                                    <p:anim calcmode="lin" valueType="num">
                                      <p:cBhvr additive="base">
                                        <p:cTn id="23" dur="750"/>
                                        <p:tgtEl>
                                          <p:spTgt spid="283"/>
                                        </p:tgtEl>
                                        <p:attrNameLst>
                                          <p:attrName>ppt_w</p:attrName>
                                        </p:attrNameLst>
                                      </p:cBhvr>
                                      <p:tavLst>
                                        <p:tav tm="0">
                                          <p:val>
                                            <p:strVal val="0"/>
                                          </p:val>
                                        </p:tav>
                                        <p:tav tm="100000">
                                          <p:val>
                                            <p:strVal val="#ppt_w"/>
                                          </p:val>
                                        </p:tav>
                                      </p:tavLst>
                                    </p:anim>
                                    <p:anim calcmode="lin" valueType="num">
                                      <p:cBhvr additive="base">
                                        <p:cTn id="24" dur="750"/>
                                        <p:tgtEl>
                                          <p:spTgt spid="283"/>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77"/>
                                        </p:tgtEl>
                                        <p:attrNameLst>
                                          <p:attrName>style.visibility</p:attrName>
                                        </p:attrNameLst>
                                      </p:cBhvr>
                                      <p:to>
                                        <p:strVal val="visible"/>
                                      </p:to>
                                    </p:set>
                                    <p:anim calcmode="lin" valueType="num">
                                      <p:cBhvr additive="base">
                                        <p:cTn id="27" dur="750"/>
                                        <p:tgtEl>
                                          <p:spTgt spid="277"/>
                                        </p:tgtEl>
                                        <p:attrNameLst>
                                          <p:attrName>ppt_w</p:attrName>
                                        </p:attrNameLst>
                                      </p:cBhvr>
                                      <p:tavLst>
                                        <p:tav tm="0">
                                          <p:val>
                                            <p:strVal val="0"/>
                                          </p:val>
                                        </p:tav>
                                        <p:tav tm="100000">
                                          <p:val>
                                            <p:strVal val="#ppt_w"/>
                                          </p:val>
                                        </p:tav>
                                      </p:tavLst>
                                    </p:anim>
                                    <p:anim calcmode="lin" valueType="num">
                                      <p:cBhvr additive="base">
                                        <p:cTn id="28" dur="750"/>
                                        <p:tgtEl>
                                          <p:spTgt spid="277"/>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74"/>
                                        </p:tgtEl>
                                        <p:attrNameLst>
                                          <p:attrName>style.visibility</p:attrName>
                                        </p:attrNameLst>
                                      </p:cBhvr>
                                      <p:to>
                                        <p:strVal val="visible"/>
                                      </p:to>
                                    </p:set>
                                    <p:anim calcmode="lin" valueType="num">
                                      <p:cBhvr additive="base">
                                        <p:cTn id="31" dur="750"/>
                                        <p:tgtEl>
                                          <p:spTgt spid="274"/>
                                        </p:tgtEl>
                                        <p:attrNameLst>
                                          <p:attrName>ppt_w</p:attrName>
                                        </p:attrNameLst>
                                      </p:cBhvr>
                                      <p:tavLst>
                                        <p:tav tm="0">
                                          <p:val>
                                            <p:strVal val="0"/>
                                          </p:val>
                                        </p:tav>
                                        <p:tav tm="100000">
                                          <p:val>
                                            <p:strVal val="#ppt_w"/>
                                          </p:val>
                                        </p:tav>
                                      </p:tavLst>
                                    </p:anim>
                                    <p:anim calcmode="lin" valueType="num">
                                      <p:cBhvr additive="base">
                                        <p:cTn id="32" dur="750"/>
                                        <p:tgtEl>
                                          <p:spTgt spid="274"/>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268"/>
                                        </p:tgtEl>
                                        <p:attrNameLst>
                                          <p:attrName>style.visibility</p:attrName>
                                        </p:attrNameLst>
                                      </p:cBhvr>
                                      <p:to>
                                        <p:strVal val="visible"/>
                                      </p:to>
                                    </p:set>
                                    <p:anim calcmode="lin" valueType="num">
                                      <p:cBhvr additive="base">
                                        <p:cTn id="35" dur="750"/>
                                        <p:tgtEl>
                                          <p:spTgt spid="268"/>
                                        </p:tgtEl>
                                        <p:attrNameLst>
                                          <p:attrName>ppt_w</p:attrName>
                                        </p:attrNameLst>
                                      </p:cBhvr>
                                      <p:tavLst>
                                        <p:tav tm="0">
                                          <p:val>
                                            <p:strVal val="0"/>
                                          </p:val>
                                        </p:tav>
                                        <p:tav tm="100000">
                                          <p:val>
                                            <p:strVal val="#ppt_w"/>
                                          </p:val>
                                        </p:tav>
                                      </p:tavLst>
                                    </p:anim>
                                    <p:anim calcmode="lin" valueType="num">
                                      <p:cBhvr additive="base">
                                        <p:cTn id="36" dur="750"/>
                                        <p:tgtEl>
                                          <p:spTgt spid="268"/>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71"/>
                                        </p:tgtEl>
                                        <p:attrNameLst>
                                          <p:attrName>style.visibility</p:attrName>
                                        </p:attrNameLst>
                                      </p:cBhvr>
                                      <p:to>
                                        <p:strVal val="visible"/>
                                      </p:to>
                                    </p:set>
                                    <p:anim calcmode="lin" valueType="num">
                                      <p:cBhvr additive="base">
                                        <p:cTn id="39" dur="750"/>
                                        <p:tgtEl>
                                          <p:spTgt spid="271"/>
                                        </p:tgtEl>
                                        <p:attrNameLst>
                                          <p:attrName>ppt_w</p:attrName>
                                        </p:attrNameLst>
                                      </p:cBhvr>
                                      <p:tavLst>
                                        <p:tav tm="0">
                                          <p:val>
                                            <p:strVal val="0"/>
                                          </p:val>
                                        </p:tav>
                                        <p:tav tm="100000">
                                          <p:val>
                                            <p:strVal val="#ppt_w"/>
                                          </p:val>
                                        </p:tav>
                                      </p:tavLst>
                                    </p:anim>
                                    <p:anim calcmode="lin" valueType="num">
                                      <p:cBhvr additive="base">
                                        <p:cTn id="40" dur="750"/>
                                        <p:tgtEl>
                                          <p:spTgt spid="271"/>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265"/>
                                        </p:tgtEl>
                                        <p:attrNameLst>
                                          <p:attrName>style.visibility</p:attrName>
                                        </p:attrNameLst>
                                      </p:cBhvr>
                                      <p:to>
                                        <p:strVal val="visible"/>
                                      </p:to>
                                    </p:set>
                                    <p:anim calcmode="lin" valueType="num">
                                      <p:cBhvr additive="base">
                                        <p:cTn id="43" dur="750"/>
                                        <p:tgtEl>
                                          <p:spTgt spid="265"/>
                                        </p:tgtEl>
                                        <p:attrNameLst>
                                          <p:attrName>ppt_w</p:attrName>
                                        </p:attrNameLst>
                                      </p:cBhvr>
                                      <p:tavLst>
                                        <p:tav tm="0">
                                          <p:val>
                                            <p:strVal val="0"/>
                                          </p:val>
                                        </p:tav>
                                        <p:tav tm="100000">
                                          <p:val>
                                            <p:strVal val="#ppt_w"/>
                                          </p:val>
                                        </p:tav>
                                      </p:tavLst>
                                    </p:anim>
                                    <p:anim calcmode="lin" valueType="num">
                                      <p:cBhvr additive="base">
                                        <p:cTn id="44" dur="750"/>
                                        <p:tgtEl>
                                          <p:spTgt spid="265"/>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262"/>
                                        </p:tgtEl>
                                        <p:attrNameLst>
                                          <p:attrName>style.visibility</p:attrName>
                                        </p:attrNameLst>
                                      </p:cBhvr>
                                      <p:to>
                                        <p:strVal val="visible"/>
                                      </p:to>
                                    </p:set>
                                    <p:anim calcmode="lin" valueType="num">
                                      <p:cBhvr additive="base">
                                        <p:cTn id="47" dur="750"/>
                                        <p:tgtEl>
                                          <p:spTgt spid="262"/>
                                        </p:tgtEl>
                                        <p:attrNameLst>
                                          <p:attrName>ppt_w</p:attrName>
                                        </p:attrNameLst>
                                      </p:cBhvr>
                                      <p:tavLst>
                                        <p:tav tm="0">
                                          <p:val>
                                            <p:strVal val="0"/>
                                          </p:val>
                                        </p:tav>
                                        <p:tav tm="100000">
                                          <p:val>
                                            <p:strVal val="#ppt_w"/>
                                          </p:val>
                                        </p:tav>
                                      </p:tavLst>
                                    </p:anim>
                                    <p:anim calcmode="lin" valueType="num">
                                      <p:cBhvr additive="base">
                                        <p:cTn id="48" dur="750"/>
                                        <p:tgtEl>
                                          <p:spTgt spid="262"/>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298"/>
                                        </p:tgtEl>
                                        <p:attrNameLst>
                                          <p:attrName>style.visibility</p:attrName>
                                        </p:attrNameLst>
                                      </p:cBhvr>
                                      <p:to>
                                        <p:strVal val="visible"/>
                                      </p:to>
                                    </p:set>
                                    <p:animEffect transition="in" filter="fade">
                                      <p:cBhvr>
                                        <p:cTn id="52" dur="1000"/>
                                        <p:tgtEl>
                                          <p:spTgt spid="298"/>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292"/>
                                        </p:tgtEl>
                                        <p:attrNameLst>
                                          <p:attrName>style.visibility</p:attrName>
                                        </p:attrNameLst>
                                      </p:cBhvr>
                                      <p:to>
                                        <p:strVal val="visible"/>
                                      </p:to>
                                    </p:set>
                                    <p:anim calcmode="lin" valueType="num">
                                      <p:cBhvr additive="base">
                                        <p:cTn id="56" dur="750"/>
                                        <p:tgtEl>
                                          <p:spTgt spid="292"/>
                                        </p:tgtEl>
                                        <p:attrNameLst>
                                          <p:attrName>ppt_w</p:attrName>
                                        </p:attrNameLst>
                                      </p:cBhvr>
                                      <p:tavLst>
                                        <p:tav tm="0">
                                          <p:val>
                                            <p:strVal val="0"/>
                                          </p:val>
                                        </p:tav>
                                        <p:tav tm="100000">
                                          <p:val>
                                            <p:strVal val="#ppt_w"/>
                                          </p:val>
                                        </p:tav>
                                      </p:tavLst>
                                    </p:anim>
                                    <p:anim calcmode="lin" valueType="num">
                                      <p:cBhvr additive="base">
                                        <p:cTn id="57" dur="750"/>
                                        <p:tgtEl>
                                          <p:spTgt spid="292"/>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292"/>
                                        </p:tgtEl>
                                        <p:attrNameLst>
                                          <p:attrName>r</p:attrName>
                                        </p:attrNameLst>
                                      </p:cBhvr>
                                    </p:animRot>
                                  </p:childTnLst>
                                </p:cTn>
                              </p:par>
                              <p:par>
                                <p:cTn id="61" presetID="10" presetClass="entr" presetSubtype="0" fill="hold" nodeType="withEffect">
                                  <p:stCondLst>
                                    <p:cond delay="1250"/>
                                  </p:stCondLst>
                                  <p:childTnLst>
                                    <p:set>
                                      <p:cBhvr>
                                        <p:cTn id="62" dur="1" fill="hold">
                                          <p:stCondLst>
                                            <p:cond delay="0"/>
                                          </p:stCondLst>
                                        </p:cTn>
                                        <p:tgtEl>
                                          <p:spTgt spid="295"/>
                                        </p:tgtEl>
                                        <p:attrNameLst>
                                          <p:attrName>style.visibility</p:attrName>
                                        </p:attrNameLst>
                                      </p:cBhvr>
                                      <p:to>
                                        <p:strVal val="visible"/>
                                      </p:to>
                                    </p:set>
                                    <p:animEffect transition="in" filter="fade">
                                      <p:cBhvr>
                                        <p:cTn id="63" dur="500"/>
                                        <p:tgtEl>
                                          <p:spTgt spid="295"/>
                                        </p:tgtEl>
                                      </p:cBhvr>
                                    </p:animEffect>
                                  </p:childTnLst>
                                </p:cTn>
                              </p:par>
                              <p:par>
                                <p:cTn id="64" presetID="2" presetClass="entr" presetSubtype="2" fill="hold" nodeType="withEffect">
                                  <p:stCondLst>
                                    <p:cond delay="2250"/>
                                  </p:stCondLst>
                                  <p:childTnLst>
                                    <p:set>
                                      <p:cBhvr>
                                        <p:cTn id="65" dur="1" fill="hold">
                                          <p:stCondLst>
                                            <p:cond delay="0"/>
                                          </p:stCondLst>
                                        </p:cTn>
                                        <p:tgtEl>
                                          <p:spTgt spid="297"/>
                                        </p:tgtEl>
                                        <p:attrNameLst>
                                          <p:attrName>style.visibility</p:attrName>
                                        </p:attrNameLst>
                                      </p:cBhvr>
                                      <p:to>
                                        <p:strVal val="visible"/>
                                      </p:to>
                                    </p:set>
                                    <p:anim calcmode="lin" valueType="num">
                                      <p:cBhvr additive="base">
                                        <p:cTn id="66" dur="1250"/>
                                        <p:tgtEl>
                                          <p:spTgt spid="29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6" name="Google Shape;304;p9"/>
          <p:cNvSpPr/>
          <p:nvPr/>
        </p:nvSpPr>
        <p:spPr>
          <a:xfrm>
            <a:off x="838200" y="819150"/>
            <a:ext cx="8505646" cy="523180"/>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n-US" sz="2800" dirty="0">
                <a:solidFill>
                  <a:srgbClr val="FF0000"/>
                </a:solidFill>
                <a:latin typeface="Arial-SGK-TV" pitchFamily="2" charset="0"/>
                <a:ea typeface="Arial Rounded"/>
                <a:cs typeface="Arial-SGK-TV" pitchFamily="2" charset="0"/>
                <a:sym typeface="Arial Rounded"/>
              </a:rPr>
              <a:t>a. Hằng ngày, cò đi mò tôm, bắt cá ở đâu?</a:t>
            </a:r>
          </a:p>
        </p:txBody>
      </p:sp>
    </p:spTree>
    <p:extLst>
      <p:ext uri="{BB962C8B-B14F-4D97-AF65-F5344CB8AC3E}">
        <p14:creationId xmlns:p14="http://schemas.microsoft.com/office/powerpoint/2010/main" val="213280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5" name="TextBox 4"/>
          <p:cNvSpPr txBox="1"/>
          <p:nvPr/>
        </p:nvSpPr>
        <p:spPr>
          <a:xfrm>
            <a:off x="228600" y="438150"/>
            <a:ext cx="9051403" cy="4360148"/>
          </a:xfrm>
          <a:prstGeom prst="rect">
            <a:avLst/>
          </a:prstGeom>
          <a:noFill/>
        </p:spPr>
        <p:txBody>
          <a:bodyPr wrap="square">
            <a:spAutoFit/>
          </a:bodyPr>
          <a:lstStyle/>
          <a:p>
            <a:pPr algn="ctr">
              <a:defRPr/>
            </a:pPr>
            <a:r>
              <a:rPr lang="en-US" sz="2800" dirty="0">
                <a:latin typeface="Arial-SGK-TV" pitchFamily="2" charset="0"/>
                <a:cs typeface="Arial-SGK-TV" pitchFamily="2" charset="0"/>
              </a:rPr>
              <a:t>Những cánh cò</a:t>
            </a:r>
          </a:p>
          <a:p>
            <a:pPr>
              <a:defRPr/>
            </a:pPr>
            <a:r>
              <a:rPr lang="en-US" sz="3200" dirty="0">
                <a:latin typeface="Arial-SGK-TV" pitchFamily="2" charset="0"/>
                <a:cs typeface="Arial-SGK-TV" pitchFamily="2" charset="0"/>
              </a:rPr>
              <a:t>	</a:t>
            </a:r>
            <a:r>
              <a:rPr lang="en-US" sz="2400" dirty="0">
                <a:latin typeface="Arial-SGK-TV" pitchFamily="2" charset="0"/>
                <a:cs typeface="Arial-SGK-TV" pitchFamily="2" charset="0"/>
              </a:rPr>
              <a:t>Ông kể ngày xưa, quê của bé có rất nhiều cò. Mùa xuân, từng đàn cò trắng duyên dáng bây tới. Chúng lượn trên bầu trời trong xanh rồi hạ cánh xuống những lũy tre. Hằng ngày, cò đi mò tôm, bắt cá ở các ao, hồ, đầm.</a:t>
            </a:r>
          </a:p>
          <a:p>
            <a:pPr>
              <a:defRPr/>
            </a:pPr>
            <a:r>
              <a:rPr lang="en-US" sz="2400" dirty="0">
                <a:latin typeface="Arial-SGK-TV" pitchFamily="2" charset="0"/>
                <a:cs typeface="Arial-SGK-TV" pitchFamily="2" charset="0"/>
              </a:rPr>
              <a:t>	Bây giờ, ao, hồ, đầm phải nhường chỗ cho những </a:t>
            </a:r>
            <a:r>
              <a:rPr lang="en-US" sz="2400" dirty="0" err="1">
                <a:latin typeface="Arial-SGK-TV" pitchFamily="2" charset="0"/>
                <a:cs typeface="Arial-SGK-TV" pitchFamily="2" charset="0"/>
              </a:rPr>
              <a:t>tòa</a:t>
            </a:r>
            <a:r>
              <a:rPr lang="en-US" sz="2400" dirty="0">
                <a:latin typeface="Arial-SGK-TV" pitchFamily="2" charset="0"/>
                <a:cs typeface="Arial-SGK-TV" pitchFamily="2" charset="0"/>
              </a:rPr>
              <a:t> nhà cao vút, những con đường cao tốc, những nhà máy </a:t>
            </a:r>
            <a:r>
              <a:rPr lang="en-US" sz="2400" dirty="0" err="1">
                <a:latin typeface="Arial-SGK-TV" pitchFamily="2" charset="0"/>
                <a:cs typeface="Arial-SGK-TV" pitchFamily="2" charset="0"/>
              </a:rPr>
              <a:t>tỏa</a:t>
            </a:r>
            <a:r>
              <a:rPr lang="en-US" sz="2400" dirty="0">
                <a:latin typeface="Arial-SGK-TV" pitchFamily="2" charset="0"/>
                <a:cs typeface="Arial-SGK-TV" pitchFamily="2" charset="0"/>
              </a:rPr>
              <a:t> khói mịt mù. Cò chẳng còn nơi kiếm ăn. Cò sợ những âm thanh ồn ào. Thế là chúng bay đi.</a:t>
            </a:r>
          </a:p>
          <a:p>
            <a:pPr>
              <a:defRPr/>
            </a:pPr>
            <a:r>
              <a:rPr lang="en-US" sz="2400" dirty="0">
                <a:latin typeface="Arial-SGK-TV" pitchFamily="2" charset="0"/>
                <a:cs typeface="Arial-SGK-TV" pitchFamily="2" charset="0"/>
              </a:rPr>
              <a:t>	Bé ước ao được thấy những cánh cò trên cánh đồng quê.</a:t>
            </a:r>
          </a:p>
          <a:p>
            <a:pPr>
              <a:defRPr/>
            </a:pPr>
            <a:r>
              <a:rPr lang="en-US" sz="2400" dirty="0">
                <a:latin typeface="Arial-SGK-TV" pitchFamily="2" charset="0"/>
                <a:cs typeface="Arial-SGK-TV" pitchFamily="2" charset="0"/>
              </a:rPr>
              <a:t>						</a:t>
            </a:r>
            <a:r>
              <a:rPr lang="en-US" sz="2000" dirty="0">
                <a:latin typeface="Arial-SGK-TV" pitchFamily="2" charset="0"/>
                <a:cs typeface="Arial-SGK-TV" pitchFamily="2" charset="0"/>
              </a:rPr>
              <a:t>(</a:t>
            </a:r>
            <a:r>
              <a:rPr lang="en-US" sz="2000" i="1" dirty="0">
                <a:latin typeface="Arial-SGK-TV" pitchFamily="2" charset="0"/>
                <a:cs typeface="Arial-SGK-TV" pitchFamily="2" charset="0"/>
              </a:rPr>
              <a:t>Theo</a:t>
            </a:r>
            <a:r>
              <a:rPr lang="en-US" sz="2000" dirty="0">
                <a:latin typeface="Arial-SGK-TV" pitchFamily="2" charset="0"/>
                <a:cs typeface="Arial-SGK-TV" pitchFamily="2" charset="0"/>
              </a:rPr>
              <a:t> Hoài Nam)</a:t>
            </a:r>
            <a:endParaRPr lang="en-US" sz="2400" dirty="0">
              <a:latin typeface="Arial-SGK-TV" pitchFamily="2" charset="0"/>
              <a:cs typeface="Arial-SGK-TV" pitchFamily="2" charset="0"/>
            </a:endParaRPr>
          </a:p>
        </p:txBody>
      </p:sp>
      <p:cxnSp>
        <p:nvCxnSpPr>
          <p:cNvPr id="3" name="Straight Connector 2"/>
          <p:cNvCxnSpPr/>
          <p:nvPr/>
        </p:nvCxnSpPr>
        <p:spPr>
          <a:xfrm>
            <a:off x="6324600" y="2114550"/>
            <a:ext cx="2743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04800" y="2495550"/>
            <a:ext cx="4114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577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6" name="Google Shape;304;p9"/>
          <p:cNvSpPr/>
          <p:nvPr/>
        </p:nvSpPr>
        <p:spPr>
          <a:xfrm>
            <a:off x="943154" y="129114"/>
            <a:ext cx="8505646" cy="523180"/>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n-US" sz="2800" dirty="0">
                <a:solidFill>
                  <a:srgbClr val="FF0000"/>
                </a:solidFill>
                <a:latin typeface="Arial-SGK-TV" pitchFamily="2" charset="0"/>
                <a:ea typeface="Arial Rounded"/>
                <a:cs typeface="Arial-SGK-TV" pitchFamily="2" charset="0"/>
                <a:sym typeface="Arial Rounded"/>
              </a:rPr>
              <a:t>a. Hằng ngày, cò đi mò tôm, bắt cá ở đâu?</a:t>
            </a:r>
          </a:p>
        </p:txBody>
      </p:sp>
      <p:sp>
        <p:nvSpPr>
          <p:cNvPr id="7" name="Google Shape;304;p9"/>
          <p:cNvSpPr/>
          <p:nvPr/>
        </p:nvSpPr>
        <p:spPr>
          <a:xfrm>
            <a:off x="914400" y="3867150"/>
            <a:ext cx="5195887" cy="523180"/>
          </a:xfrm>
          <a:prstGeom prst="rect">
            <a:avLst/>
          </a:prstGeom>
          <a:solidFill>
            <a:schemeClr val="bg1"/>
          </a:solidFill>
          <a:ln>
            <a:noFill/>
          </a:ln>
        </p:spPr>
        <p:txBody>
          <a:bodyPr spcFirstLastPara="1" wrap="square" lIns="91425" tIns="45700" rIns="91425" bIns="45700" anchor="t" anchorCtr="0">
            <a:spAutoFit/>
          </a:bodyPr>
          <a:lstStyle/>
          <a:p>
            <a:pPr marR="0" lvl="0" algn="l" rtl="0">
              <a:spcBef>
                <a:spcPts val="0"/>
              </a:spcBef>
              <a:spcAft>
                <a:spcPts val="0"/>
              </a:spcAft>
            </a:pPr>
            <a:r>
              <a:rPr lang="en-US" sz="2800" dirty="0" err="1">
                <a:solidFill>
                  <a:srgbClr val="FF0000"/>
                </a:solidFill>
                <a:latin typeface="Arial-SGK-TV" pitchFamily="2" charset="0"/>
                <a:ea typeface="Arial Rounded"/>
                <a:cs typeface="Arial-SGK-TV" pitchFamily="2" charset="0"/>
                <a:sym typeface="Arial Rounded"/>
              </a:rPr>
              <a:t>c.Điều</a:t>
            </a:r>
            <a:r>
              <a:rPr lang="en-US" sz="2800" dirty="0">
                <a:solidFill>
                  <a:srgbClr val="FF0000"/>
                </a:solidFill>
                <a:latin typeface="Arial-SGK-TV" pitchFamily="2" charset="0"/>
                <a:ea typeface="Arial Rounded"/>
                <a:cs typeface="Arial-SGK-TV" pitchFamily="2" charset="0"/>
                <a:sym typeface="Arial Rounded"/>
              </a:rPr>
              <a:t> gì khiến đàn cò sợ hãi?</a:t>
            </a:r>
          </a:p>
        </p:txBody>
      </p:sp>
      <p:sp>
        <p:nvSpPr>
          <p:cNvPr id="8" name="Google Shape;304;p9"/>
          <p:cNvSpPr/>
          <p:nvPr/>
        </p:nvSpPr>
        <p:spPr>
          <a:xfrm>
            <a:off x="943154" y="1422028"/>
            <a:ext cx="8505646" cy="954067"/>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n-US" sz="2800" dirty="0">
                <a:solidFill>
                  <a:srgbClr val="FF0000"/>
                </a:solidFill>
                <a:latin typeface="Arial-SGK-TV" pitchFamily="2" charset="0"/>
                <a:ea typeface="Arial Rounded"/>
                <a:cs typeface="Arial-SGK-TV" pitchFamily="2" charset="0"/>
                <a:sym typeface="Arial Rounded"/>
              </a:rPr>
              <a:t>b. Bây giờ quê của bé, những gì đã thay thế ao, hồ đầm?</a:t>
            </a:r>
          </a:p>
        </p:txBody>
      </p:sp>
      <p:sp>
        <p:nvSpPr>
          <p:cNvPr id="9" name="Google Shape;304;p9"/>
          <p:cNvSpPr/>
          <p:nvPr/>
        </p:nvSpPr>
        <p:spPr>
          <a:xfrm>
            <a:off x="416719" y="559877"/>
            <a:ext cx="8505646" cy="954067"/>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n-US" sz="2800" dirty="0">
                <a:solidFill>
                  <a:srgbClr val="002060"/>
                </a:solidFill>
                <a:latin typeface="Arial-SGK-TV" pitchFamily="2" charset="0"/>
                <a:ea typeface="Arial Rounded"/>
                <a:cs typeface="Arial-SGK-TV" pitchFamily="2" charset="0"/>
                <a:sym typeface="Arial Rounded"/>
              </a:rPr>
              <a:t>	Hằng ngày, cò đi mò tôm, bắt cá ở ao, hồ, đầm</a:t>
            </a:r>
            <a:r>
              <a:rPr lang="en-US" sz="2800" dirty="0">
                <a:solidFill>
                  <a:schemeClr val="tx1"/>
                </a:solidFill>
                <a:latin typeface="Arial-SGK-TV" pitchFamily="2" charset="0"/>
                <a:ea typeface="Arial Rounded"/>
                <a:cs typeface="Arial-SGK-TV" pitchFamily="2" charset="0"/>
                <a:sym typeface="Arial Rounded"/>
              </a:rPr>
              <a:t>.</a:t>
            </a:r>
          </a:p>
        </p:txBody>
      </p:sp>
    </p:spTree>
    <p:extLst>
      <p:ext uri="{BB962C8B-B14F-4D97-AF65-F5344CB8AC3E}">
        <p14:creationId xmlns:p14="http://schemas.microsoft.com/office/powerpoint/2010/main" val="108882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5" name="TextBox 4"/>
          <p:cNvSpPr txBox="1"/>
          <p:nvPr/>
        </p:nvSpPr>
        <p:spPr>
          <a:xfrm>
            <a:off x="228600" y="438150"/>
            <a:ext cx="9051403" cy="4360148"/>
          </a:xfrm>
          <a:prstGeom prst="rect">
            <a:avLst/>
          </a:prstGeom>
          <a:noFill/>
        </p:spPr>
        <p:txBody>
          <a:bodyPr wrap="square">
            <a:spAutoFit/>
          </a:bodyPr>
          <a:lstStyle/>
          <a:p>
            <a:pPr algn="ctr">
              <a:defRPr/>
            </a:pPr>
            <a:r>
              <a:rPr lang="en-US" sz="2800" dirty="0">
                <a:latin typeface="Arial-SGK-TV" pitchFamily="2" charset="0"/>
                <a:cs typeface="Arial-SGK-TV" pitchFamily="2" charset="0"/>
              </a:rPr>
              <a:t>Những cánh cò</a:t>
            </a:r>
          </a:p>
          <a:p>
            <a:pPr>
              <a:defRPr/>
            </a:pPr>
            <a:r>
              <a:rPr lang="en-US" sz="3200" dirty="0">
                <a:latin typeface="Arial-SGK-TV" pitchFamily="2" charset="0"/>
                <a:cs typeface="Arial-SGK-TV" pitchFamily="2" charset="0"/>
              </a:rPr>
              <a:t>	</a:t>
            </a:r>
            <a:r>
              <a:rPr lang="en-US" sz="2400" dirty="0">
                <a:latin typeface="Arial-SGK-TV" pitchFamily="2" charset="0"/>
                <a:cs typeface="Arial-SGK-TV" pitchFamily="2" charset="0"/>
              </a:rPr>
              <a:t>Ông kể ngày xưa, quê của bé có rất nhiều cò. Mùa xuân, từng đàn cò trắng duyên dáng bây tới. Chúng lượn trên bầu trời trong xanh rồi hạ cánh xuống những lũy tre. Hằng ngày, cò đi mò tôm, bắt cá ở các ao, hồ, đầm.</a:t>
            </a:r>
          </a:p>
          <a:p>
            <a:pPr>
              <a:defRPr/>
            </a:pPr>
            <a:r>
              <a:rPr lang="en-US" sz="2400" dirty="0">
                <a:latin typeface="Arial-SGK-TV" pitchFamily="2" charset="0"/>
                <a:cs typeface="Arial-SGK-TV" pitchFamily="2" charset="0"/>
              </a:rPr>
              <a:t>	Bây giờ, ao, hồ, đầm phải nhường chỗ cho những </a:t>
            </a:r>
            <a:r>
              <a:rPr lang="en-US" sz="2400" dirty="0" err="1">
                <a:latin typeface="Arial-SGK-TV" pitchFamily="2" charset="0"/>
                <a:cs typeface="Arial-SGK-TV" pitchFamily="2" charset="0"/>
              </a:rPr>
              <a:t>tòa</a:t>
            </a:r>
            <a:r>
              <a:rPr lang="en-US" sz="2400" dirty="0">
                <a:latin typeface="Arial-SGK-TV" pitchFamily="2" charset="0"/>
                <a:cs typeface="Arial-SGK-TV" pitchFamily="2" charset="0"/>
              </a:rPr>
              <a:t> nhà cao vút, những con đường cao tốc, những nhà máy </a:t>
            </a:r>
            <a:r>
              <a:rPr lang="en-US" sz="2400" dirty="0" err="1">
                <a:latin typeface="Arial-SGK-TV" pitchFamily="2" charset="0"/>
                <a:cs typeface="Arial-SGK-TV" pitchFamily="2" charset="0"/>
              </a:rPr>
              <a:t>tỏa</a:t>
            </a:r>
            <a:r>
              <a:rPr lang="en-US" sz="2400" dirty="0">
                <a:latin typeface="Arial-SGK-TV" pitchFamily="2" charset="0"/>
                <a:cs typeface="Arial-SGK-TV" pitchFamily="2" charset="0"/>
              </a:rPr>
              <a:t> khói mịt mù. Cò chẳng còn nơi kiếm ăn. Cò sợ những âm thanh ồn ào. Thế là chúng bay đi.</a:t>
            </a:r>
          </a:p>
          <a:p>
            <a:pPr>
              <a:defRPr/>
            </a:pPr>
            <a:r>
              <a:rPr lang="en-US" sz="2400" dirty="0">
                <a:latin typeface="Arial-SGK-TV" pitchFamily="2" charset="0"/>
                <a:cs typeface="Arial-SGK-TV" pitchFamily="2" charset="0"/>
              </a:rPr>
              <a:t>	Bé ước ao được thấy những cánh cò trên cánh đồng quê.</a:t>
            </a:r>
          </a:p>
          <a:p>
            <a:pPr>
              <a:defRPr/>
            </a:pPr>
            <a:r>
              <a:rPr lang="en-US" sz="2400" dirty="0">
                <a:latin typeface="Arial-SGK-TV" pitchFamily="2" charset="0"/>
                <a:cs typeface="Arial-SGK-TV" pitchFamily="2" charset="0"/>
              </a:rPr>
              <a:t>						</a:t>
            </a:r>
            <a:r>
              <a:rPr lang="en-US" sz="2000" dirty="0">
                <a:latin typeface="Arial-SGK-TV" pitchFamily="2" charset="0"/>
                <a:cs typeface="Arial-SGK-TV" pitchFamily="2" charset="0"/>
              </a:rPr>
              <a:t>(</a:t>
            </a:r>
            <a:r>
              <a:rPr lang="en-US" sz="2000" i="1" dirty="0">
                <a:latin typeface="Arial-SGK-TV" pitchFamily="2" charset="0"/>
                <a:cs typeface="Arial-SGK-TV" pitchFamily="2" charset="0"/>
              </a:rPr>
              <a:t>Theo</a:t>
            </a:r>
            <a:r>
              <a:rPr lang="en-US" sz="2000" dirty="0">
                <a:latin typeface="Arial-SGK-TV" pitchFamily="2" charset="0"/>
                <a:cs typeface="Arial-SGK-TV" pitchFamily="2" charset="0"/>
              </a:rPr>
              <a:t> Hoài Nam)</a:t>
            </a:r>
            <a:endParaRPr lang="en-US" sz="2400" dirty="0">
              <a:latin typeface="Arial-SGK-TV" pitchFamily="2" charset="0"/>
              <a:cs typeface="Arial-SGK-TV" pitchFamily="2" charset="0"/>
            </a:endParaRPr>
          </a:p>
        </p:txBody>
      </p:sp>
      <p:cxnSp>
        <p:nvCxnSpPr>
          <p:cNvPr id="3" name="Straight Connector 2"/>
          <p:cNvCxnSpPr/>
          <p:nvPr/>
        </p:nvCxnSpPr>
        <p:spPr>
          <a:xfrm>
            <a:off x="1219200" y="2876550"/>
            <a:ext cx="7696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04800" y="3257550"/>
            <a:ext cx="8458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04800" y="3562350"/>
            <a:ext cx="457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530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6" name="Google Shape;304;p9"/>
          <p:cNvSpPr/>
          <p:nvPr/>
        </p:nvSpPr>
        <p:spPr>
          <a:xfrm>
            <a:off x="943154" y="129114"/>
            <a:ext cx="8505646" cy="523180"/>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n-US" sz="2800" dirty="0">
                <a:solidFill>
                  <a:srgbClr val="FF0000"/>
                </a:solidFill>
                <a:latin typeface="Arial-SGK-TV" pitchFamily="2" charset="0"/>
                <a:ea typeface="Arial Rounded"/>
                <a:cs typeface="Arial-SGK-TV" pitchFamily="2" charset="0"/>
                <a:sym typeface="Arial Rounded"/>
              </a:rPr>
              <a:t>a. Hằng ngày, cò đi mò tôm, bắt cá ở đâu?</a:t>
            </a:r>
          </a:p>
        </p:txBody>
      </p:sp>
      <p:sp>
        <p:nvSpPr>
          <p:cNvPr id="7" name="Google Shape;304;p9"/>
          <p:cNvSpPr/>
          <p:nvPr/>
        </p:nvSpPr>
        <p:spPr>
          <a:xfrm>
            <a:off x="914400" y="3486150"/>
            <a:ext cx="5195887" cy="523180"/>
          </a:xfrm>
          <a:prstGeom prst="rect">
            <a:avLst/>
          </a:prstGeom>
          <a:solidFill>
            <a:schemeClr val="bg1"/>
          </a:solidFill>
          <a:ln>
            <a:noFill/>
          </a:ln>
        </p:spPr>
        <p:txBody>
          <a:bodyPr spcFirstLastPara="1" wrap="square" lIns="91425" tIns="45700" rIns="91425" bIns="45700" anchor="t" anchorCtr="0">
            <a:spAutoFit/>
          </a:bodyPr>
          <a:lstStyle/>
          <a:p>
            <a:pPr marR="0" lvl="0" algn="l" rtl="0">
              <a:spcBef>
                <a:spcPts val="0"/>
              </a:spcBef>
              <a:spcAft>
                <a:spcPts val="0"/>
              </a:spcAft>
            </a:pPr>
            <a:r>
              <a:rPr lang="en-US" sz="2800" dirty="0">
                <a:solidFill>
                  <a:srgbClr val="FF0000"/>
                </a:solidFill>
                <a:latin typeface="Arial-SGK-TV" pitchFamily="2" charset="0"/>
                <a:ea typeface="Arial Rounded"/>
                <a:cs typeface="Arial-SGK-TV" pitchFamily="2" charset="0"/>
                <a:sym typeface="Arial Rounded"/>
              </a:rPr>
              <a:t>c. Điều gì khiến đàn cò sợ hãi?</a:t>
            </a:r>
          </a:p>
        </p:txBody>
      </p:sp>
      <p:sp>
        <p:nvSpPr>
          <p:cNvPr id="8" name="Google Shape;304;p9"/>
          <p:cNvSpPr/>
          <p:nvPr/>
        </p:nvSpPr>
        <p:spPr>
          <a:xfrm>
            <a:off x="943154" y="1422028"/>
            <a:ext cx="8505646" cy="954067"/>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n-US" sz="2800" dirty="0">
                <a:solidFill>
                  <a:srgbClr val="FF0000"/>
                </a:solidFill>
                <a:latin typeface="Arial-SGK-TV" pitchFamily="2" charset="0"/>
                <a:ea typeface="Arial Rounded"/>
                <a:cs typeface="Arial-SGK-TV" pitchFamily="2" charset="0"/>
                <a:sym typeface="Arial Rounded"/>
              </a:rPr>
              <a:t>b. Bây giờ quê của bé, những gì đã thay thế ao, hồ đầm?</a:t>
            </a:r>
          </a:p>
        </p:txBody>
      </p:sp>
      <p:sp>
        <p:nvSpPr>
          <p:cNvPr id="9" name="Google Shape;304;p9"/>
          <p:cNvSpPr/>
          <p:nvPr/>
        </p:nvSpPr>
        <p:spPr>
          <a:xfrm>
            <a:off x="416719" y="559877"/>
            <a:ext cx="8505646" cy="954067"/>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n-US" sz="2800" dirty="0">
                <a:solidFill>
                  <a:srgbClr val="002060"/>
                </a:solidFill>
                <a:latin typeface="Arial-SGK-TV" pitchFamily="2" charset="0"/>
                <a:ea typeface="Arial Rounded"/>
                <a:cs typeface="Arial-SGK-TV" pitchFamily="2" charset="0"/>
                <a:sym typeface="Arial Rounded"/>
              </a:rPr>
              <a:t>	Hằng ngày, cò đi mò tôm, bắt cá ở ao, hồ, đầm</a:t>
            </a:r>
            <a:r>
              <a:rPr lang="en-US" sz="2800" dirty="0">
                <a:solidFill>
                  <a:schemeClr val="tx1"/>
                </a:solidFill>
                <a:latin typeface="Arial-SGK-TV" pitchFamily="2" charset="0"/>
                <a:ea typeface="Arial Rounded"/>
                <a:cs typeface="Arial-SGK-TV" pitchFamily="2" charset="0"/>
                <a:sym typeface="Arial Rounded"/>
              </a:rPr>
              <a:t>.</a:t>
            </a:r>
          </a:p>
        </p:txBody>
      </p:sp>
      <p:sp>
        <p:nvSpPr>
          <p:cNvPr id="10" name="Google Shape;304;p9"/>
          <p:cNvSpPr/>
          <p:nvPr/>
        </p:nvSpPr>
        <p:spPr>
          <a:xfrm>
            <a:off x="416719" y="2190750"/>
            <a:ext cx="8505646" cy="1384954"/>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n-US" sz="2800" dirty="0">
                <a:solidFill>
                  <a:srgbClr val="002060"/>
                </a:solidFill>
                <a:latin typeface="Arial-SGK-TV" pitchFamily="2" charset="0"/>
                <a:ea typeface="Arial Rounded"/>
                <a:cs typeface="Arial-SGK-TV" pitchFamily="2" charset="0"/>
                <a:sym typeface="Arial Rounded"/>
              </a:rPr>
              <a:t>	Bây giờ, ở quê bé, thay thế cho ao, hồ, đầm là những </a:t>
            </a:r>
            <a:r>
              <a:rPr lang="en-US" sz="2800" dirty="0" err="1">
                <a:solidFill>
                  <a:srgbClr val="002060"/>
                </a:solidFill>
                <a:latin typeface="Arial-SGK-TV" pitchFamily="2" charset="0"/>
                <a:ea typeface="Arial Rounded"/>
                <a:cs typeface="Arial-SGK-TV" pitchFamily="2" charset="0"/>
                <a:sym typeface="Arial Rounded"/>
              </a:rPr>
              <a:t>tòa</a:t>
            </a:r>
            <a:r>
              <a:rPr lang="en-US" sz="2800" dirty="0">
                <a:solidFill>
                  <a:srgbClr val="002060"/>
                </a:solidFill>
                <a:latin typeface="Arial-SGK-TV" pitchFamily="2" charset="0"/>
                <a:ea typeface="Arial Rounded"/>
                <a:cs typeface="Arial-SGK-TV" pitchFamily="2" charset="0"/>
                <a:sym typeface="Arial Rounded"/>
              </a:rPr>
              <a:t> nhà cao vút, những con đường cao tốc, những nhà máy </a:t>
            </a:r>
            <a:r>
              <a:rPr lang="en-US" sz="2800" dirty="0" err="1">
                <a:solidFill>
                  <a:srgbClr val="002060"/>
                </a:solidFill>
                <a:latin typeface="Arial-SGK-TV" pitchFamily="2" charset="0"/>
                <a:ea typeface="Arial Rounded"/>
                <a:cs typeface="Arial-SGK-TV" pitchFamily="2" charset="0"/>
                <a:sym typeface="Arial Rounded"/>
              </a:rPr>
              <a:t>tỏa</a:t>
            </a:r>
            <a:r>
              <a:rPr lang="en-US" sz="2800" dirty="0">
                <a:solidFill>
                  <a:srgbClr val="002060"/>
                </a:solidFill>
                <a:latin typeface="Arial-SGK-TV" pitchFamily="2" charset="0"/>
                <a:ea typeface="Arial Rounded"/>
                <a:cs typeface="Arial-SGK-TV" pitchFamily="2" charset="0"/>
                <a:sym typeface="Arial Rounded"/>
              </a:rPr>
              <a:t> khói mịt mù.</a:t>
            </a:r>
            <a:endParaRPr lang="en-US" sz="2800" dirty="0">
              <a:solidFill>
                <a:schemeClr val="tx1"/>
              </a:solidFill>
              <a:latin typeface="Arial-SGK-TV" pitchFamily="2" charset="0"/>
              <a:ea typeface="Arial Rounded"/>
              <a:cs typeface="Arial-SGK-TV" pitchFamily="2" charset="0"/>
              <a:sym typeface="Arial Rounded"/>
            </a:endParaRPr>
          </a:p>
        </p:txBody>
      </p:sp>
    </p:spTree>
    <p:extLst>
      <p:ext uri="{BB962C8B-B14F-4D97-AF65-F5344CB8AC3E}">
        <p14:creationId xmlns:p14="http://schemas.microsoft.com/office/powerpoint/2010/main" val="324076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193" name="Google Shape;193;p4"/>
          <p:cNvGrpSpPr/>
          <p:nvPr/>
        </p:nvGrpSpPr>
        <p:grpSpPr>
          <a:xfrm>
            <a:off x="2253689" y="1535048"/>
            <a:ext cx="1955429" cy="1333408"/>
            <a:chOff x="2253689" y="1535048"/>
            <a:chExt cx="1955429" cy="1333408"/>
          </a:xfrm>
        </p:grpSpPr>
        <p:sp>
          <p:nvSpPr>
            <p:cNvPr id="194" name="Google Shape;194;p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5" name="Google Shape;195;p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6" name="Google Shape;196;p4"/>
          <p:cNvGrpSpPr/>
          <p:nvPr/>
        </p:nvGrpSpPr>
        <p:grpSpPr>
          <a:xfrm>
            <a:off x="3760322" y="3582254"/>
            <a:ext cx="1465034" cy="1349862"/>
            <a:chOff x="3760322" y="3582254"/>
            <a:chExt cx="1465034" cy="1349862"/>
          </a:xfrm>
        </p:grpSpPr>
        <p:sp>
          <p:nvSpPr>
            <p:cNvPr id="197" name="Google Shape;197;p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8" name="Google Shape;198;p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9" name="Google Shape;199;p4"/>
          <p:cNvGrpSpPr/>
          <p:nvPr/>
        </p:nvGrpSpPr>
        <p:grpSpPr>
          <a:xfrm>
            <a:off x="6089897" y="3405944"/>
            <a:ext cx="741464" cy="878352"/>
            <a:chOff x="6119714" y="3405944"/>
            <a:chExt cx="741464" cy="878352"/>
          </a:xfrm>
        </p:grpSpPr>
        <p:sp>
          <p:nvSpPr>
            <p:cNvPr id="200" name="Google Shape;200;p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1" name="Google Shape;201;p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2" name="Google Shape;202;p4"/>
          <p:cNvGrpSpPr/>
          <p:nvPr/>
        </p:nvGrpSpPr>
        <p:grpSpPr>
          <a:xfrm>
            <a:off x="6378045" y="3998247"/>
            <a:ext cx="767568" cy="484084"/>
            <a:chOff x="6378045" y="3998247"/>
            <a:chExt cx="767568" cy="484084"/>
          </a:xfrm>
        </p:grpSpPr>
        <p:sp>
          <p:nvSpPr>
            <p:cNvPr id="203" name="Google Shape;203;p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4" name="Google Shape;204;p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5" name="Google Shape;205;p4"/>
          <p:cNvGrpSpPr/>
          <p:nvPr/>
        </p:nvGrpSpPr>
        <p:grpSpPr>
          <a:xfrm>
            <a:off x="5029754" y="2073115"/>
            <a:ext cx="598228" cy="850125"/>
            <a:chOff x="5077882" y="2061083"/>
            <a:chExt cx="598228" cy="850125"/>
          </a:xfrm>
        </p:grpSpPr>
        <p:sp>
          <p:nvSpPr>
            <p:cNvPr id="206" name="Google Shape;206;p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7" name="Google Shape;207;p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8" name="Google Shape;208;p4"/>
          <p:cNvGrpSpPr/>
          <p:nvPr/>
        </p:nvGrpSpPr>
        <p:grpSpPr>
          <a:xfrm>
            <a:off x="5299207" y="2516037"/>
            <a:ext cx="806538" cy="633648"/>
            <a:chOff x="5299207" y="2540101"/>
            <a:chExt cx="806538" cy="633648"/>
          </a:xfrm>
        </p:grpSpPr>
        <p:sp>
          <p:nvSpPr>
            <p:cNvPr id="209" name="Google Shape;209;p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0" name="Google Shape;210;p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1" name="Google Shape;211;p4"/>
          <p:cNvGrpSpPr/>
          <p:nvPr/>
        </p:nvGrpSpPr>
        <p:grpSpPr>
          <a:xfrm>
            <a:off x="7410774" y="1197999"/>
            <a:ext cx="778581" cy="875100"/>
            <a:chOff x="7374678" y="1161903"/>
            <a:chExt cx="778581" cy="875100"/>
          </a:xfrm>
        </p:grpSpPr>
        <p:sp>
          <p:nvSpPr>
            <p:cNvPr id="212" name="Google Shape;212;p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3" name="Google Shape;213;p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4" name="Google Shape;214;p4"/>
          <p:cNvGrpSpPr/>
          <p:nvPr/>
        </p:nvGrpSpPr>
        <p:grpSpPr>
          <a:xfrm>
            <a:off x="7025358" y="1209298"/>
            <a:ext cx="538720" cy="795156"/>
            <a:chOff x="7001294" y="1209298"/>
            <a:chExt cx="538720" cy="795156"/>
          </a:xfrm>
        </p:grpSpPr>
        <p:sp>
          <p:nvSpPr>
            <p:cNvPr id="215" name="Google Shape;215;p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6" name="Google Shape;216;p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7" name="Google Shape;217;p4"/>
          <p:cNvGrpSpPr/>
          <p:nvPr/>
        </p:nvGrpSpPr>
        <p:grpSpPr>
          <a:xfrm>
            <a:off x="7507360" y="1418371"/>
            <a:ext cx="2289464" cy="1795572"/>
            <a:chOff x="7507360" y="1418371"/>
            <a:chExt cx="2289464" cy="1795572"/>
          </a:xfrm>
        </p:grpSpPr>
        <p:sp>
          <p:nvSpPr>
            <p:cNvPr id="218" name="Google Shape;218;p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9" name="Google Shape;219;p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0" name="Google Shape;220;p4"/>
          <p:cNvGrpSpPr/>
          <p:nvPr/>
        </p:nvGrpSpPr>
        <p:grpSpPr>
          <a:xfrm rot="2799594" flipH="1">
            <a:off x="5077585" y="-4173"/>
            <a:ext cx="1296742" cy="2117363"/>
            <a:chOff x="1279516" y="-3525500"/>
            <a:chExt cx="1296742" cy="2550422"/>
          </a:xfrm>
        </p:grpSpPr>
        <p:sp>
          <p:nvSpPr>
            <p:cNvPr id="221" name="Google Shape;221;p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22" name="Google Shape;222;p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3" name="Google Shape;223;p4"/>
          <p:cNvGrpSpPr/>
          <p:nvPr/>
        </p:nvGrpSpPr>
        <p:grpSpPr>
          <a:xfrm>
            <a:off x="-599090" y="-78586"/>
            <a:ext cx="7148948" cy="5545936"/>
            <a:chOff x="1001374" y="-370703"/>
            <a:chExt cx="6695744" cy="6175701"/>
          </a:xfrm>
        </p:grpSpPr>
        <p:pic>
          <p:nvPicPr>
            <p:cNvPr id="224" name="Google Shape;224;p4"/>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225" name="Google Shape;225;p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227" name="Google Shape;227;p4"/>
          <p:cNvSpPr txBox="1"/>
          <p:nvPr/>
        </p:nvSpPr>
        <p:spPr>
          <a:xfrm>
            <a:off x="790660" y="2158990"/>
            <a:ext cx="4344580" cy="923289"/>
          </a:xfrm>
          <a:prstGeom prst="rect">
            <a:avLst/>
          </a:prstGeom>
          <a:noFill/>
          <a:ln>
            <a:noFill/>
          </a:ln>
        </p:spPr>
        <p:txBody>
          <a:bodyPr spcFirstLastPara="1" wrap="square" lIns="91425" tIns="45700" rIns="91425" bIns="45700" anchor="t" anchorCtr="0">
            <a:spAutoFit/>
          </a:bodyPr>
          <a:lstStyle/>
          <a:p>
            <a:pPr algn="ctr"/>
            <a:r>
              <a:rPr lang="en-US" sz="5400" b="1" dirty="0">
                <a:solidFill>
                  <a:srgbClr val="0070C0"/>
                </a:solidFill>
                <a:latin typeface="Arial Rounded"/>
                <a:ea typeface="Arial Rounded"/>
                <a:cs typeface="Arial Rounded"/>
                <a:sym typeface="Arial Rounded"/>
              </a:rPr>
              <a:t>1. </a:t>
            </a:r>
            <a:r>
              <a:rPr lang="en-US" sz="5400" b="1" dirty="0" err="1">
                <a:solidFill>
                  <a:srgbClr val="0070C0"/>
                </a:solidFill>
                <a:latin typeface="Arial Rounded"/>
                <a:ea typeface="Arial Rounded"/>
                <a:cs typeface="Arial Rounded"/>
                <a:sym typeface="Arial Rounded"/>
              </a:rPr>
              <a:t>Khám</a:t>
            </a:r>
            <a:r>
              <a:rPr lang="en-US" sz="5400" b="1" dirty="0">
                <a:solidFill>
                  <a:srgbClr val="0070C0"/>
                </a:solidFill>
                <a:latin typeface="Arial Rounded"/>
                <a:ea typeface="Arial Rounded"/>
                <a:cs typeface="Arial Rounded"/>
                <a:sym typeface="Arial Rounded"/>
              </a:rPr>
              <a:t> </a:t>
            </a:r>
            <a:r>
              <a:rPr lang="en-US" sz="5400" b="1" dirty="0" err="1">
                <a:solidFill>
                  <a:srgbClr val="0070C0"/>
                </a:solidFill>
                <a:latin typeface="Arial Rounded"/>
                <a:ea typeface="Arial Rounded"/>
                <a:cs typeface="Arial Rounded"/>
                <a:sym typeface="Arial Rounded"/>
              </a:rPr>
              <a:t>phá</a:t>
            </a:r>
            <a:endParaRPr lang="en-US" sz="5400" b="1" dirty="0">
              <a:solidFill>
                <a:srgbClr val="0070C0"/>
              </a:solidFill>
              <a:latin typeface="Arial Rounded"/>
              <a:ea typeface="Arial Rounded"/>
              <a:cs typeface="Arial Rounded"/>
              <a:sym typeface="Arial Rounded"/>
            </a:endParaRPr>
          </a:p>
        </p:txBody>
      </p:sp>
      <p:pic>
        <p:nvPicPr>
          <p:cNvPr id="228" name="Google Shape;228;p4"/>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229" name="Google Shape;229;p4"/>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extLst>
      <p:ext uri="{BB962C8B-B14F-4D97-AF65-F5344CB8AC3E}">
        <p14:creationId xmlns:p14="http://schemas.microsoft.com/office/powerpoint/2010/main" val="1941304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5" name="TextBox 4"/>
          <p:cNvSpPr txBox="1"/>
          <p:nvPr/>
        </p:nvSpPr>
        <p:spPr>
          <a:xfrm>
            <a:off x="228600" y="438150"/>
            <a:ext cx="9051403" cy="4360148"/>
          </a:xfrm>
          <a:prstGeom prst="rect">
            <a:avLst/>
          </a:prstGeom>
          <a:noFill/>
        </p:spPr>
        <p:txBody>
          <a:bodyPr wrap="square">
            <a:spAutoFit/>
          </a:bodyPr>
          <a:lstStyle/>
          <a:p>
            <a:pPr algn="ctr">
              <a:defRPr/>
            </a:pPr>
            <a:r>
              <a:rPr lang="en-US" sz="2800" dirty="0">
                <a:latin typeface="Arial-SGK-TV" pitchFamily="2" charset="0"/>
                <a:cs typeface="Arial-SGK-TV" pitchFamily="2" charset="0"/>
              </a:rPr>
              <a:t>Những cánh cò</a:t>
            </a:r>
          </a:p>
          <a:p>
            <a:pPr>
              <a:defRPr/>
            </a:pPr>
            <a:r>
              <a:rPr lang="en-US" sz="3200" dirty="0">
                <a:latin typeface="Arial-SGK-TV" pitchFamily="2" charset="0"/>
                <a:cs typeface="Arial-SGK-TV" pitchFamily="2" charset="0"/>
              </a:rPr>
              <a:t>	</a:t>
            </a:r>
            <a:r>
              <a:rPr lang="en-US" sz="2400" dirty="0">
                <a:latin typeface="Arial-SGK-TV" pitchFamily="2" charset="0"/>
                <a:cs typeface="Arial-SGK-TV" pitchFamily="2" charset="0"/>
              </a:rPr>
              <a:t>Ông kể ngày xưa, quê của bé có rất nhiều cò. Mùa xuân, từng đàn cò trắng duyên dáng bây tới. Chúng lượn trên bầu trời trong xanh rồi hạ cánh xuống những lũy tre. Hằng ngày, cò đi mò tôm, bắt cá ở các ao, hồ, đầm.</a:t>
            </a:r>
          </a:p>
          <a:p>
            <a:pPr>
              <a:defRPr/>
            </a:pPr>
            <a:r>
              <a:rPr lang="en-US" sz="2400" dirty="0">
                <a:latin typeface="Arial-SGK-TV" pitchFamily="2" charset="0"/>
                <a:cs typeface="Arial-SGK-TV" pitchFamily="2" charset="0"/>
              </a:rPr>
              <a:t>	Bây giờ, ao, hồ, đầm phải nhường chỗ cho những </a:t>
            </a:r>
            <a:r>
              <a:rPr lang="en-US" sz="2400" dirty="0" err="1">
                <a:latin typeface="Arial-SGK-TV" pitchFamily="2" charset="0"/>
                <a:cs typeface="Arial-SGK-TV" pitchFamily="2" charset="0"/>
              </a:rPr>
              <a:t>tòa</a:t>
            </a:r>
            <a:r>
              <a:rPr lang="en-US" sz="2400" dirty="0">
                <a:latin typeface="Arial-SGK-TV" pitchFamily="2" charset="0"/>
                <a:cs typeface="Arial-SGK-TV" pitchFamily="2" charset="0"/>
              </a:rPr>
              <a:t> nhà cao vút, những con đường cao tốc, những nhà máy </a:t>
            </a:r>
            <a:r>
              <a:rPr lang="en-US" sz="2400" dirty="0" err="1">
                <a:latin typeface="Arial-SGK-TV" pitchFamily="2" charset="0"/>
                <a:cs typeface="Arial-SGK-TV" pitchFamily="2" charset="0"/>
              </a:rPr>
              <a:t>tỏa</a:t>
            </a:r>
            <a:r>
              <a:rPr lang="en-US" sz="2400" dirty="0">
                <a:latin typeface="Arial-SGK-TV" pitchFamily="2" charset="0"/>
                <a:cs typeface="Arial-SGK-TV" pitchFamily="2" charset="0"/>
              </a:rPr>
              <a:t> khói mịt mù. Cò chẳng còn nơi kiếm ăn. Cò sợ những âm thanh ồn ào. Thế là chúng bay đi.</a:t>
            </a:r>
          </a:p>
          <a:p>
            <a:pPr>
              <a:defRPr/>
            </a:pPr>
            <a:r>
              <a:rPr lang="en-US" sz="2400" dirty="0">
                <a:latin typeface="Arial-SGK-TV" pitchFamily="2" charset="0"/>
                <a:cs typeface="Arial-SGK-TV" pitchFamily="2" charset="0"/>
              </a:rPr>
              <a:t>	Bé ước ao được thấy những cánh cò trên cánh đồng quê.</a:t>
            </a:r>
          </a:p>
          <a:p>
            <a:pPr>
              <a:defRPr/>
            </a:pPr>
            <a:r>
              <a:rPr lang="en-US" sz="2400" dirty="0">
                <a:latin typeface="Arial-SGK-TV" pitchFamily="2" charset="0"/>
                <a:cs typeface="Arial-SGK-TV" pitchFamily="2" charset="0"/>
              </a:rPr>
              <a:t>						</a:t>
            </a:r>
            <a:r>
              <a:rPr lang="en-US" sz="2000" dirty="0">
                <a:latin typeface="Arial-SGK-TV" pitchFamily="2" charset="0"/>
                <a:cs typeface="Arial-SGK-TV" pitchFamily="2" charset="0"/>
              </a:rPr>
              <a:t>(</a:t>
            </a:r>
            <a:r>
              <a:rPr lang="en-US" sz="2000" i="1" dirty="0">
                <a:latin typeface="Arial-SGK-TV" pitchFamily="2" charset="0"/>
                <a:cs typeface="Arial-SGK-TV" pitchFamily="2" charset="0"/>
              </a:rPr>
              <a:t>Theo</a:t>
            </a:r>
            <a:r>
              <a:rPr lang="en-US" sz="2000" dirty="0">
                <a:latin typeface="Arial-SGK-TV" pitchFamily="2" charset="0"/>
                <a:cs typeface="Arial-SGK-TV" pitchFamily="2" charset="0"/>
              </a:rPr>
              <a:t> Hoài Nam)</a:t>
            </a:r>
            <a:endParaRPr lang="en-US" sz="2400" dirty="0">
              <a:latin typeface="Arial-SGK-TV" pitchFamily="2" charset="0"/>
              <a:cs typeface="Arial-SGK-TV" pitchFamily="2" charset="0"/>
            </a:endParaRPr>
          </a:p>
        </p:txBody>
      </p:sp>
      <p:cxnSp>
        <p:nvCxnSpPr>
          <p:cNvPr id="7" name="Straight Connector 6"/>
          <p:cNvCxnSpPr/>
          <p:nvPr/>
        </p:nvCxnSpPr>
        <p:spPr>
          <a:xfrm>
            <a:off x="4572000" y="3638550"/>
            <a:ext cx="4038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46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6" name="Google Shape;304;p9"/>
          <p:cNvSpPr/>
          <p:nvPr/>
        </p:nvSpPr>
        <p:spPr>
          <a:xfrm>
            <a:off x="943154" y="129114"/>
            <a:ext cx="8505646" cy="523180"/>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n-US" sz="2800" dirty="0">
                <a:solidFill>
                  <a:srgbClr val="FF0000"/>
                </a:solidFill>
                <a:latin typeface="Arial-SGK-TV" pitchFamily="2" charset="0"/>
                <a:ea typeface="Arial Rounded"/>
                <a:cs typeface="Arial-SGK-TV" pitchFamily="2" charset="0"/>
                <a:sym typeface="Arial Rounded"/>
              </a:rPr>
              <a:t>a. Hằng ngày, cò đi mò tôm, bắt cá ở đâu?</a:t>
            </a:r>
          </a:p>
        </p:txBody>
      </p:sp>
      <p:sp>
        <p:nvSpPr>
          <p:cNvPr id="7" name="Google Shape;304;p9"/>
          <p:cNvSpPr/>
          <p:nvPr/>
        </p:nvSpPr>
        <p:spPr>
          <a:xfrm>
            <a:off x="914401" y="3495554"/>
            <a:ext cx="5185458" cy="523180"/>
          </a:xfrm>
          <a:prstGeom prst="rect">
            <a:avLst/>
          </a:prstGeom>
          <a:solidFill>
            <a:schemeClr val="bg1"/>
          </a:solidFill>
          <a:ln>
            <a:noFill/>
          </a:ln>
        </p:spPr>
        <p:txBody>
          <a:bodyPr spcFirstLastPara="1" wrap="square" lIns="91425" tIns="45700" rIns="91425" bIns="45700" anchor="t" anchorCtr="0">
            <a:spAutoFit/>
          </a:bodyPr>
          <a:lstStyle/>
          <a:p>
            <a:pPr marR="0" lvl="0" algn="l" rtl="0">
              <a:spcBef>
                <a:spcPts val="0"/>
              </a:spcBef>
              <a:spcAft>
                <a:spcPts val="0"/>
              </a:spcAft>
            </a:pPr>
            <a:r>
              <a:rPr lang="en-US" sz="2800" dirty="0">
                <a:solidFill>
                  <a:srgbClr val="FF0000"/>
                </a:solidFill>
                <a:latin typeface="Arial-SGK-TV" pitchFamily="2" charset="0"/>
                <a:ea typeface="Arial Rounded"/>
                <a:cs typeface="Arial-SGK-TV" pitchFamily="2" charset="0"/>
                <a:sym typeface="Arial Rounded"/>
              </a:rPr>
              <a:t>c. Điều gì khiến đàn cò sợ hãi?</a:t>
            </a:r>
          </a:p>
        </p:txBody>
      </p:sp>
      <p:sp>
        <p:nvSpPr>
          <p:cNvPr id="8" name="Google Shape;304;p9"/>
          <p:cNvSpPr/>
          <p:nvPr/>
        </p:nvSpPr>
        <p:spPr>
          <a:xfrm>
            <a:off x="943154" y="1422028"/>
            <a:ext cx="8505646" cy="954067"/>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n-US" sz="2800" dirty="0">
                <a:solidFill>
                  <a:srgbClr val="FF0000"/>
                </a:solidFill>
                <a:latin typeface="Arial-SGK-TV" pitchFamily="2" charset="0"/>
                <a:ea typeface="Arial Rounded"/>
                <a:cs typeface="Arial-SGK-TV" pitchFamily="2" charset="0"/>
                <a:sym typeface="Arial Rounded"/>
              </a:rPr>
              <a:t>b. Bây giờ quê của bé, những gì đã thay thế ao, hồ đầm?</a:t>
            </a:r>
          </a:p>
        </p:txBody>
      </p:sp>
      <p:sp>
        <p:nvSpPr>
          <p:cNvPr id="9" name="Google Shape;304;p9"/>
          <p:cNvSpPr/>
          <p:nvPr/>
        </p:nvSpPr>
        <p:spPr>
          <a:xfrm>
            <a:off x="416719" y="559877"/>
            <a:ext cx="8505646" cy="954067"/>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n-US" sz="2800" dirty="0">
                <a:solidFill>
                  <a:srgbClr val="002060"/>
                </a:solidFill>
                <a:latin typeface="Arial-SGK-TV" pitchFamily="2" charset="0"/>
                <a:ea typeface="Arial Rounded"/>
                <a:cs typeface="Arial-SGK-TV" pitchFamily="2" charset="0"/>
                <a:sym typeface="Arial Rounded"/>
              </a:rPr>
              <a:t>	Hằng ngày, cò đi mò tôm, bắt cá ở các ao, hồ, đầm</a:t>
            </a:r>
            <a:r>
              <a:rPr lang="en-US" sz="2800" dirty="0">
                <a:solidFill>
                  <a:schemeClr val="tx1"/>
                </a:solidFill>
                <a:latin typeface="Arial-SGK-TV" pitchFamily="2" charset="0"/>
                <a:ea typeface="Arial Rounded"/>
                <a:cs typeface="Arial-SGK-TV" pitchFamily="2" charset="0"/>
                <a:sym typeface="Arial Rounded"/>
              </a:rPr>
              <a:t>.</a:t>
            </a:r>
          </a:p>
        </p:txBody>
      </p:sp>
      <p:sp>
        <p:nvSpPr>
          <p:cNvPr id="10" name="Google Shape;304;p9"/>
          <p:cNvSpPr/>
          <p:nvPr/>
        </p:nvSpPr>
        <p:spPr>
          <a:xfrm>
            <a:off x="381000" y="2209800"/>
            <a:ext cx="8541365" cy="1384954"/>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n-US" sz="2800" dirty="0">
                <a:solidFill>
                  <a:srgbClr val="002060"/>
                </a:solidFill>
                <a:latin typeface="Arial-SGK-TV" pitchFamily="2" charset="0"/>
                <a:ea typeface="Arial Rounded"/>
                <a:cs typeface="Arial-SGK-TV" pitchFamily="2" charset="0"/>
                <a:sym typeface="Arial Rounded"/>
              </a:rPr>
              <a:t>	Bây giờ, ở quê bé, thay thế cho ao, hồ, đầm là những </a:t>
            </a:r>
            <a:r>
              <a:rPr lang="en-US" sz="2800" dirty="0" err="1">
                <a:solidFill>
                  <a:srgbClr val="002060"/>
                </a:solidFill>
                <a:latin typeface="Arial-SGK-TV" pitchFamily="2" charset="0"/>
                <a:ea typeface="Arial Rounded"/>
                <a:cs typeface="Arial-SGK-TV" pitchFamily="2" charset="0"/>
                <a:sym typeface="Arial Rounded"/>
              </a:rPr>
              <a:t>tòa</a:t>
            </a:r>
            <a:r>
              <a:rPr lang="en-US" sz="2800" dirty="0">
                <a:solidFill>
                  <a:srgbClr val="002060"/>
                </a:solidFill>
                <a:latin typeface="Arial-SGK-TV" pitchFamily="2" charset="0"/>
                <a:ea typeface="Arial Rounded"/>
                <a:cs typeface="Arial-SGK-TV" pitchFamily="2" charset="0"/>
                <a:sym typeface="Arial Rounded"/>
              </a:rPr>
              <a:t> nhà cao vút, những con đường cao tốc, những nhà máy </a:t>
            </a:r>
            <a:r>
              <a:rPr lang="en-US" sz="2800" dirty="0" err="1">
                <a:solidFill>
                  <a:srgbClr val="002060"/>
                </a:solidFill>
                <a:latin typeface="Arial-SGK-TV" pitchFamily="2" charset="0"/>
                <a:ea typeface="Arial Rounded"/>
                <a:cs typeface="Arial-SGK-TV" pitchFamily="2" charset="0"/>
                <a:sym typeface="Arial Rounded"/>
              </a:rPr>
              <a:t>tỏa</a:t>
            </a:r>
            <a:r>
              <a:rPr lang="en-US" sz="2800" dirty="0">
                <a:solidFill>
                  <a:srgbClr val="002060"/>
                </a:solidFill>
                <a:latin typeface="Arial-SGK-TV" pitchFamily="2" charset="0"/>
                <a:ea typeface="Arial Rounded"/>
                <a:cs typeface="Arial-SGK-TV" pitchFamily="2" charset="0"/>
                <a:sym typeface="Arial Rounded"/>
              </a:rPr>
              <a:t> khói mịt mù.</a:t>
            </a:r>
            <a:endParaRPr lang="en-US" sz="2800" dirty="0">
              <a:solidFill>
                <a:schemeClr val="tx1"/>
              </a:solidFill>
              <a:latin typeface="Arial-SGK-TV" pitchFamily="2" charset="0"/>
              <a:ea typeface="Arial Rounded"/>
              <a:cs typeface="Arial-SGK-TV" pitchFamily="2" charset="0"/>
              <a:sym typeface="Arial Rounded"/>
            </a:endParaRPr>
          </a:p>
        </p:txBody>
      </p:sp>
      <p:sp>
        <p:nvSpPr>
          <p:cNvPr id="11" name="Google Shape;304;p9"/>
          <p:cNvSpPr/>
          <p:nvPr/>
        </p:nvSpPr>
        <p:spPr>
          <a:xfrm>
            <a:off x="381000" y="3953570"/>
            <a:ext cx="8505646" cy="523180"/>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n-US" sz="2800" dirty="0">
                <a:solidFill>
                  <a:srgbClr val="002060"/>
                </a:solidFill>
                <a:latin typeface="Arial-SGK-TV" pitchFamily="2" charset="0"/>
                <a:ea typeface="Arial Rounded"/>
                <a:cs typeface="Arial-SGK-TV" pitchFamily="2" charset="0"/>
                <a:sym typeface="Arial Rounded"/>
              </a:rPr>
              <a:t>	Những âm thanh ồn ào khiến đàn cò sợ hãi.</a:t>
            </a:r>
            <a:endParaRPr lang="en-US" sz="2800" dirty="0">
              <a:solidFill>
                <a:schemeClr val="tx1"/>
              </a:solidFill>
              <a:latin typeface="Arial-SGK-TV" pitchFamily="2" charset="0"/>
              <a:ea typeface="Arial Rounded"/>
              <a:cs typeface="Arial-SGK-TV" pitchFamily="2" charset="0"/>
              <a:sym typeface="Arial Rounded"/>
            </a:endParaRPr>
          </a:p>
        </p:txBody>
      </p:sp>
    </p:spTree>
    <p:extLst>
      <p:ext uri="{BB962C8B-B14F-4D97-AF65-F5344CB8AC3E}">
        <p14:creationId xmlns:p14="http://schemas.microsoft.com/office/powerpoint/2010/main" val="75321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0"/>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313" name="Google Shape;313;p10"/>
          <p:cNvGrpSpPr/>
          <p:nvPr/>
        </p:nvGrpSpPr>
        <p:grpSpPr>
          <a:xfrm>
            <a:off x="2253689" y="1535048"/>
            <a:ext cx="1955429" cy="1333408"/>
            <a:chOff x="2253689" y="1535048"/>
            <a:chExt cx="1955429" cy="1333408"/>
          </a:xfrm>
        </p:grpSpPr>
        <p:sp>
          <p:nvSpPr>
            <p:cNvPr id="314" name="Google Shape;314;p10"/>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5" name="Google Shape;315;p10"/>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16" name="Google Shape;316;p10"/>
          <p:cNvGrpSpPr/>
          <p:nvPr/>
        </p:nvGrpSpPr>
        <p:grpSpPr>
          <a:xfrm>
            <a:off x="3760322" y="3582254"/>
            <a:ext cx="1465034" cy="1349862"/>
            <a:chOff x="3760322" y="3582254"/>
            <a:chExt cx="1465034" cy="1349862"/>
          </a:xfrm>
        </p:grpSpPr>
        <p:sp>
          <p:nvSpPr>
            <p:cNvPr id="317" name="Google Shape;317;p10"/>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8" name="Google Shape;318;p10"/>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19" name="Google Shape;319;p10"/>
          <p:cNvGrpSpPr/>
          <p:nvPr/>
        </p:nvGrpSpPr>
        <p:grpSpPr>
          <a:xfrm>
            <a:off x="6089897" y="3405944"/>
            <a:ext cx="741464" cy="878352"/>
            <a:chOff x="6119714" y="3405944"/>
            <a:chExt cx="741464" cy="878352"/>
          </a:xfrm>
        </p:grpSpPr>
        <p:sp>
          <p:nvSpPr>
            <p:cNvPr id="320" name="Google Shape;320;p10"/>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1" name="Google Shape;321;p10"/>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2" name="Google Shape;322;p10"/>
          <p:cNvGrpSpPr/>
          <p:nvPr/>
        </p:nvGrpSpPr>
        <p:grpSpPr>
          <a:xfrm>
            <a:off x="6378045" y="3998247"/>
            <a:ext cx="767568" cy="484084"/>
            <a:chOff x="6378045" y="3998247"/>
            <a:chExt cx="767568" cy="484084"/>
          </a:xfrm>
        </p:grpSpPr>
        <p:sp>
          <p:nvSpPr>
            <p:cNvPr id="323" name="Google Shape;323;p10"/>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4" name="Google Shape;324;p10"/>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5" name="Google Shape;325;p10"/>
          <p:cNvGrpSpPr/>
          <p:nvPr/>
        </p:nvGrpSpPr>
        <p:grpSpPr>
          <a:xfrm>
            <a:off x="5029754" y="2073115"/>
            <a:ext cx="598228" cy="850125"/>
            <a:chOff x="5077882" y="2061083"/>
            <a:chExt cx="598228" cy="850125"/>
          </a:xfrm>
        </p:grpSpPr>
        <p:sp>
          <p:nvSpPr>
            <p:cNvPr id="326" name="Google Shape;326;p10"/>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7" name="Google Shape;327;p10"/>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8" name="Google Shape;328;p10"/>
          <p:cNvGrpSpPr/>
          <p:nvPr/>
        </p:nvGrpSpPr>
        <p:grpSpPr>
          <a:xfrm>
            <a:off x="5299207" y="2516037"/>
            <a:ext cx="806538" cy="633648"/>
            <a:chOff x="5299207" y="2540101"/>
            <a:chExt cx="806538" cy="633648"/>
          </a:xfrm>
        </p:grpSpPr>
        <p:sp>
          <p:nvSpPr>
            <p:cNvPr id="329" name="Google Shape;329;p10"/>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0" name="Google Shape;330;p10"/>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1" name="Google Shape;331;p10"/>
          <p:cNvGrpSpPr/>
          <p:nvPr/>
        </p:nvGrpSpPr>
        <p:grpSpPr>
          <a:xfrm>
            <a:off x="7410774" y="1197999"/>
            <a:ext cx="778581" cy="875100"/>
            <a:chOff x="7374678" y="1161903"/>
            <a:chExt cx="778581" cy="875100"/>
          </a:xfrm>
        </p:grpSpPr>
        <p:sp>
          <p:nvSpPr>
            <p:cNvPr id="332" name="Google Shape;332;p10"/>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3" name="Google Shape;333;p10"/>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4" name="Google Shape;334;p10"/>
          <p:cNvGrpSpPr/>
          <p:nvPr/>
        </p:nvGrpSpPr>
        <p:grpSpPr>
          <a:xfrm>
            <a:off x="7025358" y="1209298"/>
            <a:ext cx="538720" cy="795156"/>
            <a:chOff x="7001294" y="1209298"/>
            <a:chExt cx="538720" cy="795156"/>
          </a:xfrm>
        </p:grpSpPr>
        <p:sp>
          <p:nvSpPr>
            <p:cNvPr id="335" name="Google Shape;335;p10"/>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6" name="Google Shape;336;p10"/>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7" name="Google Shape;337;p10"/>
          <p:cNvGrpSpPr/>
          <p:nvPr/>
        </p:nvGrpSpPr>
        <p:grpSpPr>
          <a:xfrm>
            <a:off x="7507360" y="1418371"/>
            <a:ext cx="2289464" cy="1795572"/>
            <a:chOff x="7507360" y="1418371"/>
            <a:chExt cx="2289464" cy="1795572"/>
          </a:xfrm>
        </p:grpSpPr>
        <p:sp>
          <p:nvSpPr>
            <p:cNvPr id="338" name="Google Shape;338;p10"/>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9" name="Google Shape;339;p10"/>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40" name="Google Shape;340;p10"/>
          <p:cNvGrpSpPr/>
          <p:nvPr/>
        </p:nvGrpSpPr>
        <p:grpSpPr>
          <a:xfrm rot="2799594" flipH="1">
            <a:off x="5077585" y="-4173"/>
            <a:ext cx="1296742" cy="2117363"/>
            <a:chOff x="1279516" y="-3525500"/>
            <a:chExt cx="1296742" cy="2550422"/>
          </a:xfrm>
        </p:grpSpPr>
        <p:sp>
          <p:nvSpPr>
            <p:cNvPr id="341" name="Google Shape;341;p10"/>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42" name="Google Shape;342;p10"/>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43" name="Google Shape;343;p10"/>
          <p:cNvGrpSpPr/>
          <p:nvPr/>
        </p:nvGrpSpPr>
        <p:grpSpPr>
          <a:xfrm>
            <a:off x="-599090" y="-78586"/>
            <a:ext cx="5213131" cy="4808241"/>
            <a:chOff x="1001374" y="-370703"/>
            <a:chExt cx="6695744" cy="6175701"/>
          </a:xfrm>
        </p:grpSpPr>
        <p:pic>
          <p:nvPicPr>
            <p:cNvPr id="344" name="Google Shape;344;p10"/>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345" name="Google Shape;345;p10"/>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346" name="Google Shape;346;p10"/>
          <p:cNvSpPr txBox="1"/>
          <p:nvPr/>
        </p:nvSpPr>
        <p:spPr>
          <a:xfrm>
            <a:off x="223833" y="1786444"/>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rgbClr val="0070C0"/>
                </a:solidFill>
                <a:latin typeface="Arial Rounded"/>
                <a:ea typeface="Arial Rounded"/>
                <a:cs typeface="Arial Rounded"/>
                <a:sym typeface="Arial Rounded"/>
              </a:rPr>
              <a:t>Viết vào vở</a:t>
            </a:r>
            <a:endParaRPr sz="4400" b="1" dirty="0">
              <a:solidFill>
                <a:srgbClr val="0070C0"/>
              </a:solidFill>
              <a:latin typeface="Arial Rounded"/>
              <a:ea typeface="Arial Rounded"/>
              <a:cs typeface="Arial Rounded"/>
              <a:sym typeface="Arial Rounded"/>
            </a:endParaRPr>
          </a:p>
        </p:txBody>
      </p:sp>
      <p:pic>
        <p:nvPicPr>
          <p:cNvPr id="348" name="Google Shape;348;p10"/>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349" name="Google Shape;349;p10"/>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750"/>
                                        <p:tgtEl>
                                          <p:spTgt spid="31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340"/>
                                        </p:tgtEl>
                                        <p:attrNameLst>
                                          <p:attrName>style.visibility</p:attrName>
                                        </p:attrNameLst>
                                      </p:cBhvr>
                                      <p:to>
                                        <p:strVal val="visible"/>
                                      </p:to>
                                    </p:set>
                                    <p:anim calcmode="lin" valueType="num">
                                      <p:cBhvr additive="base">
                                        <p:cTn id="11" dur="750"/>
                                        <p:tgtEl>
                                          <p:spTgt spid="340"/>
                                        </p:tgtEl>
                                        <p:attrNameLst>
                                          <p:attrName>ppt_w</p:attrName>
                                        </p:attrNameLst>
                                      </p:cBhvr>
                                      <p:tavLst>
                                        <p:tav tm="0">
                                          <p:val>
                                            <p:strVal val="0"/>
                                          </p:val>
                                        </p:tav>
                                        <p:tav tm="100000">
                                          <p:val>
                                            <p:strVal val="#ppt_w"/>
                                          </p:val>
                                        </p:tav>
                                      </p:tavLst>
                                    </p:anim>
                                    <p:anim calcmode="lin" valueType="num">
                                      <p:cBhvr additive="base">
                                        <p:cTn id="12" dur="750"/>
                                        <p:tgtEl>
                                          <p:spTgt spid="34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37"/>
                                        </p:tgtEl>
                                        <p:attrNameLst>
                                          <p:attrName>style.visibility</p:attrName>
                                        </p:attrNameLst>
                                      </p:cBhvr>
                                      <p:to>
                                        <p:strVal val="visible"/>
                                      </p:to>
                                    </p:set>
                                    <p:anim calcmode="lin" valueType="num">
                                      <p:cBhvr additive="base">
                                        <p:cTn id="15" dur="750"/>
                                        <p:tgtEl>
                                          <p:spTgt spid="337"/>
                                        </p:tgtEl>
                                        <p:attrNameLst>
                                          <p:attrName>ppt_w</p:attrName>
                                        </p:attrNameLst>
                                      </p:cBhvr>
                                      <p:tavLst>
                                        <p:tav tm="0">
                                          <p:val>
                                            <p:strVal val="0"/>
                                          </p:val>
                                        </p:tav>
                                        <p:tav tm="100000">
                                          <p:val>
                                            <p:strVal val="#ppt_w"/>
                                          </p:val>
                                        </p:tav>
                                      </p:tavLst>
                                    </p:anim>
                                    <p:anim calcmode="lin" valueType="num">
                                      <p:cBhvr additive="base">
                                        <p:cTn id="16" dur="750"/>
                                        <p:tgtEl>
                                          <p:spTgt spid="33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31"/>
                                        </p:tgtEl>
                                        <p:attrNameLst>
                                          <p:attrName>style.visibility</p:attrName>
                                        </p:attrNameLst>
                                      </p:cBhvr>
                                      <p:to>
                                        <p:strVal val="visible"/>
                                      </p:to>
                                    </p:set>
                                    <p:anim calcmode="lin" valueType="num">
                                      <p:cBhvr additive="base">
                                        <p:cTn id="19" dur="750"/>
                                        <p:tgtEl>
                                          <p:spTgt spid="331"/>
                                        </p:tgtEl>
                                        <p:attrNameLst>
                                          <p:attrName>ppt_w</p:attrName>
                                        </p:attrNameLst>
                                      </p:cBhvr>
                                      <p:tavLst>
                                        <p:tav tm="0">
                                          <p:val>
                                            <p:strVal val="0"/>
                                          </p:val>
                                        </p:tav>
                                        <p:tav tm="100000">
                                          <p:val>
                                            <p:strVal val="#ppt_w"/>
                                          </p:val>
                                        </p:tav>
                                      </p:tavLst>
                                    </p:anim>
                                    <p:anim calcmode="lin" valueType="num">
                                      <p:cBhvr additive="base">
                                        <p:cTn id="20" dur="750"/>
                                        <p:tgtEl>
                                          <p:spTgt spid="33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34"/>
                                        </p:tgtEl>
                                        <p:attrNameLst>
                                          <p:attrName>style.visibility</p:attrName>
                                        </p:attrNameLst>
                                      </p:cBhvr>
                                      <p:to>
                                        <p:strVal val="visible"/>
                                      </p:to>
                                    </p:set>
                                    <p:anim calcmode="lin" valueType="num">
                                      <p:cBhvr additive="base">
                                        <p:cTn id="23" dur="750"/>
                                        <p:tgtEl>
                                          <p:spTgt spid="334"/>
                                        </p:tgtEl>
                                        <p:attrNameLst>
                                          <p:attrName>ppt_w</p:attrName>
                                        </p:attrNameLst>
                                      </p:cBhvr>
                                      <p:tavLst>
                                        <p:tav tm="0">
                                          <p:val>
                                            <p:strVal val="0"/>
                                          </p:val>
                                        </p:tav>
                                        <p:tav tm="100000">
                                          <p:val>
                                            <p:strVal val="#ppt_w"/>
                                          </p:val>
                                        </p:tav>
                                      </p:tavLst>
                                    </p:anim>
                                    <p:anim calcmode="lin" valueType="num">
                                      <p:cBhvr additive="base">
                                        <p:cTn id="24" dur="750"/>
                                        <p:tgtEl>
                                          <p:spTgt spid="33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28"/>
                                        </p:tgtEl>
                                        <p:attrNameLst>
                                          <p:attrName>style.visibility</p:attrName>
                                        </p:attrNameLst>
                                      </p:cBhvr>
                                      <p:to>
                                        <p:strVal val="visible"/>
                                      </p:to>
                                    </p:set>
                                    <p:anim calcmode="lin" valueType="num">
                                      <p:cBhvr additive="base">
                                        <p:cTn id="27" dur="750"/>
                                        <p:tgtEl>
                                          <p:spTgt spid="328"/>
                                        </p:tgtEl>
                                        <p:attrNameLst>
                                          <p:attrName>ppt_w</p:attrName>
                                        </p:attrNameLst>
                                      </p:cBhvr>
                                      <p:tavLst>
                                        <p:tav tm="0">
                                          <p:val>
                                            <p:strVal val="0"/>
                                          </p:val>
                                        </p:tav>
                                        <p:tav tm="100000">
                                          <p:val>
                                            <p:strVal val="#ppt_w"/>
                                          </p:val>
                                        </p:tav>
                                      </p:tavLst>
                                    </p:anim>
                                    <p:anim calcmode="lin" valueType="num">
                                      <p:cBhvr additive="base">
                                        <p:cTn id="28" dur="750"/>
                                        <p:tgtEl>
                                          <p:spTgt spid="32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25"/>
                                        </p:tgtEl>
                                        <p:attrNameLst>
                                          <p:attrName>style.visibility</p:attrName>
                                        </p:attrNameLst>
                                      </p:cBhvr>
                                      <p:to>
                                        <p:strVal val="visible"/>
                                      </p:to>
                                    </p:set>
                                    <p:anim calcmode="lin" valueType="num">
                                      <p:cBhvr additive="base">
                                        <p:cTn id="31" dur="750"/>
                                        <p:tgtEl>
                                          <p:spTgt spid="325"/>
                                        </p:tgtEl>
                                        <p:attrNameLst>
                                          <p:attrName>ppt_w</p:attrName>
                                        </p:attrNameLst>
                                      </p:cBhvr>
                                      <p:tavLst>
                                        <p:tav tm="0">
                                          <p:val>
                                            <p:strVal val="0"/>
                                          </p:val>
                                        </p:tav>
                                        <p:tav tm="100000">
                                          <p:val>
                                            <p:strVal val="#ppt_w"/>
                                          </p:val>
                                        </p:tav>
                                      </p:tavLst>
                                    </p:anim>
                                    <p:anim calcmode="lin" valueType="num">
                                      <p:cBhvr additive="base">
                                        <p:cTn id="32" dur="750"/>
                                        <p:tgtEl>
                                          <p:spTgt spid="32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19"/>
                                        </p:tgtEl>
                                        <p:attrNameLst>
                                          <p:attrName>style.visibility</p:attrName>
                                        </p:attrNameLst>
                                      </p:cBhvr>
                                      <p:to>
                                        <p:strVal val="visible"/>
                                      </p:to>
                                    </p:set>
                                    <p:anim calcmode="lin" valueType="num">
                                      <p:cBhvr additive="base">
                                        <p:cTn id="35" dur="750"/>
                                        <p:tgtEl>
                                          <p:spTgt spid="319"/>
                                        </p:tgtEl>
                                        <p:attrNameLst>
                                          <p:attrName>ppt_w</p:attrName>
                                        </p:attrNameLst>
                                      </p:cBhvr>
                                      <p:tavLst>
                                        <p:tav tm="0">
                                          <p:val>
                                            <p:strVal val="0"/>
                                          </p:val>
                                        </p:tav>
                                        <p:tav tm="100000">
                                          <p:val>
                                            <p:strVal val="#ppt_w"/>
                                          </p:val>
                                        </p:tav>
                                      </p:tavLst>
                                    </p:anim>
                                    <p:anim calcmode="lin" valueType="num">
                                      <p:cBhvr additive="base">
                                        <p:cTn id="36" dur="750"/>
                                        <p:tgtEl>
                                          <p:spTgt spid="31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22"/>
                                        </p:tgtEl>
                                        <p:attrNameLst>
                                          <p:attrName>style.visibility</p:attrName>
                                        </p:attrNameLst>
                                      </p:cBhvr>
                                      <p:to>
                                        <p:strVal val="visible"/>
                                      </p:to>
                                    </p:set>
                                    <p:anim calcmode="lin" valueType="num">
                                      <p:cBhvr additive="base">
                                        <p:cTn id="39" dur="750"/>
                                        <p:tgtEl>
                                          <p:spTgt spid="322"/>
                                        </p:tgtEl>
                                        <p:attrNameLst>
                                          <p:attrName>ppt_w</p:attrName>
                                        </p:attrNameLst>
                                      </p:cBhvr>
                                      <p:tavLst>
                                        <p:tav tm="0">
                                          <p:val>
                                            <p:strVal val="0"/>
                                          </p:val>
                                        </p:tav>
                                        <p:tav tm="100000">
                                          <p:val>
                                            <p:strVal val="#ppt_w"/>
                                          </p:val>
                                        </p:tav>
                                      </p:tavLst>
                                    </p:anim>
                                    <p:anim calcmode="lin" valueType="num">
                                      <p:cBhvr additive="base">
                                        <p:cTn id="40" dur="750"/>
                                        <p:tgtEl>
                                          <p:spTgt spid="32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16"/>
                                        </p:tgtEl>
                                        <p:attrNameLst>
                                          <p:attrName>style.visibility</p:attrName>
                                        </p:attrNameLst>
                                      </p:cBhvr>
                                      <p:to>
                                        <p:strVal val="visible"/>
                                      </p:to>
                                    </p:set>
                                    <p:anim calcmode="lin" valueType="num">
                                      <p:cBhvr additive="base">
                                        <p:cTn id="43" dur="750"/>
                                        <p:tgtEl>
                                          <p:spTgt spid="316"/>
                                        </p:tgtEl>
                                        <p:attrNameLst>
                                          <p:attrName>ppt_w</p:attrName>
                                        </p:attrNameLst>
                                      </p:cBhvr>
                                      <p:tavLst>
                                        <p:tav tm="0">
                                          <p:val>
                                            <p:strVal val="0"/>
                                          </p:val>
                                        </p:tav>
                                        <p:tav tm="100000">
                                          <p:val>
                                            <p:strVal val="#ppt_w"/>
                                          </p:val>
                                        </p:tav>
                                      </p:tavLst>
                                    </p:anim>
                                    <p:anim calcmode="lin" valueType="num">
                                      <p:cBhvr additive="base">
                                        <p:cTn id="44" dur="750"/>
                                        <p:tgtEl>
                                          <p:spTgt spid="31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13"/>
                                        </p:tgtEl>
                                        <p:attrNameLst>
                                          <p:attrName>style.visibility</p:attrName>
                                        </p:attrNameLst>
                                      </p:cBhvr>
                                      <p:to>
                                        <p:strVal val="visible"/>
                                      </p:to>
                                    </p:set>
                                    <p:anim calcmode="lin" valueType="num">
                                      <p:cBhvr additive="base">
                                        <p:cTn id="47" dur="750"/>
                                        <p:tgtEl>
                                          <p:spTgt spid="313"/>
                                        </p:tgtEl>
                                        <p:attrNameLst>
                                          <p:attrName>ppt_w</p:attrName>
                                        </p:attrNameLst>
                                      </p:cBhvr>
                                      <p:tavLst>
                                        <p:tav tm="0">
                                          <p:val>
                                            <p:strVal val="0"/>
                                          </p:val>
                                        </p:tav>
                                        <p:tav tm="100000">
                                          <p:val>
                                            <p:strVal val="#ppt_w"/>
                                          </p:val>
                                        </p:tav>
                                      </p:tavLst>
                                    </p:anim>
                                    <p:anim calcmode="lin" valueType="num">
                                      <p:cBhvr additive="base">
                                        <p:cTn id="48" dur="750"/>
                                        <p:tgtEl>
                                          <p:spTgt spid="31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349"/>
                                        </p:tgtEl>
                                        <p:attrNameLst>
                                          <p:attrName>style.visibility</p:attrName>
                                        </p:attrNameLst>
                                      </p:cBhvr>
                                      <p:to>
                                        <p:strVal val="visible"/>
                                      </p:to>
                                    </p:set>
                                    <p:animEffect transition="in" filter="fade">
                                      <p:cBhvr>
                                        <p:cTn id="52" dur="1000"/>
                                        <p:tgtEl>
                                          <p:spTgt spid="34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343"/>
                                        </p:tgtEl>
                                        <p:attrNameLst>
                                          <p:attrName>style.visibility</p:attrName>
                                        </p:attrNameLst>
                                      </p:cBhvr>
                                      <p:to>
                                        <p:strVal val="visible"/>
                                      </p:to>
                                    </p:set>
                                    <p:anim calcmode="lin" valueType="num">
                                      <p:cBhvr additive="base">
                                        <p:cTn id="56" dur="750"/>
                                        <p:tgtEl>
                                          <p:spTgt spid="343"/>
                                        </p:tgtEl>
                                        <p:attrNameLst>
                                          <p:attrName>ppt_w</p:attrName>
                                        </p:attrNameLst>
                                      </p:cBhvr>
                                      <p:tavLst>
                                        <p:tav tm="0">
                                          <p:val>
                                            <p:strVal val="0"/>
                                          </p:val>
                                        </p:tav>
                                        <p:tav tm="100000">
                                          <p:val>
                                            <p:strVal val="#ppt_w"/>
                                          </p:val>
                                        </p:tav>
                                      </p:tavLst>
                                    </p:anim>
                                    <p:anim calcmode="lin" valueType="num">
                                      <p:cBhvr additive="base">
                                        <p:cTn id="57" dur="750"/>
                                        <p:tgtEl>
                                          <p:spTgt spid="34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343"/>
                                        </p:tgtEl>
                                        <p:attrNameLst>
                                          <p:attrName>r</p:attrName>
                                        </p:attrNameLst>
                                      </p:cBhvr>
                                    </p:animRot>
                                  </p:childTnLst>
                                </p:cTn>
                              </p:par>
                              <p:par>
                                <p:cTn id="61" presetID="10" presetClass="entr" presetSubtype="0" fill="hold" nodeType="withEffect">
                                  <p:stCondLst>
                                    <p:cond delay="1250"/>
                                  </p:stCondLst>
                                  <p:childTnLst>
                                    <p:set>
                                      <p:cBhvr>
                                        <p:cTn id="62" dur="1" fill="hold">
                                          <p:stCondLst>
                                            <p:cond delay="0"/>
                                          </p:stCondLst>
                                        </p:cTn>
                                        <p:tgtEl>
                                          <p:spTgt spid="346"/>
                                        </p:tgtEl>
                                        <p:attrNameLst>
                                          <p:attrName>style.visibility</p:attrName>
                                        </p:attrNameLst>
                                      </p:cBhvr>
                                      <p:to>
                                        <p:strVal val="visible"/>
                                      </p:to>
                                    </p:set>
                                    <p:animEffect transition="in" filter="fade">
                                      <p:cBhvr>
                                        <p:cTn id="63" dur="500"/>
                                        <p:tgtEl>
                                          <p:spTgt spid="346"/>
                                        </p:tgtEl>
                                      </p:cBhvr>
                                    </p:animEffect>
                                  </p:childTnLst>
                                </p:cTn>
                              </p:par>
                              <p:par>
                                <p:cTn id="64" presetID="2" presetClass="entr" presetSubtype="2" fill="hold" nodeType="withEffect">
                                  <p:stCondLst>
                                    <p:cond delay="2250"/>
                                  </p:stCondLst>
                                  <p:childTnLst>
                                    <p:set>
                                      <p:cBhvr>
                                        <p:cTn id="65" dur="1" fill="hold">
                                          <p:stCondLst>
                                            <p:cond delay="0"/>
                                          </p:stCondLst>
                                        </p:cTn>
                                        <p:tgtEl>
                                          <p:spTgt spid="348"/>
                                        </p:tgtEl>
                                        <p:attrNameLst>
                                          <p:attrName>style.visibility</p:attrName>
                                        </p:attrNameLst>
                                      </p:cBhvr>
                                      <p:to>
                                        <p:strVal val="visible"/>
                                      </p:to>
                                    </p:set>
                                    <p:anim calcmode="lin" valueType="num">
                                      <p:cBhvr additive="base">
                                        <p:cTn id="66" dur="1250"/>
                                        <p:tgtEl>
                                          <p:spTgt spid="3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Desktop\ãasxas.PNG"/>
          <p:cNvPicPr>
            <a:picLocks noChangeAspect="1" noChangeArrowheads="1"/>
          </p:cNvPicPr>
          <p:nvPr/>
        </p:nvPicPr>
        <p:blipFill rotWithShape="1">
          <a:blip r:embed="rId2">
            <a:extLst>
              <a:ext uri="{28A0092B-C50C-407E-A947-70E740481C1C}">
                <a14:useLocalDpi xmlns:a14="http://schemas.microsoft.com/office/drawing/2010/main" val="0"/>
              </a:ext>
            </a:extLst>
          </a:blip>
          <a:srcRect b="56241"/>
          <a:stretch/>
        </p:blipFill>
        <p:spPr bwMode="auto">
          <a:xfrm>
            <a:off x="381000" y="0"/>
            <a:ext cx="7086600" cy="7429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srcRect l="416" t="11481" b="24074"/>
          <a:stretch/>
        </p:blipFill>
        <p:spPr>
          <a:xfrm>
            <a:off x="29308" y="742950"/>
            <a:ext cx="9114692" cy="3317900"/>
          </a:xfrm>
          <a:prstGeom prst="rect">
            <a:avLst/>
          </a:prstGeom>
        </p:spPr>
      </p:pic>
    </p:spTree>
    <p:extLst>
      <p:ext uri="{BB962C8B-B14F-4D97-AF65-F5344CB8AC3E}">
        <p14:creationId xmlns:p14="http://schemas.microsoft.com/office/powerpoint/2010/main" val="2963842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869"/>
            <a:ext cx="9144000"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9AB0981C-ED04-4B00-9D30-900445BD6654}"/>
              </a:ext>
            </a:extLst>
          </p:cNvPr>
          <p:cNvSpPr txBox="1"/>
          <p:nvPr/>
        </p:nvSpPr>
        <p:spPr>
          <a:xfrm>
            <a:off x="1066800" y="685800"/>
            <a:ext cx="7467600"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HẸN GẶP LẠI CÁC CON!</a:t>
            </a:r>
          </a:p>
        </p:txBody>
      </p:sp>
    </p:spTree>
    <p:extLst>
      <p:ext uri="{BB962C8B-B14F-4D97-AF65-F5344CB8AC3E}">
        <p14:creationId xmlns:p14="http://schemas.microsoft.com/office/powerpoint/2010/main" val="358163565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2869"/>
            <a:ext cx="9144000"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loud Callout 5"/>
          <p:cNvSpPr/>
          <p:nvPr/>
        </p:nvSpPr>
        <p:spPr>
          <a:xfrm rot="21248837" flipH="1">
            <a:off x="1637110" y="-16669"/>
            <a:ext cx="6326981" cy="3295650"/>
          </a:xfrm>
          <a:prstGeom prst="cloudCallout">
            <a:avLst>
              <a:gd name="adj1" fmla="val -6286"/>
              <a:gd name="adj2" fmla="val 82825"/>
            </a:avLst>
          </a:prstGeom>
          <a:solidFill>
            <a:schemeClr val="accent5">
              <a:lumMod val="20000"/>
              <a:lumOff val="80000"/>
            </a:scheme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solidFill>
                <a:srgbClr val="002060"/>
              </a:solidFill>
              <a:latin typeface="Arial-SGK-TV" pitchFamily="2" charset="0"/>
              <a:cs typeface="Arial-SGK-TV" pitchFamily="2" charset="0"/>
            </a:endParaRPr>
          </a:p>
          <a:p>
            <a:pPr>
              <a:defRPr/>
            </a:pPr>
            <a:r>
              <a:rPr lang="vi-VN" sz="1800" dirty="0">
                <a:solidFill>
                  <a:srgbClr val="002060"/>
                </a:solidFill>
                <a:latin typeface="Arial-SGK-TV" pitchFamily="2" charset="0"/>
                <a:cs typeface="Arial-SGK-TV" pitchFamily="2" charset="0"/>
              </a:rPr>
              <a:t>Hi Tớ là thỏ moran</a:t>
            </a:r>
            <a:r>
              <a:rPr lang="en-US" sz="1800" dirty="0">
                <a:solidFill>
                  <a:srgbClr val="002060"/>
                </a:solidFill>
                <a:latin typeface="Arial-SGK-TV" pitchFamily="2" charset="0"/>
                <a:cs typeface="Arial-SGK-TV" pitchFamily="2" charset="0"/>
              </a:rPr>
              <a:t>g!</a:t>
            </a:r>
          </a:p>
          <a:p>
            <a:pPr>
              <a:defRPr/>
            </a:pPr>
            <a:r>
              <a:rPr lang="vi-VN" sz="1800" dirty="0">
                <a:solidFill>
                  <a:srgbClr val="002060"/>
                </a:solidFill>
                <a:latin typeface="Arial-SGK-TV" pitchFamily="2" charset="0"/>
                <a:cs typeface="Arial-SGK-TV" pitchFamily="2" charset="0"/>
              </a:rPr>
              <a:t>Các cậu có thấy t</a:t>
            </a:r>
            <a:r>
              <a:rPr lang="en-US" sz="1800" dirty="0">
                <a:solidFill>
                  <a:srgbClr val="002060"/>
                </a:solidFill>
                <a:latin typeface="Arial-SGK-TV" pitchFamily="2" charset="0"/>
                <a:cs typeface="Arial-SGK-TV" pitchFamily="2" charset="0"/>
              </a:rPr>
              <a:t>ớ</a:t>
            </a:r>
            <a:r>
              <a:rPr lang="vi-VN" sz="1800" dirty="0">
                <a:solidFill>
                  <a:srgbClr val="002060"/>
                </a:solidFill>
                <a:latin typeface="Arial-SGK-TV" pitchFamily="2" charset="0"/>
                <a:cs typeface="Arial-SGK-TV" pitchFamily="2" charset="0"/>
              </a:rPr>
              <a:t> đáng yêu không nào</a:t>
            </a:r>
            <a:r>
              <a:rPr lang="en-US" sz="1800" dirty="0">
                <a:solidFill>
                  <a:srgbClr val="002060"/>
                </a:solidFill>
                <a:latin typeface="Arial-SGK-TV" pitchFamily="2" charset="0"/>
                <a:cs typeface="Arial-SGK-TV" pitchFamily="2" charset="0"/>
              </a:rPr>
              <a:t>?</a:t>
            </a:r>
            <a:r>
              <a:rPr lang="vi-VN" sz="1800" dirty="0">
                <a:solidFill>
                  <a:srgbClr val="002060"/>
                </a:solidFill>
                <a:latin typeface="Arial-SGK-TV" pitchFamily="2" charset="0"/>
                <a:cs typeface="Arial-SGK-TV" pitchFamily="2" charset="0"/>
              </a:rPr>
              <a:t> </a:t>
            </a:r>
            <a:r>
              <a:rPr lang="en-US" sz="1800" dirty="0">
                <a:solidFill>
                  <a:srgbClr val="002060"/>
                </a:solidFill>
                <a:latin typeface="Arial-SGK-TV" pitchFamily="2" charset="0"/>
                <a:cs typeface="Arial-SGK-TV" pitchFamily="2" charset="0"/>
              </a:rPr>
              <a:t>M</a:t>
            </a:r>
            <a:r>
              <a:rPr lang="vi-VN" sz="1800" dirty="0">
                <a:solidFill>
                  <a:srgbClr val="002060"/>
                </a:solidFill>
                <a:latin typeface="Arial-SGK-TV" pitchFamily="2" charset="0"/>
                <a:cs typeface="Arial-SGK-TV" pitchFamily="2" charset="0"/>
              </a:rPr>
              <a:t>ẹ tớ nhờ tớ đi thu hoạch cà rốt Để mang về nấu cơm</a:t>
            </a:r>
            <a:r>
              <a:rPr lang="en-US" sz="1800" dirty="0">
                <a:solidFill>
                  <a:srgbClr val="002060"/>
                </a:solidFill>
                <a:latin typeface="Arial-SGK-TV" pitchFamily="2" charset="0"/>
                <a:cs typeface="Arial-SGK-TV" pitchFamily="2" charset="0"/>
              </a:rPr>
              <a:t>,</a:t>
            </a:r>
            <a:r>
              <a:rPr lang="vi-VN" sz="1800" dirty="0">
                <a:solidFill>
                  <a:srgbClr val="002060"/>
                </a:solidFill>
                <a:latin typeface="Arial-SGK-TV" pitchFamily="2" charset="0"/>
                <a:cs typeface="Arial-SGK-TV" pitchFamily="2" charset="0"/>
              </a:rPr>
              <a:t> mỗi một củ cà rốt đều có một chướng ngại vật đó là phải trả lời đúng các câu hỏi</a:t>
            </a:r>
            <a:r>
              <a:rPr lang="en-US" sz="1800" dirty="0">
                <a:solidFill>
                  <a:srgbClr val="002060"/>
                </a:solidFill>
                <a:latin typeface="Arial-SGK-TV" pitchFamily="2" charset="0"/>
                <a:cs typeface="Arial-SGK-TV" pitchFamily="2" charset="0"/>
              </a:rPr>
              <a:t>.</a:t>
            </a:r>
            <a:r>
              <a:rPr lang="vi-VN" sz="1800" dirty="0">
                <a:solidFill>
                  <a:srgbClr val="002060"/>
                </a:solidFill>
                <a:latin typeface="Arial-SGK-TV" pitchFamily="2" charset="0"/>
                <a:cs typeface="Arial-SGK-TV" pitchFamily="2" charset="0"/>
              </a:rPr>
              <a:t> </a:t>
            </a:r>
            <a:r>
              <a:rPr lang="en-US" sz="1800" dirty="0">
                <a:solidFill>
                  <a:srgbClr val="002060"/>
                </a:solidFill>
                <a:latin typeface="Arial-SGK-TV" pitchFamily="2" charset="0"/>
                <a:cs typeface="Arial-SGK-TV" pitchFamily="2" charset="0"/>
              </a:rPr>
              <a:t>C</a:t>
            </a:r>
            <a:r>
              <a:rPr lang="vi-VN" sz="1800" dirty="0">
                <a:solidFill>
                  <a:srgbClr val="002060"/>
                </a:solidFill>
                <a:latin typeface="Arial-SGK-TV" pitchFamily="2" charset="0"/>
                <a:cs typeface="Arial-SGK-TV" pitchFamily="2" charset="0"/>
              </a:rPr>
              <a:t>ác cậu hãy giúp tớ trả lời đúng các câu hỏi đó để tớ</a:t>
            </a:r>
            <a:r>
              <a:rPr lang="en-US" sz="1800" dirty="0">
                <a:solidFill>
                  <a:srgbClr val="002060"/>
                </a:solidFill>
                <a:latin typeface="Arial-SGK-TV" pitchFamily="2" charset="0"/>
                <a:cs typeface="Arial-SGK-TV" pitchFamily="2" charset="0"/>
              </a:rPr>
              <a:t> </a:t>
            </a:r>
            <a:r>
              <a:rPr lang="en-US" sz="1800" dirty="0" err="1">
                <a:solidFill>
                  <a:srgbClr val="002060"/>
                </a:solidFill>
                <a:latin typeface="Arial-SGK-TV" pitchFamily="2" charset="0"/>
                <a:cs typeface="Arial-SGK-TV" pitchFamily="2" charset="0"/>
              </a:rPr>
              <a:t>nhé</a:t>
            </a:r>
            <a:r>
              <a:rPr lang="en-US" sz="1800" dirty="0">
                <a:solidFill>
                  <a:srgbClr val="002060"/>
                </a:solidFill>
                <a:latin typeface="Arial-SGK-TV" pitchFamily="2" charset="0"/>
                <a:cs typeface="Arial-SGK-TV" pitchFamily="2" charset="0"/>
              </a:rPr>
              <a:t>! </a:t>
            </a:r>
            <a:endParaRPr lang="en-US" sz="6600" spc="225" dirty="0">
              <a:solidFill>
                <a:srgbClr val="002060"/>
              </a:solidFill>
              <a:latin typeface="Arial-SGK-TV" pitchFamily="2" charset="0"/>
              <a:cs typeface="Arial-SGK-TV" pitchFamily="2" charset="0"/>
            </a:endParaRPr>
          </a:p>
        </p:txBody>
      </p:sp>
      <p:pic>
        <p:nvPicPr>
          <p:cNvPr id="3" name="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7258050" y="228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95729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62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0">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l="3999" r="16000"/>
          <a:stretch>
            <a:fillRect/>
          </a:stretch>
        </p:blipFill>
        <p:spPr bwMode="auto">
          <a:xfrm>
            <a:off x="-59531"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16" descr="Related image">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66521">
            <a:off x="3813572" y="2780110"/>
            <a:ext cx="1957388" cy="2374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16" descr="Related image">
            <a:hlinkClick r:id="rId6"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135207">
            <a:off x="5028605" y="3193852"/>
            <a:ext cx="1769269" cy="2146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p:cNvSpPr/>
          <p:nvPr/>
        </p:nvSpPr>
        <p:spPr>
          <a:xfrm>
            <a:off x="571500" y="4171950"/>
            <a:ext cx="3771900" cy="1543050"/>
          </a:xfrm>
          <a:prstGeom prst="cloud">
            <a:avLst/>
          </a:prstGeom>
          <a:solidFill>
            <a:srgbClr val="993300"/>
          </a:solidFill>
          <a:ln>
            <a:solidFill>
              <a:srgbClr val="862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pic>
        <p:nvPicPr>
          <p:cNvPr id="8198" name="Picture 16" descr="Related image">
            <a:hlinkClick r:id="rId7"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352473">
            <a:off x="2764632" y="3175398"/>
            <a:ext cx="1770460" cy="2145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loud 10"/>
          <p:cNvSpPr/>
          <p:nvPr/>
        </p:nvSpPr>
        <p:spPr>
          <a:xfrm>
            <a:off x="2857500" y="4114800"/>
            <a:ext cx="2131219" cy="1543050"/>
          </a:xfrm>
          <a:prstGeom prst="cloud">
            <a:avLst/>
          </a:prstGeom>
          <a:solidFill>
            <a:srgbClr val="993300"/>
          </a:solidFill>
          <a:ln>
            <a:solidFill>
              <a:srgbClr val="862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sp>
        <p:nvSpPr>
          <p:cNvPr id="13" name="Cloud 12"/>
          <p:cNvSpPr/>
          <p:nvPr/>
        </p:nvSpPr>
        <p:spPr>
          <a:xfrm>
            <a:off x="5657850" y="4080272"/>
            <a:ext cx="2686050" cy="1543050"/>
          </a:xfrm>
          <a:prstGeom prst="cloud">
            <a:avLst/>
          </a:prstGeom>
          <a:solidFill>
            <a:srgbClr val="993300"/>
          </a:solidFill>
          <a:ln>
            <a:solidFill>
              <a:srgbClr val="862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sp>
        <p:nvSpPr>
          <p:cNvPr id="12" name="Cloud 11"/>
          <p:cNvSpPr/>
          <p:nvPr/>
        </p:nvSpPr>
        <p:spPr>
          <a:xfrm>
            <a:off x="4171950" y="4094560"/>
            <a:ext cx="2686050" cy="1543050"/>
          </a:xfrm>
          <a:prstGeom prst="cloud">
            <a:avLst/>
          </a:prstGeom>
          <a:solidFill>
            <a:srgbClr val="993300"/>
          </a:solidFill>
          <a:ln>
            <a:solidFill>
              <a:srgbClr val="862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pic>
        <p:nvPicPr>
          <p:cNvPr id="820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9441" y="2750344"/>
            <a:ext cx="1885950" cy="207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657147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629" y="0"/>
            <a:ext cx="926901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9" name="Group 25"/>
          <p:cNvGrpSpPr>
            <a:grpSpLocks/>
          </p:cNvGrpSpPr>
          <p:nvPr/>
        </p:nvGrpSpPr>
        <p:grpSpPr bwMode="auto">
          <a:xfrm>
            <a:off x="419100" y="142875"/>
            <a:ext cx="1600200" cy="1607344"/>
            <a:chOff x="1689100" y="1980864"/>
            <a:chExt cx="2133600" cy="2143125"/>
          </a:xfrm>
        </p:grpSpPr>
        <p:pic>
          <p:nvPicPr>
            <p:cNvPr id="922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100" y="1980864"/>
              <a:ext cx="21336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4" name="TextBox 27"/>
            <p:cNvSpPr txBox="1">
              <a:spLocks noChangeArrowheads="1"/>
            </p:cNvSpPr>
            <p:nvPr/>
          </p:nvSpPr>
          <p:spPr bwMode="auto">
            <a:xfrm>
              <a:off x="2057400" y="2317259"/>
              <a:ext cx="14478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7200" b="1"/>
                <a:t>8</a:t>
              </a:r>
            </a:p>
          </p:txBody>
        </p:sp>
      </p:grpSp>
      <p:pic>
        <p:nvPicPr>
          <p:cNvPr id="9220" name="Picture 3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215411">
            <a:off x="130969" y="-120254"/>
            <a:ext cx="8866585" cy="413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p:cNvSpPr txBox="1"/>
          <p:nvPr/>
        </p:nvSpPr>
        <p:spPr>
          <a:xfrm rot="20782526">
            <a:off x="2012157" y="1879253"/>
            <a:ext cx="4718447" cy="1384995"/>
          </a:xfrm>
          <a:prstGeom prst="rect">
            <a:avLst/>
          </a:prstGeom>
          <a:noFill/>
        </p:spPr>
        <p:txBody>
          <a:bodyPr>
            <a:spAutoFit/>
          </a:bodyPr>
          <a:lstStyle/>
          <a:p>
            <a:pPr algn="ctr">
              <a:defRPr/>
            </a:pPr>
            <a:r>
              <a:rPr lang="en-US" sz="2800" dirty="0">
                <a:solidFill>
                  <a:srgbClr val="FFFF00"/>
                </a:solidFill>
                <a:latin typeface="Arial-SGK-TV" pitchFamily="2" charset="0"/>
                <a:cs typeface="Arial-SGK-TV" pitchFamily="2" charset="0"/>
              </a:rPr>
              <a:t>Nêu tên bài tập đọc hôm trước vừa học.</a:t>
            </a:r>
          </a:p>
          <a:p>
            <a:pPr algn="ctr">
              <a:defRPr/>
            </a:pPr>
            <a:r>
              <a:rPr lang="en-US" sz="2800" b="1" dirty="0">
                <a:solidFill>
                  <a:srgbClr val="FFFF00"/>
                </a:solidFill>
                <a:latin typeface="Arial-SGK-TV" pitchFamily="2" charset="0"/>
                <a:cs typeface="Arial-SGK-TV" pitchFamily="2" charset="0"/>
              </a:rPr>
              <a:t> </a:t>
            </a:r>
          </a:p>
        </p:txBody>
      </p:sp>
      <p:sp>
        <p:nvSpPr>
          <p:cNvPr id="40" name="Rectangle 39"/>
          <p:cNvSpPr/>
          <p:nvPr/>
        </p:nvSpPr>
        <p:spPr>
          <a:xfrm>
            <a:off x="2562225" y="3452813"/>
            <a:ext cx="5628085" cy="584775"/>
          </a:xfrm>
          <a:prstGeom prst="rect">
            <a:avLst/>
          </a:prstGeom>
        </p:spPr>
        <p:txBody>
          <a:bodyPr>
            <a:spAutoFit/>
          </a:bodyPr>
          <a:lstStyle/>
          <a:p>
            <a:pPr>
              <a:defRPr/>
            </a:pPr>
            <a:r>
              <a:rPr lang="en-US" sz="3200" dirty="0">
                <a:solidFill>
                  <a:srgbClr val="FF0000"/>
                </a:solidFill>
                <a:latin typeface="Arial-SGK-TV" pitchFamily="2" charset="0"/>
                <a:cs typeface="Arial-SGK-TV" pitchFamily="2" charset="0"/>
              </a:rPr>
              <a:t>Những cánh cò</a:t>
            </a:r>
          </a:p>
        </p:txBody>
      </p:sp>
    </p:spTree>
    <p:extLst>
      <p:ext uri="{BB962C8B-B14F-4D97-AF65-F5344CB8AC3E}">
        <p14:creationId xmlns:p14="http://schemas.microsoft.com/office/powerpoint/2010/main" val="37932956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 calcmode="lin" valueType="num">
                                      <p:cBhvr>
                                        <p:cTn id="9" dur="500" fill="hold"/>
                                        <p:tgtEl>
                                          <p:spTgt spid="40"/>
                                        </p:tgtEl>
                                        <p:attrNameLst>
                                          <p:attrName>style.rotation</p:attrName>
                                        </p:attrNameLst>
                                      </p:cBhvr>
                                      <p:tavLst>
                                        <p:tav tm="0">
                                          <p:val>
                                            <p:fltVal val="90"/>
                                          </p:val>
                                        </p:tav>
                                        <p:tav tm="100000">
                                          <p:val>
                                            <p:fltVal val="0"/>
                                          </p:val>
                                        </p:tav>
                                      </p:tavLst>
                                    </p:anim>
                                    <p:animEffect transition="in" filter="fade">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0">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l="3999" r="16000"/>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16" descr="Related image">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66521">
            <a:off x="3813572" y="2780110"/>
            <a:ext cx="1957388" cy="2374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16" descr="Related image">
            <a:hlinkClick r:id="rId6"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135207">
            <a:off x="5028605" y="3193852"/>
            <a:ext cx="1769269" cy="2146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p:cNvSpPr/>
          <p:nvPr/>
        </p:nvSpPr>
        <p:spPr>
          <a:xfrm>
            <a:off x="571500" y="4171950"/>
            <a:ext cx="3771900" cy="1543050"/>
          </a:xfrm>
          <a:prstGeom prst="cloud">
            <a:avLst/>
          </a:prstGeom>
          <a:solidFill>
            <a:srgbClr val="993300"/>
          </a:solidFill>
          <a:ln>
            <a:solidFill>
              <a:srgbClr val="862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pic>
        <p:nvPicPr>
          <p:cNvPr id="2064" name="Picture 16" descr="Related image">
            <a:hlinkClick r:id="rId7"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352473">
            <a:off x="2764632" y="3175398"/>
            <a:ext cx="1770460" cy="2145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loud 10"/>
          <p:cNvSpPr/>
          <p:nvPr/>
        </p:nvSpPr>
        <p:spPr>
          <a:xfrm>
            <a:off x="2857500" y="4114800"/>
            <a:ext cx="2131219" cy="1543050"/>
          </a:xfrm>
          <a:prstGeom prst="cloud">
            <a:avLst/>
          </a:prstGeom>
          <a:solidFill>
            <a:srgbClr val="993300"/>
          </a:solidFill>
          <a:ln>
            <a:solidFill>
              <a:srgbClr val="862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sp>
        <p:nvSpPr>
          <p:cNvPr id="13" name="Cloud 12"/>
          <p:cNvSpPr/>
          <p:nvPr/>
        </p:nvSpPr>
        <p:spPr>
          <a:xfrm>
            <a:off x="5657850" y="4080272"/>
            <a:ext cx="2686050" cy="1543050"/>
          </a:xfrm>
          <a:prstGeom prst="cloud">
            <a:avLst/>
          </a:prstGeom>
          <a:solidFill>
            <a:srgbClr val="993300"/>
          </a:solidFill>
          <a:ln>
            <a:solidFill>
              <a:srgbClr val="862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sp>
        <p:nvSpPr>
          <p:cNvPr id="12" name="Cloud 11"/>
          <p:cNvSpPr/>
          <p:nvPr/>
        </p:nvSpPr>
        <p:spPr>
          <a:xfrm>
            <a:off x="4171950" y="4094560"/>
            <a:ext cx="2686050" cy="1543050"/>
          </a:xfrm>
          <a:prstGeom prst="cloud">
            <a:avLst/>
          </a:prstGeom>
          <a:solidFill>
            <a:srgbClr val="993300"/>
          </a:solidFill>
          <a:ln>
            <a:solidFill>
              <a:srgbClr val="862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pic>
        <p:nvPicPr>
          <p:cNvPr id="2065"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3210" y="2461023"/>
            <a:ext cx="2230040" cy="222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0150" y="2493169"/>
            <a:ext cx="1885950" cy="207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9877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065"/>
                                        </p:tgtEl>
                                        <p:attrNameLst>
                                          <p:attrName>style.visibility</p:attrName>
                                        </p:attrNameLst>
                                      </p:cBhvr>
                                      <p:to>
                                        <p:strVal val="visible"/>
                                      </p:to>
                                    </p:set>
                                  </p:childTnLst>
                                </p:cTn>
                              </p:par>
                              <p:par>
                                <p:cTn id="7" presetID="32" presetClass="emph" presetSubtype="0" fill="hold" nodeType="withEffect">
                                  <p:stCondLst>
                                    <p:cond delay="0"/>
                                  </p:stCondLst>
                                  <p:childTnLst>
                                    <p:animRot by="120000">
                                      <p:cBhvr>
                                        <p:cTn id="8" dur="75" fill="hold">
                                          <p:stCondLst>
                                            <p:cond delay="0"/>
                                          </p:stCondLst>
                                        </p:cTn>
                                        <p:tgtEl>
                                          <p:spTgt spid="2064"/>
                                        </p:tgtEl>
                                        <p:attrNameLst>
                                          <p:attrName>r</p:attrName>
                                        </p:attrNameLst>
                                      </p:cBhvr>
                                    </p:animRot>
                                    <p:animRot by="-240000">
                                      <p:cBhvr>
                                        <p:cTn id="9" dur="150" fill="hold">
                                          <p:stCondLst>
                                            <p:cond delay="150"/>
                                          </p:stCondLst>
                                        </p:cTn>
                                        <p:tgtEl>
                                          <p:spTgt spid="2064"/>
                                        </p:tgtEl>
                                        <p:attrNameLst>
                                          <p:attrName>r</p:attrName>
                                        </p:attrNameLst>
                                      </p:cBhvr>
                                    </p:animRot>
                                    <p:animRot by="240000">
                                      <p:cBhvr>
                                        <p:cTn id="10" dur="150" fill="hold">
                                          <p:stCondLst>
                                            <p:cond delay="300"/>
                                          </p:stCondLst>
                                        </p:cTn>
                                        <p:tgtEl>
                                          <p:spTgt spid="2064"/>
                                        </p:tgtEl>
                                        <p:attrNameLst>
                                          <p:attrName>r</p:attrName>
                                        </p:attrNameLst>
                                      </p:cBhvr>
                                    </p:animRot>
                                    <p:animRot by="-240000">
                                      <p:cBhvr>
                                        <p:cTn id="11" dur="150" fill="hold">
                                          <p:stCondLst>
                                            <p:cond delay="450"/>
                                          </p:stCondLst>
                                        </p:cTn>
                                        <p:tgtEl>
                                          <p:spTgt spid="2064"/>
                                        </p:tgtEl>
                                        <p:attrNameLst>
                                          <p:attrName>r</p:attrName>
                                        </p:attrNameLst>
                                      </p:cBhvr>
                                    </p:animRot>
                                    <p:animRot by="120000">
                                      <p:cBhvr>
                                        <p:cTn id="12" dur="150" fill="hold">
                                          <p:stCondLst>
                                            <p:cond delay="600"/>
                                          </p:stCondLst>
                                        </p:cTn>
                                        <p:tgtEl>
                                          <p:spTgt spid="2064"/>
                                        </p:tgtEl>
                                        <p:attrNameLst>
                                          <p:attrName>r</p:attrName>
                                        </p:attrNameLst>
                                      </p:cBhvr>
                                    </p:animRot>
                                  </p:childTnLst>
                                </p:cTn>
                              </p:par>
                              <p:par>
                                <p:cTn id="13" presetID="2" presetClass="exit" presetSubtype="1" fill="hold" nodeType="withEffect">
                                  <p:stCondLst>
                                    <p:cond delay="1000"/>
                                  </p:stCondLst>
                                  <p:childTnLst>
                                    <p:anim calcmode="lin" valueType="num">
                                      <p:cBhvr additive="base">
                                        <p:cTn id="14" dur="500"/>
                                        <p:tgtEl>
                                          <p:spTgt spid="2064"/>
                                        </p:tgtEl>
                                        <p:attrNameLst>
                                          <p:attrName>ppt_x</p:attrName>
                                        </p:attrNameLst>
                                      </p:cBhvr>
                                      <p:tavLst>
                                        <p:tav tm="0">
                                          <p:val>
                                            <p:strVal val="ppt_x"/>
                                          </p:val>
                                        </p:tav>
                                        <p:tav tm="100000">
                                          <p:val>
                                            <p:strVal val="ppt_x"/>
                                          </p:val>
                                        </p:tav>
                                      </p:tavLst>
                                    </p:anim>
                                    <p:anim calcmode="lin" valueType="num">
                                      <p:cBhvr additive="base">
                                        <p:cTn id="15" dur="500"/>
                                        <p:tgtEl>
                                          <p:spTgt spid="2064"/>
                                        </p:tgtEl>
                                        <p:attrNameLst>
                                          <p:attrName>ppt_y</p:attrName>
                                        </p:attrNameLst>
                                      </p:cBhvr>
                                      <p:tavLst>
                                        <p:tav tm="0">
                                          <p:val>
                                            <p:strVal val="ppt_y"/>
                                          </p:val>
                                        </p:tav>
                                        <p:tav tm="100000">
                                          <p:val>
                                            <p:strVal val="0-ppt_h/2"/>
                                          </p:val>
                                        </p:tav>
                                      </p:tavLst>
                                    </p:anim>
                                    <p:set>
                                      <p:cBhvr>
                                        <p:cTn id="16" dur="1" fill="hold">
                                          <p:stCondLst>
                                            <p:cond delay="499"/>
                                          </p:stCondLst>
                                        </p:cTn>
                                        <p:tgtEl>
                                          <p:spTgt spid="206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065"/>
                                        </p:tgtEl>
                                        <p:attrNameLst>
                                          <p:attrName>style.visibility</p:attrName>
                                        </p:attrNameLst>
                                      </p:cBhvr>
                                      <p:to>
                                        <p:strVal val="visible"/>
                                      </p:to>
                                    </p:set>
                                  </p:childTnLst>
                                </p:cTn>
                              </p:par>
                              <p:par>
                                <p:cTn id="19" presetID="32" presetClass="emph" presetSubtype="0" repeatCount="2000" fill="hold" nodeType="withEffect">
                                  <p:stCondLst>
                                    <p:cond delay="0"/>
                                  </p:stCondLst>
                                  <p:childTnLst>
                                    <p:animRot by="120000">
                                      <p:cBhvr>
                                        <p:cTn id="20" dur="50" fill="hold">
                                          <p:stCondLst>
                                            <p:cond delay="0"/>
                                          </p:stCondLst>
                                        </p:cTn>
                                        <p:tgtEl>
                                          <p:spTgt spid="2065"/>
                                        </p:tgtEl>
                                        <p:attrNameLst>
                                          <p:attrName>r</p:attrName>
                                        </p:attrNameLst>
                                      </p:cBhvr>
                                    </p:animRot>
                                    <p:animRot by="-240000">
                                      <p:cBhvr>
                                        <p:cTn id="21" dur="100" fill="hold">
                                          <p:stCondLst>
                                            <p:cond delay="100"/>
                                          </p:stCondLst>
                                        </p:cTn>
                                        <p:tgtEl>
                                          <p:spTgt spid="2065"/>
                                        </p:tgtEl>
                                        <p:attrNameLst>
                                          <p:attrName>r</p:attrName>
                                        </p:attrNameLst>
                                      </p:cBhvr>
                                    </p:animRot>
                                    <p:animRot by="240000">
                                      <p:cBhvr>
                                        <p:cTn id="22" dur="100" fill="hold">
                                          <p:stCondLst>
                                            <p:cond delay="200"/>
                                          </p:stCondLst>
                                        </p:cTn>
                                        <p:tgtEl>
                                          <p:spTgt spid="2065"/>
                                        </p:tgtEl>
                                        <p:attrNameLst>
                                          <p:attrName>r</p:attrName>
                                        </p:attrNameLst>
                                      </p:cBhvr>
                                    </p:animRot>
                                    <p:animRot by="-240000">
                                      <p:cBhvr>
                                        <p:cTn id="23" dur="100" fill="hold">
                                          <p:stCondLst>
                                            <p:cond delay="300"/>
                                          </p:stCondLst>
                                        </p:cTn>
                                        <p:tgtEl>
                                          <p:spTgt spid="2065"/>
                                        </p:tgtEl>
                                        <p:attrNameLst>
                                          <p:attrName>r</p:attrName>
                                        </p:attrNameLst>
                                      </p:cBhvr>
                                    </p:animRot>
                                    <p:animRot by="120000">
                                      <p:cBhvr>
                                        <p:cTn id="24" dur="100" fill="hold">
                                          <p:stCondLst>
                                            <p:cond delay="400"/>
                                          </p:stCondLst>
                                        </p:cTn>
                                        <p:tgtEl>
                                          <p:spTgt spid="2065"/>
                                        </p:tgtEl>
                                        <p:attrNameLst>
                                          <p:attrName>r</p:attrName>
                                        </p:attrNameLst>
                                      </p:cBhvr>
                                    </p:animRot>
                                  </p:childTnLst>
                                </p:cTn>
                              </p:par>
                            </p:childTnLst>
                          </p:cTn>
                        </p:par>
                        <p:par>
                          <p:cTn id="25" fill="hold" nodeType="afterGroup">
                            <p:stCondLst>
                              <p:cond delay="1500"/>
                            </p:stCondLst>
                            <p:childTnLst>
                              <p:par>
                                <p:cTn id="26" presetID="1" presetClass="exit" presetSubtype="0" fill="hold" nodeType="afterEffect">
                                  <p:stCondLst>
                                    <p:cond delay="0"/>
                                  </p:stCondLst>
                                  <p:childTnLst>
                                    <p:set>
                                      <p:cBhvr>
                                        <p:cTn id="27" dur="1" fill="hold">
                                          <p:stCondLst>
                                            <p:cond delay="0"/>
                                          </p:stCondLst>
                                        </p:cTn>
                                        <p:tgtEl>
                                          <p:spTgt spid="2065"/>
                                        </p:tgtEl>
                                        <p:attrNameLst>
                                          <p:attrName>style.visibility</p:attrName>
                                        </p:attrNameLst>
                                      </p:cBhvr>
                                      <p:to>
                                        <p:strVal val="hidden"/>
                                      </p:to>
                                    </p:set>
                                  </p:childTnLst>
                                </p:cTn>
                              </p:par>
                            </p:childTnLst>
                          </p:cTn>
                        </p:par>
                        <p:par>
                          <p:cTn id="28" fill="hold" nodeType="afterGroup">
                            <p:stCondLst>
                              <p:cond delay="1500"/>
                            </p:stCondLst>
                            <p:childTnLst>
                              <p:par>
                                <p:cTn id="29" presetID="1"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par>
                          <p:cTn id="31" fill="hold" nodeType="afterGroup">
                            <p:stCondLst>
                              <p:cond delay="1500"/>
                            </p:stCondLst>
                            <p:childTnLst>
                              <p:par>
                                <p:cTn id="32" presetID="63" presetClass="path" presetSubtype="0" accel="50000" decel="50000" fill="hold" nodeType="afterEffect">
                                  <p:stCondLst>
                                    <p:cond delay="0"/>
                                  </p:stCondLst>
                                  <p:childTnLst>
                                    <p:animMotion origin="layout" path="M -3.33333E-6 -1.11111E-6 L 0.1875 -0.00139 " pathEditMode="relative" rAng="0" ptsTypes="AA">
                                      <p:cBhvr>
                                        <p:cTn id="33" dur="2000" fill="hold"/>
                                        <p:tgtEl>
                                          <p:spTgt spid="14"/>
                                        </p:tgtEl>
                                        <p:attrNameLst>
                                          <p:attrName>ppt_x</p:attrName>
                                          <p:attrName>ppt_y</p:attrName>
                                        </p:attrNameLst>
                                      </p:cBhvr>
                                      <p:rCtr x="9375"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D:\PP\fh5erhgjts.jp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2" y="-35719"/>
            <a:ext cx="9204722" cy="52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85901" y="839391"/>
            <a:ext cx="5775722"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847850" y="1662113"/>
            <a:ext cx="5857875" cy="584775"/>
          </a:xfrm>
          <a:prstGeom prst="rect">
            <a:avLst/>
          </a:prstGeom>
          <a:noFill/>
        </p:spPr>
        <p:txBody>
          <a:bodyPr>
            <a:spAutoFit/>
          </a:bodyPr>
          <a:lstStyle/>
          <a:p>
            <a:pPr>
              <a:defRPr/>
            </a:pPr>
            <a:r>
              <a:rPr lang="en-US" sz="3200" dirty="0">
                <a:latin typeface="Arial-SGK-TV" pitchFamily="2" charset="0"/>
                <a:cs typeface="Arial-SGK-TV" pitchFamily="2" charset="0"/>
              </a:rPr>
              <a:t>Đọc bài “Những cánh cò”.</a:t>
            </a:r>
          </a:p>
        </p:txBody>
      </p:sp>
    </p:spTree>
    <p:extLst>
      <p:ext uri="{BB962C8B-B14F-4D97-AF65-F5344CB8AC3E}">
        <p14:creationId xmlns:p14="http://schemas.microsoft.com/office/powerpoint/2010/main" val="257986767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133350"/>
            <a:ext cx="7086600" cy="523220"/>
          </a:xfrm>
          <a:prstGeom prst="rect">
            <a:avLst/>
          </a:prstGeom>
          <a:noFill/>
        </p:spPr>
        <p:txBody>
          <a:bodyPr wrap="square" rtlCol="0">
            <a:spAutoFit/>
          </a:bodyPr>
          <a:lstStyle/>
          <a:p>
            <a:r>
              <a:rPr lang="en-US" sz="2800" dirty="0">
                <a:latin typeface="Arial-SGK-TV" pitchFamily="2" charset="0"/>
                <a:cs typeface="Arial-SGK-TV" pitchFamily="2" charset="0"/>
              </a:rPr>
              <a:t>a. Em thấy gì trong mỗi bức tranh?</a:t>
            </a:r>
          </a:p>
        </p:txBody>
      </p:sp>
      <p:sp>
        <p:nvSpPr>
          <p:cNvPr id="5" name="TextBox 4"/>
          <p:cNvSpPr txBox="1"/>
          <p:nvPr/>
        </p:nvSpPr>
        <p:spPr>
          <a:xfrm>
            <a:off x="533400" y="219507"/>
            <a:ext cx="8915400" cy="523220"/>
          </a:xfrm>
          <a:prstGeom prst="rect">
            <a:avLst/>
          </a:prstGeom>
          <a:noFill/>
        </p:spPr>
        <p:txBody>
          <a:bodyPr wrap="square" rtlCol="0">
            <a:spAutoFit/>
          </a:bodyPr>
          <a:lstStyle/>
          <a:p>
            <a:r>
              <a:rPr lang="en-US" sz="2800" dirty="0">
                <a:latin typeface="Arial-SGK-TV" pitchFamily="2" charset="0"/>
                <a:cs typeface="Arial-SGK-TV" pitchFamily="2" charset="0"/>
              </a:rPr>
              <a:t>b. Em thích khung cảnh ở bức tranh nào hơn? Vì sao?</a:t>
            </a:r>
          </a:p>
        </p:txBody>
      </p:sp>
      <p:pic>
        <p:nvPicPr>
          <p:cNvPr id="4" name="Picture 3"/>
          <p:cNvPicPr>
            <a:picLocks noChangeAspect="1"/>
          </p:cNvPicPr>
          <p:nvPr/>
        </p:nvPicPr>
        <p:blipFill rotWithShape="1">
          <a:blip r:embed="rId2"/>
          <a:srcRect l="11250" t="18148" r="27500" b="7778"/>
          <a:stretch/>
        </p:blipFill>
        <p:spPr>
          <a:xfrm>
            <a:off x="1219200" y="828884"/>
            <a:ext cx="6416376" cy="3896252"/>
          </a:xfrm>
          <a:prstGeom prst="rect">
            <a:avLst/>
          </a:prstGeom>
        </p:spPr>
      </p:pic>
    </p:spTree>
    <p:extLst>
      <p:ext uri="{BB962C8B-B14F-4D97-AF65-F5344CB8AC3E}">
        <p14:creationId xmlns:p14="http://schemas.microsoft.com/office/powerpoint/2010/main" val="128440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0">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l="3999" r="16000"/>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16" descr="Related image">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135207">
            <a:off x="5028605" y="3193852"/>
            <a:ext cx="1769269" cy="2146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16" descr="Related image">
            <a:hlinkClick r:id="rId6"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484567">
            <a:off x="6146007" y="3021807"/>
            <a:ext cx="1769269" cy="2146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p:cNvSpPr/>
          <p:nvPr/>
        </p:nvSpPr>
        <p:spPr>
          <a:xfrm>
            <a:off x="571500" y="4171950"/>
            <a:ext cx="3771900" cy="1543050"/>
          </a:xfrm>
          <a:prstGeom prst="cloud">
            <a:avLst/>
          </a:prstGeom>
          <a:solidFill>
            <a:srgbClr val="993300"/>
          </a:solidFill>
          <a:ln>
            <a:solidFill>
              <a:srgbClr val="862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sp>
        <p:nvSpPr>
          <p:cNvPr id="11" name="Cloud 10"/>
          <p:cNvSpPr/>
          <p:nvPr/>
        </p:nvSpPr>
        <p:spPr>
          <a:xfrm>
            <a:off x="2857500" y="4114800"/>
            <a:ext cx="2131219" cy="1543050"/>
          </a:xfrm>
          <a:prstGeom prst="cloud">
            <a:avLst/>
          </a:prstGeom>
          <a:solidFill>
            <a:srgbClr val="993300"/>
          </a:solidFill>
          <a:ln>
            <a:solidFill>
              <a:srgbClr val="862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sp>
        <p:nvSpPr>
          <p:cNvPr id="13" name="Cloud 12"/>
          <p:cNvSpPr/>
          <p:nvPr/>
        </p:nvSpPr>
        <p:spPr>
          <a:xfrm>
            <a:off x="5657850" y="4080272"/>
            <a:ext cx="2686050" cy="1543050"/>
          </a:xfrm>
          <a:prstGeom prst="cloud">
            <a:avLst/>
          </a:prstGeom>
          <a:solidFill>
            <a:srgbClr val="993300"/>
          </a:solidFill>
          <a:ln>
            <a:solidFill>
              <a:srgbClr val="862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sp>
        <p:nvSpPr>
          <p:cNvPr id="12" name="Cloud 11"/>
          <p:cNvSpPr/>
          <p:nvPr/>
        </p:nvSpPr>
        <p:spPr>
          <a:xfrm>
            <a:off x="4171950" y="4094560"/>
            <a:ext cx="2686050" cy="1543050"/>
          </a:xfrm>
          <a:prstGeom prst="cloud">
            <a:avLst/>
          </a:prstGeom>
          <a:solidFill>
            <a:srgbClr val="993300"/>
          </a:solidFill>
          <a:ln>
            <a:solidFill>
              <a:srgbClr val="862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pic>
        <p:nvPicPr>
          <p:cNvPr id="2065"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2461023"/>
            <a:ext cx="2230041" cy="222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7341" y="2493169"/>
            <a:ext cx="1885950" cy="207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0650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065"/>
                                        </p:tgtEl>
                                        <p:attrNameLst>
                                          <p:attrName>style.visibility</p:attrName>
                                        </p:attrNameLst>
                                      </p:cBhvr>
                                      <p:to>
                                        <p:strVal val="visible"/>
                                      </p:to>
                                    </p:set>
                                  </p:childTnLst>
                                </p:cTn>
                              </p:par>
                              <p:par>
                                <p:cTn id="7" presetID="32" presetClass="emph" presetSubtype="0" repeatCount="2000" fill="hold" nodeType="withEffect">
                                  <p:stCondLst>
                                    <p:cond delay="0"/>
                                  </p:stCondLst>
                                  <p:childTnLst>
                                    <p:animRot by="120000">
                                      <p:cBhvr>
                                        <p:cTn id="8" dur="75" fill="hold">
                                          <p:stCondLst>
                                            <p:cond delay="0"/>
                                          </p:stCondLst>
                                        </p:cTn>
                                        <p:tgtEl>
                                          <p:spTgt spid="2065"/>
                                        </p:tgtEl>
                                        <p:attrNameLst>
                                          <p:attrName>r</p:attrName>
                                        </p:attrNameLst>
                                      </p:cBhvr>
                                    </p:animRot>
                                    <p:animRot by="-240000">
                                      <p:cBhvr>
                                        <p:cTn id="9" dur="150" fill="hold">
                                          <p:stCondLst>
                                            <p:cond delay="150"/>
                                          </p:stCondLst>
                                        </p:cTn>
                                        <p:tgtEl>
                                          <p:spTgt spid="2065"/>
                                        </p:tgtEl>
                                        <p:attrNameLst>
                                          <p:attrName>r</p:attrName>
                                        </p:attrNameLst>
                                      </p:cBhvr>
                                    </p:animRot>
                                    <p:animRot by="240000">
                                      <p:cBhvr>
                                        <p:cTn id="10" dur="150" fill="hold">
                                          <p:stCondLst>
                                            <p:cond delay="300"/>
                                          </p:stCondLst>
                                        </p:cTn>
                                        <p:tgtEl>
                                          <p:spTgt spid="2065"/>
                                        </p:tgtEl>
                                        <p:attrNameLst>
                                          <p:attrName>r</p:attrName>
                                        </p:attrNameLst>
                                      </p:cBhvr>
                                    </p:animRot>
                                    <p:animRot by="-240000">
                                      <p:cBhvr>
                                        <p:cTn id="11" dur="150" fill="hold">
                                          <p:stCondLst>
                                            <p:cond delay="450"/>
                                          </p:stCondLst>
                                        </p:cTn>
                                        <p:tgtEl>
                                          <p:spTgt spid="2065"/>
                                        </p:tgtEl>
                                        <p:attrNameLst>
                                          <p:attrName>r</p:attrName>
                                        </p:attrNameLst>
                                      </p:cBhvr>
                                    </p:animRot>
                                    <p:animRot by="120000">
                                      <p:cBhvr>
                                        <p:cTn id="12" dur="150" fill="hold">
                                          <p:stCondLst>
                                            <p:cond delay="600"/>
                                          </p:stCondLst>
                                        </p:cTn>
                                        <p:tgtEl>
                                          <p:spTgt spid="2065"/>
                                        </p:tgtEl>
                                        <p:attrNameLst>
                                          <p:attrName>r</p:attrName>
                                        </p:attrNameLst>
                                      </p:cBhvr>
                                    </p:animRot>
                                  </p:childTnLst>
                                </p:cTn>
                              </p:par>
                              <p:par>
                                <p:cTn id="13" presetID="32" presetClass="emph" presetSubtype="0" repeatCount="3000" fill="hold" nodeType="withEffect">
                                  <p:stCondLst>
                                    <p:cond delay="0"/>
                                  </p:stCondLst>
                                  <p:childTnLst>
                                    <p:animRot by="120000">
                                      <p:cBhvr>
                                        <p:cTn id="14" dur="50" fill="hold">
                                          <p:stCondLst>
                                            <p:cond delay="0"/>
                                          </p:stCondLst>
                                        </p:cTn>
                                        <p:tgtEl>
                                          <p:spTgt spid="22"/>
                                        </p:tgtEl>
                                        <p:attrNameLst>
                                          <p:attrName>r</p:attrName>
                                        </p:attrNameLst>
                                      </p:cBhvr>
                                    </p:animRot>
                                    <p:animRot by="-240000">
                                      <p:cBhvr>
                                        <p:cTn id="15" dur="100" fill="hold">
                                          <p:stCondLst>
                                            <p:cond delay="100"/>
                                          </p:stCondLst>
                                        </p:cTn>
                                        <p:tgtEl>
                                          <p:spTgt spid="22"/>
                                        </p:tgtEl>
                                        <p:attrNameLst>
                                          <p:attrName>r</p:attrName>
                                        </p:attrNameLst>
                                      </p:cBhvr>
                                    </p:animRot>
                                    <p:animRot by="240000">
                                      <p:cBhvr>
                                        <p:cTn id="16" dur="100" fill="hold">
                                          <p:stCondLst>
                                            <p:cond delay="200"/>
                                          </p:stCondLst>
                                        </p:cTn>
                                        <p:tgtEl>
                                          <p:spTgt spid="22"/>
                                        </p:tgtEl>
                                        <p:attrNameLst>
                                          <p:attrName>r</p:attrName>
                                        </p:attrNameLst>
                                      </p:cBhvr>
                                    </p:animRot>
                                    <p:animRot by="-240000">
                                      <p:cBhvr>
                                        <p:cTn id="17" dur="100" fill="hold">
                                          <p:stCondLst>
                                            <p:cond delay="300"/>
                                          </p:stCondLst>
                                        </p:cTn>
                                        <p:tgtEl>
                                          <p:spTgt spid="22"/>
                                        </p:tgtEl>
                                        <p:attrNameLst>
                                          <p:attrName>r</p:attrName>
                                        </p:attrNameLst>
                                      </p:cBhvr>
                                    </p:animRot>
                                    <p:animRot by="120000">
                                      <p:cBhvr>
                                        <p:cTn id="18" dur="100" fill="hold">
                                          <p:stCondLst>
                                            <p:cond delay="400"/>
                                          </p:stCondLst>
                                        </p:cTn>
                                        <p:tgtEl>
                                          <p:spTgt spid="22"/>
                                        </p:tgtEl>
                                        <p:attrNameLst>
                                          <p:attrName>r</p:attrName>
                                        </p:attrNameLst>
                                      </p:cBhvr>
                                    </p:animRot>
                                  </p:childTnLst>
                                </p:cTn>
                              </p:par>
                            </p:childTnLst>
                          </p:cTn>
                        </p:par>
                        <p:par>
                          <p:cTn id="19" fill="hold" nodeType="afterGroup">
                            <p:stCondLst>
                              <p:cond delay="1500"/>
                            </p:stCondLst>
                            <p:childTnLst>
                              <p:par>
                                <p:cTn id="20" presetID="2" presetClass="exit" presetSubtype="1" fill="hold" nodeType="afterEffect">
                                  <p:stCondLst>
                                    <p:cond delay="0"/>
                                  </p:stCondLst>
                                  <p:childTnLst>
                                    <p:anim calcmode="lin" valueType="num">
                                      <p:cBhvr additive="base">
                                        <p:cTn id="21" dur="500"/>
                                        <p:tgtEl>
                                          <p:spTgt spid="22"/>
                                        </p:tgtEl>
                                        <p:attrNameLst>
                                          <p:attrName>ppt_x</p:attrName>
                                        </p:attrNameLst>
                                      </p:cBhvr>
                                      <p:tavLst>
                                        <p:tav tm="0">
                                          <p:val>
                                            <p:strVal val="ppt_x"/>
                                          </p:val>
                                        </p:tav>
                                        <p:tav tm="100000">
                                          <p:val>
                                            <p:strVal val="ppt_x"/>
                                          </p:val>
                                        </p:tav>
                                      </p:tavLst>
                                    </p:anim>
                                    <p:anim calcmode="lin" valueType="num">
                                      <p:cBhvr additive="base">
                                        <p:cTn id="22" dur="500"/>
                                        <p:tgtEl>
                                          <p:spTgt spid="22"/>
                                        </p:tgtEl>
                                        <p:attrNameLst>
                                          <p:attrName>ppt_y</p:attrName>
                                        </p:attrNameLst>
                                      </p:cBhvr>
                                      <p:tavLst>
                                        <p:tav tm="0">
                                          <p:val>
                                            <p:strVal val="ppt_y"/>
                                          </p:val>
                                        </p:tav>
                                        <p:tav tm="100000">
                                          <p:val>
                                            <p:strVal val="0-ppt_h/2"/>
                                          </p:val>
                                        </p:tav>
                                      </p:tavLst>
                                    </p:anim>
                                    <p:set>
                                      <p:cBhvr>
                                        <p:cTn id="23" dur="1" fill="hold">
                                          <p:stCondLst>
                                            <p:cond delay="499"/>
                                          </p:stCondLst>
                                        </p:cTn>
                                        <p:tgtEl>
                                          <p:spTgt spid="22"/>
                                        </p:tgtEl>
                                        <p:attrNameLst>
                                          <p:attrName>style.visibility</p:attrName>
                                        </p:attrNameLst>
                                      </p:cBhvr>
                                      <p:to>
                                        <p:strVal val="hidden"/>
                                      </p:to>
                                    </p:set>
                                  </p:childTnLst>
                                </p:cTn>
                              </p:par>
                            </p:childTnLst>
                          </p:cTn>
                        </p:par>
                        <p:par>
                          <p:cTn id="24" fill="hold" nodeType="afterGroup">
                            <p:stCondLst>
                              <p:cond delay="2000"/>
                            </p:stCondLst>
                            <p:childTnLst>
                              <p:par>
                                <p:cTn id="25" presetID="1" presetClass="exit" presetSubtype="0" fill="hold" nodeType="afterEffect">
                                  <p:stCondLst>
                                    <p:cond delay="0"/>
                                  </p:stCondLst>
                                  <p:childTnLst>
                                    <p:set>
                                      <p:cBhvr>
                                        <p:cTn id="26" dur="1" fill="hold">
                                          <p:stCondLst>
                                            <p:cond delay="0"/>
                                          </p:stCondLst>
                                        </p:cTn>
                                        <p:tgtEl>
                                          <p:spTgt spid="2065"/>
                                        </p:tgtEl>
                                        <p:attrNameLst>
                                          <p:attrName>style.visibility</p:attrName>
                                        </p:attrNameLst>
                                      </p:cBhvr>
                                      <p:to>
                                        <p:strVal val="hidden"/>
                                      </p:to>
                                    </p:set>
                                  </p:childTnLst>
                                </p:cTn>
                              </p:par>
                            </p:childTnLst>
                          </p:cTn>
                        </p:par>
                        <p:par>
                          <p:cTn id="27" fill="hold" nodeType="afterGroup">
                            <p:stCondLst>
                              <p:cond delay="2000"/>
                            </p:stCondLst>
                            <p:childTnLst>
                              <p:par>
                                <p:cTn id="28" presetID="1"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par>
                          <p:cTn id="30" fill="hold" nodeType="afterGroup">
                            <p:stCondLst>
                              <p:cond delay="2000"/>
                            </p:stCondLst>
                            <p:childTnLst>
                              <p:par>
                                <p:cTn id="31" presetID="63" presetClass="path" presetSubtype="0" accel="50000" decel="50000" fill="hold" nodeType="afterEffect">
                                  <p:stCondLst>
                                    <p:cond delay="0"/>
                                  </p:stCondLst>
                                  <p:childTnLst>
                                    <p:animMotion origin="layout" path="M -2.77778E-7 -1.11111E-6 L 0.1875 -0.00139 " pathEditMode="relative" rAng="0" ptsTypes="AA">
                                      <p:cBhvr>
                                        <p:cTn id="32" dur="2000" fill="hold"/>
                                        <p:tgtEl>
                                          <p:spTgt spid="14"/>
                                        </p:tgtEl>
                                        <p:attrNameLst>
                                          <p:attrName>ppt_x</p:attrName>
                                          <p:attrName>ppt_y</p:attrName>
                                        </p:attrNameLst>
                                      </p:cBhvr>
                                      <p:rCtr x="9375"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D:\PP\fh5erhgjts.jp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
            <a:ext cx="9144000" cy="52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9682" y="800100"/>
            <a:ext cx="685561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432917" y="1733550"/>
            <a:ext cx="6677025" cy="1077218"/>
          </a:xfrm>
          <a:prstGeom prst="rect">
            <a:avLst/>
          </a:prstGeom>
          <a:noFill/>
        </p:spPr>
        <p:txBody>
          <a:bodyPr wrap="square">
            <a:spAutoFit/>
          </a:bodyPr>
          <a:lstStyle/>
          <a:p>
            <a:pPr algn="ctr">
              <a:defRPr/>
            </a:pPr>
            <a:r>
              <a:rPr lang="en-US" sz="3200" dirty="0">
                <a:latin typeface="Arial-SGK-TV" pitchFamily="2" charset="0"/>
                <a:cs typeface="Arial-SGK-TV" pitchFamily="2" charset="0"/>
              </a:rPr>
              <a:t>Bây giờ, ở quê bé, những gì đã thay </a:t>
            </a:r>
            <a:r>
              <a:rPr lang="en-US" sz="3200">
                <a:latin typeface="Arial-SGK-TV" pitchFamily="2" charset="0"/>
                <a:cs typeface="Arial-SGK-TV" pitchFamily="2" charset="0"/>
              </a:rPr>
              <a:t>thế cho ao, hồ, đầm?</a:t>
            </a:r>
            <a:endParaRPr lang="en-US" sz="3200" dirty="0">
              <a:latin typeface="Arial-SGK-TV" pitchFamily="2" charset="0"/>
              <a:cs typeface="Arial-SGK-TV" pitchFamily="2" charset="0"/>
            </a:endParaRPr>
          </a:p>
        </p:txBody>
      </p:sp>
      <p:sp>
        <p:nvSpPr>
          <p:cNvPr id="6" name="Google Shape;304;p9"/>
          <p:cNvSpPr/>
          <p:nvPr/>
        </p:nvSpPr>
        <p:spPr>
          <a:xfrm>
            <a:off x="640735" y="3051741"/>
            <a:ext cx="8541365" cy="1384954"/>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n-US" sz="2800" dirty="0">
                <a:solidFill>
                  <a:srgbClr val="002060"/>
                </a:solidFill>
                <a:latin typeface="Arial-SGK-TV" pitchFamily="2" charset="0"/>
                <a:ea typeface="Arial Rounded"/>
                <a:cs typeface="Arial-SGK-TV" pitchFamily="2" charset="0"/>
                <a:sym typeface="Arial Rounded"/>
              </a:rPr>
              <a:t>	Bây giờ, ở quê bé, thay thế cho ao, hồ, đầm là những </a:t>
            </a:r>
            <a:r>
              <a:rPr lang="en-US" sz="2800" dirty="0" err="1">
                <a:solidFill>
                  <a:srgbClr val="002060"/>
                </a:solidFill>
                <a:latin typeface="Arial-SGK-TV" pitchFamily="2" charset="0"/>
                <a:ea typeface="Arial Rounded"/>
                <a:cs typeface="Arial-SGK-TV" pitchFamily="2" charset="0"/>
                <a:sym typeface="Arial Rounded"/>
              </a:rPr>
              <a:t>tòa</a:t>
            </a:r>
            <a:r>
              <a:rPr lang="en-US" sz="2800" dirty="0">
                <a:solidFill>
                  <a:srgbClr val="002060"/>
                </a:solidFill>
                <a:latin typeface="Arial-SGK-TV" pitchFamily="2" charset="0"/>
                <a:ea typeface="Arial Rounded"/>
                <a:cs typeface="Arial-SGK-TV" pitchFamily="2" charset="0"/>
                <a:sym typeface="Arial Rounded"/>
              </a:rPr>
              <a:t> nhà cao vút, những con đường cao tốc, những nhà máy </a:t>
            </a:r>
            <a:r>
              <a:rPr lang="en-US" sz="2800" dirty="0" err="1">
                <a:solidFill>
                  <a:srgbClr val="002060"/>
                </a:solidFill>
                <a:latin typeface="Arial-SGK-TV" pitchFamily="2" charset="0"/>
                <a:ea typeface="Arial Rounded"/>
                <a:cs typeface="Arial-SGK-TV" pitchFamily="2" charset="0"/>
                <a:sym typeface="Arial Rounded"/>
              </a:rPr>
              <a:t>tỏa</a:t>
            </a:r>
            <a:r>
              <a:rPr lang="en-US" sz="2800" dirty="0">
                <a:solidFill>
                  <a:srgbClr val="002060"/>
                </a:solidFill>
                <a:latin typeface="Arial-SGK-TV" pitchFamily="2" charset="0"/>
                <a:ea typeface="Arial Rounded"/>
                <a:cs typeface="Arial-SGK-TV" pitchFamily="2" charset="0"/>
                <a:sym typeface="Arial Rounded"/>
              </a:rPr>
              <a:t> khói mịt mù.</a:t>
            </a:r>
            <a:endParaRPr lang="en-US" sz="2800" dirty="0">
              <a:solidFill>
                <a:schemeClr val="tx1"/>
              </a:solidFill>
              <a:latin typeface="Arial-SGK-TV" pitchFamily="2" charset="0"/>
              <a:ea typeface="Arial Rounded"/>
              <a:cs typeface="Arial-SGK-TV" pitchFamily="2" charset="0"/>
              <a:sym typeface="Arial Rounded"/>
            </a:endParaRPr>
          </a:p>
        </p:txBody>
      </p:sp>
    </p:spTree>
    <p:extLst>
      <p:ext uri="{BB962C8B-B14F-4D97-AF65-F5344CB8AC3E}">
        <p14:creationId xmlns:p14="http://schemas.microsoft.com/office/powerpoint/2010/main" val="287760883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l="3999" r="16000"/>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loud 3"/>
          <p:cNvSpPr/>
          <p:nvPr/>
        </p:nvSpPr>
        <p:spPr>
          <a:xfrm>
            <a:off x="571500" y="4171950"/>
            <a:ext cx="3771900" cy="1543050"/>
          </a:xfrm>
          <a:prstGeom prst="cloud">
            <a:avLst/>
          </a:prstGeom>
          <a:solidFill>
            <a:srgbClr val="993300"/>
          </a:solidFill>
          <a:ln>
            <a:solidFill>
              <a:srgbClr val="862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sp>
        <p:nvSpPr>
          <p:cNvPr id="11" name="Cloud 10"/>
          <p:cNvSpPr/>
          <p:nvPr/>
        </p:nvSpPr>
        <p:spPr>
          <a:xfrm>
            <a:off x="2857500" y="4114800"/>
            <a:ext cx="2131219" cy="1543050"/>
          </a:xfrm>
          <a:prstGeom prst="cloud">
            <a:avLst/>
          </a:prstGeom>
          <a:solidFill>
            <a:srgbClr val="993300"/>
          </a:solidFill>
          <a:ln>
            <a:solidFill>
              <a:srgbClr val="862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sp>
        <p:nvSpPr>
          <p:cNvPr id="13" name="Cloud 12"/>
          <p:cNvSpPr/>
          <p:nvPr/>
        </p:nvSpPr>
        <p:spPr>
          <a:xfrm>
            <a:off x="5657850" y="4080272"/>
            <a:ext cx="2686050" cy="1543050"/>
          </a:xfrm>
          <a:prstGeom prst="cloud">
            <a:avLst/>
          </a:prstGeom>
          <a:solidFill>
            <a:srgbClr val="993300"/>
          </a:solidFill>
          <a:ln>
            <a:solidFill>
              <a:srgbClr val="862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sp>
        <p:nvSpPr>
          <p:cNvPr id="12" name="Cloud 11"/>
          <p:cNvSpPr/>
          <p:nvPr/>
        </p:nvSpPr>
        <p:spPr>
          <a:xfrm>
            <a:off x="4171950" y="4094560"/>
            <a:ext cx="2686050" cy="1543050"/>
          </a:xfrm>
          <a:prstGeom prst="cloud">
            <a:avLst/>
          </a:prstGeom>
          <a:solidFill>
            <a:srgbClr val="993300"/>
          </a:solidFill>
          <a:ln>
            <a:solidFill>
              <a:srgbClr val="862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pic>
        <p:nvPicPr>
          <p:cNvPr id="2065"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2461023"/>
            <a:ext cx="2230041" cy="222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344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065"/>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75" fill="hold">
                                          <p:stCondLst>
                                            <p:cond delay="0"/>
                                          </p:stCondLst>
                                        </p:cTn>
                                        <p:tgtEl>
                                          <p:spTgt spid="2065"/>
                                        </p:tgtEl>
                                        <p:attrNameLst>
                                          <p:attrName>r</p:attrName>
                                        </p:attrNameLst>
                                      </p:cBhvr>
                                    </p:animRot>
                                    <p:animRot by="-240000">
                                      <p:cBhvr>
                                        <p:cTn id="9" dur="150" fill="hold">
                                          <p:stCondLst>
                                            <p:cond delay="150"/>
                                          </p:stCondLst>
                                        </p:cTn>
                                        <p:tgtEl>
                                          <p:spTgt spid="2065"/>
                                        </p:tgtEl>
                                        <p:attrNameLst>
                                          <p:attrName>r</p:attrName>
                                        </p:attrNameLst>
                                      </p:cBhvr>
                                    </p:animRot>
                                    <p:animRot by="240000">
                                      <p:cBhvr>
                                        <p:cTn id="10" dur="150" fill="hold">
                                          <p:stCondLst>
                                            <p:cond delay="300"/>
                                          </p:stCondLst>
                                        </p:cTn>
                                        <p:tgtEl>
                                          <p:spTgt spid="2065"/>
                                        </p:tgtEl>
                                        <p:attrNameLst>
                                          <p:attrName>r</p:attrName>
                                        </p:attrNameLst>
                                      </p:cBhvr>
                                    </p:animRot>
                                    <p:animRot by="-240000">
                                      <p:cBhvr>
                                        <p:cTn id="11" dur="150" fill="hold">
                                          <p:stCondLst>
                                            <p:cond delay="450"/>
                                          </p:stCondLst>
                                        </p:cTn>
                                        <p:tgtEl>
                                          <p:spTgt spid="2065"/>
                                        </p:tgtEl>
                                        <p:attrNameLst>
                                          <p:attrName>r</p:attrName>
                                        </p:attrNameLst>
                                      </p:cBhvr>
                                    </p:animRot>
                                    <p:animRot by="120000">
                                      <p:cBhvr>
                                        <p:cTn id="12" dur="150" fill="hold">
                                          <p:stCondLst>
                                            <p:cond delay="600"/>
                                          </p:stCondLst>
                                        </p:cTn>
                                        <p:tgtEl>
                                          <p:spTgt spid="20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13"/>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371" name="Google Shape;371;p13"/>
          <p:cNvGrpSpPr/>
          <p:nvPr/>
        </p:nvGrpSpPr>
        <p:grpSpPr>
          <a:xfrm>
            <a:off x="2253689" y="1535048"/>
            <a:ext cx="1955429" cy="1333408"/>
            <a:chOff x="2253689" y="1535048"/>
            <a:chExt cx="1955429" cy="1333408"/>
          </a:xfrm>
        </p:grpSpPr>
        <p:sp>
          <p:nvSpPr>
            <p:cNvPr id="372" name="Google Shape;372;p13"/>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3" name="Google Shape;373;p13"/>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74" name="Google Shape;374;p13"/>
          <p:cNvGrpSpPr/>
          <p:nvPr/>
        </p:nvGrpSpPr>
        <p:grpSpPr>
          <a:xfrm>
            <a:off x="3760322" y="3582254"/>
            <a:ext cx="1465034" cy="1349862"/>
            <a:chOff x="3760322" y="3582254"/>
            <a:chExt cx="1465034" cy="1349862"/>
          </a:xfrm>
        </p:grpSpPr>
        <p:sp>
          <p:nvSpPr>
            <p:cNvPr id="375" name="Google Shape;375;p13"/>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6" name="Google Shape;376;p13"/>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77" name="Google Shape;377;p13"/>
          <p:cNvGrpSpPr/>
          <p:nvPr/>
        </p:nvGrpSpPr>
        <p:grpSpPr>
          <a:xfrm>
            <a:off x="6089897" y="3405944"/>
            <a:ext cx="741464" cy="878352"/>
            <a:chOff x="6119714" y="3405944"/>
            <a:chExt cx="741464" cy="878352"/>
          </a:xfrm>
        </p:grpSpPr>
        <p:sp>
          <p:nvSpPr>
            <p:cNvPr id="378" name="Google Shape;378;p13"/>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9" name="Google Shape;379;p13"/>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0" name="Google Shape;380;p13"/>
          <p:cNvGrpSpPr/>
          <p:nvPr/>
        </p:nvGrpSpPr>
        <p:grpSpPr>
          <a:xfrm>
            <a:off x="6378045" y="3998247"/>
            <a:ext cx="767568" cy="484084"/>
            <a:chOff x="6378045" y="3998247"/>
            <a:chExt cx="767568" cy="484084"/>
          </a:xfrm>
        </p:grpSpPr>
        <p:sp>
          <p:nvSpPr>
            <p:cNvPr id="381" name="Google Shape;381;p13"/>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2" name="Google Shape;382;p13"/>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3" name="Google Shape;383;p13"/>
          <p:cNvGrpSpPr/>
          <p:nvPr/>
        </p:nvGrpSpPr>
        <p:grpSpPr>
          <a:xfrm>
            <a:off x="5029754" y="2073115"/>
            <a:ext cx="598228" cy="850125"/>
            <a:chOff x="5077882" y="2061083"/>
            <a:chExt cx="598228" cy="850125"/>
          </a:xfrm>
        </p:grpSpPr>
        <p:sp>
          <p:nvSpPr>
            <p:cNvPr id="384" name="Google Shape;384;p13"/>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5" name="Google Shape;385;p13"/>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6" name="Google Shape;386;p13"/>
          <p:cNvGrpSpPr/>
          <p:nvPr/>
        </p:nvGrpSpPr>
        <p:grpSpPr>
          <a:xfrm>
            <a:off x="5299207" y="2516037"/>
            <a:ext cx="806538" cy="633648"/>
            <a:chOff x="5299207" y="2540101"/>
            <a:chExt cx="806538" cy="633648"/>
          </a:xfrm>
        </p:grpSpPr>
        <p:sp>
          <p:nvSpPr>
            <p:cNvPr id="387" name="Google Shape;387;p13"/>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8" name="Google Shape;388;p13"/>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9" name="Google Shape;389;p13"/>
          <p:cNvGrpSpPr/>
          <p:nvPr/>
        </p:nvGrpSpPr>
        <p:grpSpPr>
          <a:xfrm>
            <a:off x="7410774" y="1197999"/>
            <a:ext cx="778581" cy="875100"/>
            <a:chOff x="7374678" y="1161903"/>
            <a:chExt cx="778581" cy="875100"/>
          </a:xfrm>
        </p:grpSpPr>
        <p:sp>
          <p:nvSpPr>
            <p:cNvPr id="390" name="Google Shape;390;p13"/>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1" name="Google Shape;391;p13"/>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2" name="Google Shape;392;p13"/>
          <p:cNvGrpSpPr/>
          <p:nvPr/>
        </p:nvGrpSpPr>
        <p:grpSpPr>
          <a:xfrm>
            <a:off x="7025358" y="1209298"/>
            <a:ext cx="538720" cy="795156"/>
            <a:chOff x="7001294" y="1209298"/>
            <a:chExt cx="538720" cy="795156"/>
          </a:xfrm>
        </p:grpSpPr>
        <p:sp>
          <p:nvSpPr>
            <p:cNvPr id="393" name="Google Shape;393;p13"/>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4" name="Google Shape;394;p13"/>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5" name="Google Shape;395;p13"/>
          <p:cNvGrpSpPr/>
          <p:nvPr/>
        </p:nvGrpSpPr>
        <p:grpSpPr>
          <a:xfrm>
            <a:off x="7507360" y="1418371"/>
            <a:ext cx="2289464" cy="1795572"/>
            <a:chOff x="7507360" y="1418371"/>
            <a:chExt cx="2289464" cy="1795572"/>
          </a:xfrm>
        </p:grpSpPr>
        <p:sp>
          <p:nvSpPr>
            <p:cNvPr id="396" name="Google Shape;396;p13"/>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7" name="Google Shape;397;p13"/>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8" name="Google Shape;398;p13"/>
          <p:cNvGrpSpPr/>
          <p:nvPr/>
        </p:nvGrpSpPr>
        <p:grpSpPr>
          <a:xfrm rot="2799594" flipH="1">
            <a:off x="5077585" y="-4173"/>
            <a:ext cx="1296742" cy="2117363"/>
            <a:chOff x="1279516" y="-3525500"/>
            <a:chExt cx="1296742" cy="2550422"/>
          </a:xfrm>
        </p:grpSpPr>
        <p:sp>
          <p:nvSpPr>
            <p:cNvPr id="399" name="Google Shape;399;p13"/>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00" name="Google Shape;400;p13"/>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01" name="Google Shape;401;p13"/>
          <p:cNvGrpSpPr/>
          <p:nvPr/>
        </p:nvGrpSpPr>
        <p:grpSpPr>
          <a:xfrm>
            <a:off x="-577410" y="251599"/>
            <a:ext cx="5213131" cy="4808241"/>
            <a:chOff x="1001374" y="-370703"/>
            <a:chExt cx="6695744" cy="6175701"/>
          </a:xfrm>
        </p:grpSpPr>
        <p:pic>
          <p:nvPicPr>
            <p:cNvPr id="402" name="Google Shape;402;p13"/>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403" name="Google Shape;403;p13"/>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404" name="Google Shape;404;p13"/>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rgbClr val="0070C0"/>
                </a:solidFill>
                <a:latin typeface="Arial Rounded"/>
                <a:ea typeface="Arial Rounded"/>
                <a:cs typeface="Arial Rounded"/>
                <a:sym typeface="Arial Rounded"/>
              </a:rPr>
              <a:t>Chọn từ ngữ</a:t>
            </a:r>
            <a:endParaRPr sz="4400" b="1" dirty="0">
              <a:solidFill>
                <a:srgbClr val="0070C0"/>
              </a:solidFill>
              <a:latin typeface="Arial Rounded"/>
              <a:ea typeface="Arial Rounded"/>
              <a:cs typeface="Arial Rounded"/>
              <a:sym typeface="Arial Rounded"/>
            </a:endParaRPr>
          </a:p>
        </p:txBody>
      </p:sp>
      <p:pic>
        <p:nvPicPr>
          <p:cNvPr id="406" name="Google Shape;406;p13"/>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407" name="Google Shape;407;p13"/>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0"/>
                                        </p:tgtEl>
                                        <p:attrNameLst>
                                          <p:attrName>style.visibility</p:attrName>
                                        </p:attrNameLst>
                                      </p:cBhvr>
                                      <p:to>
                                        <p:strVal val="visible"/>
                                      </p:to>
                                    </p:set>
                                    <p:animEffect transition="in" filter="fade">
                                      <p:cBhvr>
                                        <p:cTn id="7" dur="750"/>
                                        <p:tgtEl>
                                          <p:spTgt spid="370"/>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398"/>
                                        </p:tgtEl>
                                        <p:attrNameLst>
                                          <p:attrName>style.visibility</p:attrName>
                                        </p:attrNameLst>
                                      </p:cBhvr>
                                      <p:to>
                                        <p:strVal val="visible"/>
                                      </p:to>
                                    </p:set>
                                    <p:anim calcmode="lin" valueType="num">
                                      <p:cBhvr additive="base">
                                        <p:cTn id="11" dur="750"/>
                                        <p:tgtEl>
                                          <p:spTgt spid="398"/>
                                        </p:tgtEl>
                                        <p:attrNameLst>
                                          <p:attrName>ppt_w</p:attrName>
                                        </p:attrNameLst>
                                      </p:cBhvr>
                                      <p:tavLst>
                                        <p:tav tm="0">
                                          <p:val>
                                            <p:strVal val="0"/>
                                          </p:val>
                                        </p:tav>
                                        <p:tav tm="100000">
                                          <p:val>
                                            <p:strVal val="#ppt_w"/>
                                          </p:val>
                                        </p:tav>
                                      </p:tavLst>
                                    </p:anim>
                                    <p:anim calcmode="lin" valueType="num">
                                      <p:cBhvr additive="base">
                                        <p:cTn id="12" dur="750"/>
                                        <p:tgtEl>
                                          <p:spTgt spid="398"/>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95"/>
                                        </p:tgtEl>
                                        <p:attrNameLst>
                                          <p:attrName>style.visibility</p:attrName>
                                        </p:attrNameLst>
                                      </p:cBhvr>
                                      <p:to>
                                        <p:strVal val="visible"/>
                                      </p:to>
                                    </p:set>
                                    <p:anim calcmode="lin" valueType="num">
                                      <p:cBhvr additive="base">
                                        <p:cTn id="15" dur="750"/>
                                        <p:tgtEl>
                                          <p:spTgt spid="395"/>
                                        </p:tgtEl>
                                        <p:attrNameLst>
                                          <p:attrName>ppt_w</p:attrName>
                                        </p:attrNameLst>
                                      </p:cBhvr>
                                      <p:tavLst>
                                        <p:tav tm="0">
                                          <p:val>
                                            <p:strVal val="0"/>
                                          </p:val>
                                        </p:tav>
                                        <p:tav tm="100000">
                                          <p:val>
                                            <p:strVal val="#ppt_w"/>
                                          </p:val>
                                        </p:tav>
                                      </p:tavLst>
                                    </p:anim>
                                    <p:anim calcmode="lin" valueType="num">
                                      <p:cBhvr additive="base">
                                        <p:cTn id="16" dur="750"/>
                                        <p:tgtEl>
                                          <p:spTgt spid="395"/>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89"/>
                                        </p:tgtEl>
                                        <p:attrNameLst>
                                          <p:attrName>style.visibility</p:attrName>
                                        </p:attrNameLst>
                                      </p:cBhvr>
                                      <p:to>
                                        <p:strVal val="visible"/>
                                      </p:to>
                                    </p:set>
                                    <p:anim calcmode="lin" valueType="num">
                                      <p:cBhvr additive="base">
                                        <p:cTn id="19" dur="750"/>
                                        <p:tgtEl>
                                          <p:spTgt spid="389"/>
                                        </p:tgtEl>
                                        <p:attrNameLst>
                                          <p:attrName>ppt_w</p:attrName>
                                        </p:attrNameLst>
                                      </p:cBhvr>
                                      <p:tavLst>
                                        <p:tav tm="0">
                                          <p:val>
                                            <p:strVal val="0"/>
                                          </p:val>
                                        </p:tav>
                                        <p:tav tm="100000">
                                          <p:val>
                                            <p:strVal val="#ppt_w"/>
                                          </p:val>
                                        </p:tav>
                                      </p:tavLst>
                                    </p:anim>
                                    <p:anim calcmode="lin" valueType="num">
                                      <p:cBhvr additive="base">
                                        <p:cTn id="20" dur="750"/>
                                        <p:tgtEl>
                                          <p:spTgt spid="389"/>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92"/>
                                        </p:tgtEl>
                                        <p:attrNameLst>
                                          <p:attrName>style.visibility</p:attrName>
                                        </p:attrNameLst>
                                      </p:cBhvr>
                                      <p:to>
                                        <p:strVal val="visible"/>
                                      </p:to>
                                    </p:set>
                                    <p:anim calcmode="lin" valueType="num">
                                      <p:cBhvr additive="base">
                                        <p:cTn id="23" dur="750"/>
                                        <p:tgtEl>
                                          <p:spTgt spid="392"/>
                                        </p:tgtEl>
                                        <p:attrNameLst>
                                          <p:attrName>ppt_w</p:attrName>
                                        </p:attrNameLst>
                                      </p:cBhvr>
                                      <p:tavLst>
                                        <p:tav tm="0">
                                          <p:val>
                                            <p:strVal val="0"/>
                                          </p:val>
                                        </p:tav>
                                        <p:tav tm="100000">
                                          <p:val>
                                            <p:strVal val="#ppt_w"/>
                                          </p:val>
                                        </p:tav>
                                      </p:tavLst>
                                    </p:anim>
                                    <p:anim calcmode="lin" valueType="num">
                                      <p:cBhvr additive="base">
                                        <p:cTn id="24" dur="750"/>
                                        <p:tgtEl>
                                          <p:spTgt spid="392"/>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86"/>
                                        </p:tgtEl>
                                        <p:attrNameLst>
                                          <p:attrName>style.visibility</p:attrName>
                                        </p:attrNameLst>
                                      </p:cBhvr>
                                      <p:to>
                                        <p:strVal val="visible"/>
                                      </p:to>
                                    </p:set>
                                    <p:anim calcmode="lin" valueType="num">
                                      <p:cBhvr additive="base">
                                        <p:cTn id="27" dur="750"/>
                                        <p:tgtEl>
                                          <p:spTgt spid="386"/>
                                        </p:tgtEl>
                                        <p:attrNameLst>
                                          <p:attrName>ppt_w</p:attrName>
                                        </p:attrNameLst>
                                      </p:cBhvr>
                                      <p:tavLst>
                                        <p:tav tm="0">
                                          <p:val>
                                            <p:strVal val="0"/>
                                          </p:val>
                                        </p:tav>
                                        <p:tav tm="100000">
                                          <p:val>
                                            <p:strVal val="#ppt_w"/>
                                          </p:val>
                                        </p:tav>
                                      </p:tavLst>
                                    </p:anim>
                                    <p:anim calcmode="lin" valueType="num">
                                      <p:cBhvr additive="base">
                                        <p:cTn id="28" dur="750"/>
                                        <p:tgtEl>
                                          <p:spTgt spid="386"/>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83"/>
                                        </p:tgtEl>
                                        <p:attrNameLst>
                                          <p:attrName>style.visibility</p:attrName>
                                        </p:attrNameLst>
                                      </p:cBhvr>
                                      <p:to>
                                        <p:strVal val="visible"/>
                                      </p:to>
                                    </p:set>
                                    <p:anim calcmode="lin" valueType="num">
                                      <p:cBhvr additive="base">
                                        <p:cTn id="31" dur="750"/>
                                        <p:tgtEl>
                                          <p:spTgt spid="383"/>
                                        </p:tgtEl>
                                        <p:attrNameLst>
                                          <p:attrName>ppt_w</p:attrName>
                                        </p:attrNameLst>
                                      </p:cBhvr>
                                      <p:tavLst>
                                        <p:tav tm="0">
                                          <p:val>
                                            <p:strVal val="0"/>
                                          </p:val>
                                        </p:tav>
                                        <p:tav tm="100000">
                                          <p:val>
                                            <p:strVal val="#ppt_w"/>
                                          </p:val>
                                        </p:tav>
                                      </p:tavLst>
                                    </p:anim>
                                    <p:anim calcmode="lin" valueType="num">
                                      <p:cBhvr additive="base">
                                        <p:cTn id="32" dur="750"/>
                                        <p:tgtEl>
                                          <p:spTgt spid="383"/>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77"/>
                                        </p:tgtEl>
                                        <p:attrNameLst>
                                          <p:attrName>style.visibility</p:attrName>
                                        </p:attrNameLst>
                                      </p:cBhvr>
                                      <p:to>
                                        <p:strVal val="visible"/>
                                      </p:to>
                                    </p:set>
                                    <p:anim calcmode="lin" valueType="num">
                                      <p:cBhvr additive="base">
                                        <p:cTn id="35" dur="750"/>
                                        <p:tgtEl>
                                          <p:spTgt spid="377"/>
                                        </p:tgtEl>
                                        <p:attrNameLst>
                                          <p:attrName>ppt_w</p:attrName>
                                        </p:attrNameLst>
                                      </p:cBhvr>
                                      <p:tavLst>
                                        <p:tav tm="0">
                                          <p:val>
                                            <p:strVal val="0"/>
                                          </p:val>
                                        </p:tav>
                                        <p:tav tm="100000">
                                          <p:val>
                                            <p:strVal val="#ppt_w"/>
                                          </p:val>
                                        </p:tav>
                                      </p:tavLst>
                                    </p:anim>
                                    <p:anim calcmode="lin" valueType="num">
                                      <p:cBhvr additive="base">
                                        <p:cTn id="36" dur="750"/>
                                        <p:tgtEl>
                                          <p:spTgt spid="377"/>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80"/>
                                        </p:tgtEl>
                                        <p:attrNameLst>
                                          <p:attrName>style.visibility</p:attrName>
                                        </p:attrNameLst>
                                      </p:cBhvr>
                                      <p:to>
                                        <p:strVal val="visible"/>
                                      </p:to>
                                    </p:set>
                                    <p:anim calcmode="lin" valueType="num">
                                      <p:cBhvr additive="base">
                                        <p:cTn id="39" dur="750"/>
                                        <p:tgtEl>
                                          <p:spTgt spid="380"/>
                                        </p:tgtEl>
                                        <p:attrNameLst>
                                          <p:attrName>ppt_w</p:attrName>
                                        </p:attrNameLst>
                                      </p:cBhvr>
                                      <p:tavLst>
                                        <p:tav tm="0">
                                          <p:val>
                                            <p:strVal val="0"/>
                                          </p:val>
                                        </p:tav>
                                        <p:tav tm="100000">
                                          <p:val>
                                            <p:strVal val="#ppt_w"/>
                                          </p:val>
                                        </p:tav>
                                      </p:tavLst>
                                    </p:anim>
                                    <p:anim calcmode="lin" valueType="num">
                                      <p:cBhvr additive="base">
                                        <p:cTn id="40" dur="750"/>
                                        <p:tgtEl>
                                          <p:spTgt spid="380"/>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74"/>
                                        </p:tgtEl>
                                        <p:attrNameLst>
                                          <p:attrName>style.visibility</p:attrName>
                                        </p:attrNameLst>
                                      </p:cBhvr>
                                      <p:to>
                                        <p:strVal val="visible"/>
                                      </p:to>
                                    </p:set>
                                    <p:anim calcmode="lin" valueType="num">
                                      <p:cBhvr additive="base">
                                        <p:cTn id="43" dur="750"/>
                                        <p:tgtEl>
                                          <p:spTgt spid="374"/>
                                        </p:tgtEl>
                                        <p:attrNameLst>
                                          <p:attrName>ppt_w</p:attrName>
                                        </p:attrNameLst>
                                      </p:cBhvr>
                                      <p:tavLst>
                                        <p:tav tm="0">
                                          <p:val>
                                            <p:strVal val="0"/>
                                          </p:val>
                                        </p:tav>
                                        <p:tav tm="100000">
                                          <p:val>
                                            <p:strVal val="#ppt_w"/>
                                          </p:val>
                                        </p:tav>
                                      </p:tavLst>
                                    </p:anim>
                                    <p:anim calcmode="lin" valueType="num">
                                      <p:cBhvr additive="base">
                                        <p:cTn id="44" dur="750"/>
                                        <p:tgtEl>
                                          <p:spTgt spid="374"/>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71"/>
                                        </p:tgtEl>
                                        <p:attrNameLst>
                                          <p:attrName>style.visibility</p:attrName>
                                        </p:attrNameLst>
                                      </p:cBhvr>
                                      <p:to>
                                        <p:strVal val="visible"/>
                                      </p:to>
                                    </p:set>
                                    <p:anim calcmode="lin" valueType="num">
                                      <p:cBhvr additive="base">
                                        <p:cTn id="47" dur="750"/>
                                        <p:tgtEl>
                                          <p:spTgt spid="371"/>
                                        </p:tgtEl>
                                        <p:attrNameLst>
                                          <p:attrName>ppt_w</p:attrName>
                                        </p:attrNameLst>
                                      </p:cBhvr>
                                      <p:tavLst>
                                        <p:tav tm="0">
                                          <p:val>
                                            <p:strVal val="0"/>
                                          </p:val>
                                        </p:tav>
                                        <p:tav tm="100000">
                                          <p:val>
                                            <p:strVal val="#ppt_w"/>
                                          </p:val>
                                        </p:tav>
                                      </p:tavLst>
                                    </p:anim>
                                    <p:anim calcmode="lin" valueType="num">
                                      <p:cBhvr additive="base">
                                        <p:cTn id="48" dur="750"/>
                                        <p:tgtEl>
                                          <p:spTgt spid="371"/>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407"/>
                                        </p:tgtEl>
                                        <p:attrNameLst>
                                          <p:attrName>style.visibility</p:attrName>
                                        </p:attrNameLst>
                                      </p:cBhvr>
                                      <p:to>
                                        <p:strVal val="visible"/>
                                      </p:to>
                                    </p:set>
                                    <p:animEffect transition="in" filter="fade">
                                      <p:cBhvr>
                                        <p:cTn id="52" dur="1000"/>
                                        <p:tgtEl>
                                          <p:spTgt spid="407"/>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401"/>
                                        </p:tgtEl>
                                        <p:attrNameLst>
                                          <p:attrName>style.visibility</p:attrName>
                                        </p:attrNameLst>
                                      </p:cBhvr>
                                      <p:to>
                                        <p:strVal val="visible"/>
                                      </p:to>
                                    </p:set>
                                    <p:anim calcmode="lin" valueType="num">
                                      <p:cBhvr additive="base">
                                        <p:cTn id="56" dur="750"/>
                                        <p:tgtEl>
                                          <p:spTgt spid="401"/>
                                        </p:tgtEl>
                                        <p:attrNameLst>
                                          <p:attrName>ppt_w</p:attrName>
                                        </p:attrNameLst>
                                      </p:cBhvr>
                                      <p:tavLst>
                                        <p:tav tm="0">
                                          <p:val>
                                            <p:strVal val="0"/>
                                          </p:val>
                                        </p:tav>
                                        <p:tav tm="100000">
                                          <p:val>
                                            <p:strVal val="#ppt_w"/>
                                          </p:val>
                                        </p:tav>
                                      </p:tavLst>
                                    </p:anim>
                                    <p:anim calcmode="lin" valueType="num">
                                      <p:cBhvr additive="base">
                                        <p:cTn id="57" dur="750"/>
                                        <p:tgtEl>
                                          <p:spTgt spid="401"/>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401"/>
                                        </p:tgtEl>
                                        <p:attrNameLst>
                                          <p:attrName>r</p:attrName>
                                        </p:attrNameLst>
                                      </p:cBhvr>
                                    </p:animRot>
                                  </p:childTnLst>
                                </p:cTn>
                              </p:par>
                              <p:par>
                                <p:cTn id="61" presetID="10" presetClass="entr" presetSubtype="0" fill="hold" nodeType="withEffect">
                                  <p:stCondLst>
                                    <p:cond delay="1250"/>
                                  </p:stCondLst>
                                  <p:childTnLst>
                                    <p:set>
                                      <p:cBhvr>
                                        <p:cTn id="62" dur="1" fill="hold">
                                          <p:stCondLst>
                                            <p:cond delay="0"/>
                                          </p:stCondLst>
                                        </p:cTn>
                                        <p:tgtEl>
                                          <p:spTgt spid="404"/>
                                        </p:tgtEl>
                                        <p:attrNameLst>
                                          <p:attrName>style.visibility</p:attrName>
                                        </p:attrNameLst>
                                      </p:cBhvr>
                                      <p:to>
                                        <p:strVal val="visible"/>
                                      </p:to>
                                    </p:set>
                                    <p:animEffect transition="in" filter="fade">
                                      <p:cBhvr>
                                        <p:cTn id="63" dur="500"/>
                                        <p:tgtEl>
                                          <p:spTgt spid="404"/>
                                        </p:tgtEl>
                                      </p:cBhvr>
                                    </p:animEffect>
                                  </p:childTnLst>
                                </p:cTn>
                              </p:par>
                              <p:par>
                                <p:cTn id="64" presetID="2" presetClass="entr" presetSubtype="2" fill="hold" nodeType="withEffect">
                                  <p:stCondLst>
                                    <p:cond delay="2250"/>
                                  </p:stCondLst>
                                  <p:childTnLst>
                                    <p:set>
                                      <p:cBhvr>
                                        <p:cTn id="65" dur="1" fill="hold">
                                          <p:stCondLst>
                                            <p:cond delay="0"/>
                                          </p:stCondLst>
                                        </p:cTn>
                                        <p:tgtEl>
                                          <p:spTgt spid="406"/>
                                        </p:tgtEl>
                                        <p:attrNameLst>
                                          <p:attrName>style.visibility</p:attrName>
                                        </p:attrNameLst>
                                      </p:cBhvr>
                                      <p:to>
                                        <p:strVal val="visible"/>
                                      </p:to>
                                    </p:set>
                                    <p:anim calcmode="lin" valueType="num">
                                      <p:cBhvr additive="base">
                                        <p:cTn id="66" dur="1250"/>
                                        <p:tgtEl>
                                          <p:spTgt spid="40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id="{63EAF4D1-AA65-4EFA-BD15-B31C71E1FD91}"/>
              </a:ext>
            </a:extLst>
          </p:cNvPr>
          <p:cNvSpPr/>
          <p:nvPr/>
        </p:nvSpPr>
        <p:spPr>
          <a:xfrm>
            <a:off x="0" y="855872"/>
            <a:ext cx="9144000" cy="64907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2400" dirty="0">
              <a:solidFill>
                <a:srgbClr val="4CA420"/>
              </a:solidFill>
              <a:latin typeface="Arial-SGK-TV" pitchFamily="2" charset="0"/>
              <a:ea typeface="Arial-Rounded" panose="020B0500000000000000" pitchFamily="34" charset="-93"/>
              <a:cs typeface="Arial-SGK-TV" pitchFamily="2" charset="0"/>
              <a:sym typeface="+mn-lt"/>
            </a:endParaRPr>
          </a:p>
        </p:txBody>
      </p:sp>
      <p:sp>
        <p:nvSpPr>
          <p:cNvPr id="4" name="矩形 8">
            <a:extLst>
              <a:ext uri="{FF2B5EF4-FFF2-40B4-BE49-F238E27FC236}">
                <a16:creationId xmlns:a16="http://schemas.microsoft.com/office/drawing/2014/main" id="{DAECB3AA-DE44-4B2E-8E42-EC1E254E3EC5}"/>
              </a:ext>
            </a:extLst>
          </p:cNvPr>
          <p:cNvSpPr/>
          <p:nvPr/>
        </p:nvSpPr>
        <p:spPr>
          <a:xfrm>
            <a:off x="0" y="-19050"/>
            <a:ext cx="9144000" cy="553998"/>
          </a:xfrm>
          <a:prstGeom prst="rect">
            <a:avLst/>
          </a:prstGeom>
        </p:spPr>
        <p:txBody>
          <a:bodyPr wrap="square">
            <a:spAutoFit/>
          </a:bodyPr>
          <a:lstStyle/>
          <a:p>
            <a:r>
              <a:rPr lang="en-US" altLang="zh-CN" sz="3000" dirty="0">
                <a:solidFill>
                  <a:srgbClr val="4CA420"/>
                </a:solidFill>
                <a:latin typeface="Arial-SGK-TV" pitchFamily="2" charset="0"/>
                <a:ea typeface="Arial-Rounded" panose="020B0500000000000000" pitchFamily="34" charset="-93"/>
                <a:cs typeface="Arial-SGK-TV" pitchFamily="2" charset="0"/>
                <a:sym typeface="+mn-lt"/>
              </a:rPr>
              <a:t>5. </a:t>
            </a:r>
            <a:r>
              <a:rPr lang="en-US" altLang="zh-CN" sz="3000" dirty="0" err="1">
                <a:solidFill>
                  <a:srgbClr val="4CA420"/>
                </a:solidFill>
                <a:latin typeface="Arial-SGK-TV" pitchFamily="2" charset="0"/>
                <a:ea typeface="Arial-Rounded" panose="020B0500000000000000" pitchFamily="34" charset="-93"/>
                <a:cs typeface="Arial-SGK-TV" pitchFamily="2" charset="0"/>
                <a:sym typeface="+mn-lt"/>
              </a:rPr>
              <a:t>Chọn</a:t>
            </a:r>
            <a:r>
              <a:rPr lang="en-US" altLang="zh-CN" sz="30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000" dirty="0" err="1">
                <a:solidFill>
                  <a:srgbClr val="4CA420"/>
                </a:solidFill>
                <a:latin typeface="Arial-SGK-TV" pitchFamily="2" charset="0"/>
                <a:ea typeface="Arial-Rounded" panose="020B0500000000000000" pitchFamily="34" charset="-93"/>
                <a:cs typeface="Arial-SGK-TV" pitchFamily="2" charset="0"/>
                <a:sym typeface="+mn-lt"/>
              </a:rPr>
              <a:t>từ</a:t>
            </a:r>
            <a:r>
              <a:rPr lang="en-US" altLang="zh-CN" sz="30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000" dirty="0" err="1">
                <a:solidFill>
                  <a:srgbClr val="4CA420"/>
                </a:solidFill>
                <a:latin typeface="Arial-SGK-TV" pitchFamily="2" charset="0"/>
                <a:ea typeface="Arial-Rounded" panose="020B0500000000000000" pitchFamily="34" charset="-93"/>
                <a:cs typeface="Arial-SGK-TV" pitchFamily="2" charset="0"/>
                <a:sym typeface="+mn-lt"/>
              </a:rPr>
              <a:t>ngữ</a:t>
            </a:r>
            <a:r>
              <a:rPr lang="en-US" altLang="zh-CN" sz="30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000" dirty="0" err="1">
                <a:solidFill>
                  <a:srgbClr val="4CA420"/>
                </a:solidFill>
                <a:latin typeface="Arial-SGK-TV" pitchFamily="2" charset="0"/>
                <a:ea typeface="Arial-Rounded" panose="020B0500000000000000" pitchFamily="34" charset="-93"/>
                <a:cs typeface="Arial-SGK-TV" pitchFamily="2" charset="0"/>
                <a:sym typeface="+mn-lt"/>
              </a:rPr>
              <a:t>để</a:t>
            </a:r>
            <a:r>
              <a:rPr lang="en-US" altLang="zh-CN" sz="30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000" dirty="0" err="1">
                <a:solidFill>
                  <a:srgbClr val="4CA420"/>
                </a:solidFill>
                <a:latin typeface="Arial-SGK-TV" pitchFamily="2" charset="0"/>
                <a:ea typeface="Arial-Rounded" panose="020B0500000000000000" pitchFamily="34" charset="-93"/>
                <a:cs typeface="Arial-SGK-TV" pitchFamily="2" charset="0"/>
                <a:sym typeface="+mn-lt"/>
              </a:rPr>
              <a:t>hoàn</a:t>
            </a:r>
            <a:r>
              <a:rPr lang="en-US" altLang="zh-CN" sz="30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000" dirty="0" err="1">
                <a:solidFill>
                  <a:srgbClr val="4CA420"/>
                </a:solidFill>
                <a:latin typeface="Arial-SGK-TV" pitchFamily="2" charset="0"/>
                <a:ea typeface="Arial-Rounded" panose="020B0500000000000000" pitchFamily="34" charset="-93"/>
                <a:cs typeface="Arial-SGK-TV" pitchFamily="2" charset="0"/>
                <a:sym typeface="+mn-lt"/>
              </a:rPr>
              <a:t>thiện</a:t>
            </a:r>
            <a:r>
              <a:rPr lang="en-US" altLang="zh-CN" sz="30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000" dirty="0" err="1">
                <a:solidFill>
                  <a:srgbClr val="4CA420"/>
                </a:solidFill>
                <a:latin typeface="Arial-SGK-TV" pitchFamily="2" charset="0"/>
                <a:ea typeface="Arial-Rounded" panose="020B0500000000000000" pitchFamily="34" charset="-93"/>
                <a:cs typeface="Arial-SGK-TV" pitchFamily="2" charset="0"/>
                <a:sym typeface="+mn-lt"/>
              </a:rPr>
              <a:t>câu</a:t>
            </a:r>
            <a:r>
              <a:rPr lang="en-US" altLang="zh-CN" sz="30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000" dirty="0" err="1">
                <a:solidFill>
                  <a:srgbClr val="4CA420"/>
                </a:solidFill>
                <a:latin typeface="Arial-SGK-TV" pitchFamily="2" charset="0"/>
                <a:ea typeface="Arial-Rounded" panose="020B0500000000000000" pitchFamily="34" charset="-93"/>
                <a:cs typeface="Arial-SGK-TV" pitchFamily="2" charset="0"/>
                <a:sym typeface="+mn-lt"/>
              </a:rPr>
              <a:t>và</a:t>
            </a:r>
            <a:r>
              <a:rPr lang="en-US" altLang="zh-CN" sz="30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000" dirty="0" err="1">
                <a:solidFill>
                  <a:srgbClr val="4CA420"/>
                </a:solidFill>
                <a:latin typeface="Arial-SGK-TV" pitchFamily="2" charset="0"/>
                <a:ea typeface="Arial-Rounded" panose="020B0500000000000000" pitchFamily="34" charset="-93"/>
                <a:cs typeface="Arial-SGK-TV" pitchFamily="2" charset="0"/>
                <a:sym typeface="+mn-lt"/>
              </a:rPr>
              <a:t>viết</a:t>
            </a:r>
            <a:r>
              <a:rPr lang="en-US" altLang="zh-CN" sz="30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000" dirty="0" err="1">
                <a:solidFill>
                  <a:srgbClr val="4CA420"/>
                </a:solidFill>
                <a:latin typeface="Arial-SGK-TV" pitchFamily="2" charset="0"/>
                <a:ea typeface="Arial-Rounded" panose="020B0500000000000000" pitchFamily="34" charset="-93"/>
                <a:cs typeface="Arial-SGK-TV" pitchFamily="2" charset="0"/>
                <a:sym typeface="+mn-lt"/>
              </a:rPr>
              <a:t>câu</a:t>
            </a:r>
            <a:r>
              <a:rPr lang="en-US" altLang="zh-CN" sz="30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000" dirty="0" err="1">
                <a:solidFill>
                  <a:srgbClr val="4CA420"/>
                </a:solidFill>
                <a:latin typeface="Arial-SGK-TV" pitchFamily="2" charset="0"/>
                <a:ea typeface="Arial-Rounded" panose="020B0500000000000000" pitchFamily="34" charset="-93"/>
                <a:cs typeface="Arial-SGK-TV" pitchFamily="2" charset="0"/>
                <a:sym typeface="+mn-lt"/>
              </a:rPr>
              <a:t>vào</a:t>
            </a:r>
            <a:r>
              <a:rPr lang="en-US" altLang="zh-CN" sz="3000" dirty="0">
                <a:solidFill>
                  <a:srgbClr val="4CA420"/>
                </a:solidFill>
                <a:latin typeface="Arial-SGK-TV" pitchFamily="2" charset="0"/>
                <a:ea typeface="Arial-Rounded" panose="020B0500000000000000" pitchFamily="34" charset="-93"/>
                <a:cs typeface="Arial-SGK-TV" pitchFamily="2" charset="0"/>
                <a:sym typeface="+mn-lt"/>
              </a:rPr>
              <a:t> </a:t>
            </a:r>
            <a:r>
              <a:rPr lang="en-US" altLang="zh-CN" sz="3000" dirty="0" err="1">
                <a:solidFill>
                  <a:srgbClr val="4CA420"/>
                </a:solidFill>
                <a:latin typeface="Arial-SGK-TV" pitchFamily="2" charset="0"/>
                <a:ea typeface="Arial-Rounded" panose="020B0500000000000000" pitchFamily="34" charset="-93"/>
                <a:cs typeface="Arial-SGK-TV" pitchFamily="2" charset="0"/>
                <a:sym typeface="+mn-lt"/>
              </a:rPr>
              <a:t>vở</a:t>
            </a:r>
            <a:endParaRPr lang="zh-CN" altLang="en-US" sz="3000" dirty="0">
              <a:solidFill>
                <a:srgbClr val="4CA420"/>
              </a:solidFill>
              <a:latin typeface="Arial-SGK-TV" pitchFamily="2" charset="0"/>
              <a:ea typeface="Arial-Rounded" panose="020B0500000000000000" pitchFamily="34" charset="-93"/>
              <a:cs typeface="Arial-SGK-TV" pitchFamily="2" charset="0"/>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10886" y="966532"/>
            <a:ext cx="2673350" cy="523220"/>
          </a:xfrm>
          <a:prstGeom prst="rect">
            <a:avLst/>
          </a:prstGeom>
        </p:spPr>
        <p:txBody>
          <a:bodyPr wrap="square">
            <a:spAutoFit/>
          </a:bodyPr>
          <a:lstStyle/>
          <a:p>
            <a:r>
              <a:rPr lang="en-US" altLang="zh-CN" sz="2800" dirty="0">
                <a:latin typeface="Arial-SGK-TV" pitchFamily="2" charset="0"/>
                <a:ea typeface="Arial-Rounded" panose="020B0500000000000000" pitchFamily="34" charset="-93"/>
                <a:cs typeface="Arial-SGK-TV" pitchFamily="2" charset="0"/>
                <a:sym typeface="+mn-lt"/>
              </a:rPr>
              <a:t>đường cao tốc</a:t>
            </a:r>
            <a:endParaRPr lang="zh-CN" altLang="en-US" sz="2800" dirty="0">
              <a:latin typeface="Arial-SGK-TV" pitchFamily="2" charset="0"/>
              <a:ea typeface="Arial-Rounded" panose="020B0500000000000000" pitchFamily="34" charset="-93"/>
              <a:cs typeface="Arial-SGK-TV" pitchFamily="2" charset="0"/>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81022" y="1863525"/>
            <a:ext cx="9062977" cy="523220"/>
          </a:xfrm>
          <a:prstGeom prst="rect">
            <a:avLst/>
          </a:prstGeom>
        </p:spPr>
        <p:txBody>
          <a:bodyPr wrap="square">
            <a:spAutoFit/>
          </a:bodyPr>
          <a:lstStyle/>
          <a:p>
            <a:r>
              <a:rPr lang="en-US" altLang="zh-CN" sz="2800" dirty="0">
                <a:solidFill>
                  <a:srgbClr val="0070C0"/>
                </a:solidFill>
                <a:latin typeface="Arial-SGK-TV" pitchFamily="2" charset="0"/>
                <a:ea typeface="Arial-Rounded" panose="020B0500000000000000" pitchFamily="34" charset="-93"/>
                <a:cs typeface="Arial-SGK-TV" pitchFamily="2" charset="0"/>
                <a:sym typeface="+mn-lt"/>
              </a:rPr>
              <a:t>a. Đàn chim đậu trên những                 cao vút. </a:t>
            </a:r>
            <a:endParaRPr lang="zh-CN" altLang="en-US" sz="2800" dirty="0">
              <a:solidFill>
                <a:srgbClr val="0070C0"/>
              </a:solidFill>
              <a:latin typeface="Arial-SGK-TV" pitchFamily="2" charset="0"/>
              <a:ea typeface="Arial-Rounded" panose="020B0500000000000000" pitchFamily="34" charset="-93"/>
              <a:cs typeface="Arial-SGK-TV" pitchFamily="2" charset="0"/>
              <a:sym typeface="+mn-lt"/>
            </a:endParaRPr>
          </a:p>
        </p:txBody>
      </p:sp>
      <p:sp>
        <p:nvSpPr>
          <p:cNvPr id="9" name="矩形 8">
            <a:extLst>
              <a:ext uri="{FF2B5EF4-FFF2-40B4-BE49-F238E27FC236}">
                <a16:creationId xmlns:a16="http://schemas.microsoft.com/office/drawing/2014/main" id="{DB9B755B-9E32-4739-B22C-9B8497B3881F}"/>
              </a:ext>
            </a:extLst>
          </p:cNvPr>
          <p:cNvSpPr/>
          <p:nvPr/>
        </p:nvSpPr>
        <p:spPr>
          <a:xfrm>
            <a:off x="5824401" y="966532"/>
            <a:ext cx="1835789" cy="523220"/>
          </a:xfrm>
          <a:prstGeom prst="rect">
            <a:avLst/>
          </a:prstGeom>
        </p:spPr>
        <p:txBody>
          <a:bodyPr wrap="square">
            <a:spAutoFit/>
          </a:bodyPr>
          <a:lstStyle/>
          <a:p>
            <a:r>
              <a:rPr lang="en-US" altLang="zh-CN" sz="2800" dirty="0">
                <a:latin typeface="Arial-SGK-TV" pitchFamily="2" charset="0"/>
                <a:ea typeface="Arial-Rounded" panose="020B0500000000000000" pitchFamily="34" charset="-93"/>
                <a:cs typeface="Arial-SGK-TV" pitchFamily="2" charset="0"/>
                <a:sym typeface="+mn-lt"/>
              </a:rPr>
              <a:t>ngọn cây</a:t>
            </a:r>
            <a:endParaRPr lang="zh-CN" altLang="en-US" sz="2800" dirty="0">
              <a:latin typeface="Arial-SGK-TV" pitchFamily="2" charset="0"/>
              <a:ea typeface="Arial-Rounded" panose="020B0500000000000000" pitchFamily="34" charset="-93"/>
              <a:cs typeface="Arial-SGK-TV" pitchFamily="2" charset="0"/>
              <a:sym typeface="+mn-lt"/>
            </a:endParaRPr>
          </a:p>
        </p:txBody>
      </p:sp>
      <p:sp>
        <p:nvSpPr>
          <p:cNvPr id="2" name="Rectangle 1"/>
          <p:cNvSpPr/>
          <p:nvPr/>
        </p:nvSpPr>
        <p:spPr>
          <a:xfrm>
            <a:off x="3773693" y="972168"/>
            <a:ext cx="2825591" cy="523220"/>
          </a:xfrm>
          <a:prstGeom prst="rect">
            <a:avLst/>
          </a:prstGeom>
        </p:spPr>
        <p:txBody>
          <a:bodyPr wrap="square">
            <a:spAutoFit/>
          </a:bodyPr>
          <a:lstStyle/>
          <a:p>
            <a:r>
              <a:rPr lang="en-US" altLang="zh-CN" sz="2800" dirty="0">
                <a:latin typeface="Arial-SGK-TV" pitchFamily="2" charset="0"/>
                <a:ea typeface="Arial-Rounded" panose="020B0500000000000000" pitchFamily="34" charset="-93"/>
                <a:cs typeface="Arial-SGK-TV" pitchFamily="2" charset="0"/>
                <a:sym typeface="+mn-lt"/>
              </a:rPr>
              <a:t>trong xanh</a:t>
            </a:r>
            <a:endParaRPr lang="zh-CN" altLang="en-US" sz="2800" dirty="0">
              <a:latin typeface="Arial-SGK-TV" pitchFamily="2" charset="0"/>
              <a:ea typeface="Arial-Rounded" panose="020B0500000000000000" pitchFamily="34" charset="-93"/>
              <a:cs typeface="Arial-SGK-TV" pitchFamily="2" charset="0"/>
              <a:sym typeface="+mn-lt"/>
            </a:endParaRPr>
          </a:p>
        </p:txBody>
      </p:sp>
      <p:sp>
        <p:nvSpPr>
          <p:cNvPr id="12" name="矩形 8">
            <a:extLst>
              <a:ext uri="{FF2B5EF4-FFF2-40B4-BE49-F238E27FC236}">
                <a16:creationId xmlns:a16="http://schemas.microsoft.com/office/drawing/2014/main" id="{DB9B755B-9E32-4739-B22C-9B8497B3881F}"/>
              </a:ext>
            </a:extLst>
          </p:cNvPr>
          <p:cNvSpPr/>
          <p:nvPr/>
        </p:nvSpPr>
        <p:spPr>
          <a:xfrm>
            <a:off x="7660190" y="954972"/>
            <a:ext cx="1969992" cy="523220"/>
          </a:xfrm>
          <a:prstGeom prst="rect">
            <a:avLst/>
          </a:prstGeom>
        </p:spPr>
        <p:txBody>
          <a:bodyPr wrap="square">
            <a:spAutoFit/>
          </a:bodyPr>
          <a:lstStyle/>
          <a:p>
            <a:r>
              <a:rPr lang="en-US" altLang="zh-CN" sz="2800" dirty="0">
                <a:latin typeface="Arial-SGK-TV" pitchFamily="2" charset="0"/>
                <a:ea typeface="Arial-Rounded" panose="020B0500000000000000" pitchFamily="34" charset="-93"/>
                <a:cs typeface="Arial-SGK-TV" pitchFamily="2" charset="0"/>
                <a:sym typeface="+mn-lt"/>
              </a:rPr>
              <a:t> ồn ào</a:t>
            </a:r>
            <a:endParaRPr lang="zh-CN" altLang="en-US" sz="2800" dirty="0">
              <a:latin typeface="Arial-SGK-TV" pitchFamily="2" charset="0"/>
              <a:ea typeface="Arial-Rounded" panose="020B0500000000000000" pitchFamily="34" charset="-93"/>
              <a:cs typeface="Arial-SGK-TV" pitchFamily="2" charset="0"/>
              <a:sym typeface="+mn-lt"/>
            </a:endParaRPr>
          </a:p>
        </p:txBody>
      </p:sp>
      <p:sp>
        <p:nvSpPr>
          <p:cNvPr id="13" name="矩形 8">
            <a:extLst>
              <a:ext uri="{FF2B5EF4-FFF2-40B4-BE49-F238E27FC236}">
                <a16:creationId xmlns:a16="http://schemas.microsoft.com/office/drawing/2014/main" id="{BEF69370-038A-4CCC-B259-2DF7CD5468DF}"/>
              </a:ext>
            </a:extLst>
          </p:cNvPr>
          <p:cNvSpPr/>
          <p:nvPr/>
        </p:nvSpPr>
        <p:spPr>
          <a:xfrm>
            <a:off x="81022" y="2515933"/>
            <a:ext cx="10205978" cy="523220"/>
          </a:xfrm>
          <a:prstGeom prst="rect">
            <a:avLst/>
          </a:prstGeom>
        </p:spPr>
        <p:txBody>
          <a:bodyPr wrap="square">
            <a:spAutoFit/>
          </a:bodyPr>
          <a:lstStyle/>
          <a:p>
            <a:r>
              <a:rPr lang="en-US" altLang="zh-CN" sz="2800" dirty="0">
                <a:solidFill>
                  <a:srgbClr val="0070C0"/>
                </a:solidFill>
                <a:latin typeface="Arial-SGK-TV" pitchFamily="2" charset="0"/>
                <a:ea typeface="Arial-Rounded" panose="020B0500000000000000" pitchFamily="34" charset="-93"/>
                <a:cs typeface="Arial-SGK-TV" pitchFamily="2" charset="0"/>
                <a:sym typeface="+mn-lt"/>
              </a:rPr>
              <a:t>b. Từng áng mây trắng nhẹ trôi trên bầu trời                  . </a:t>
            </a:r>
            <a:endParaRPr lang="zh-CN" altLang="en-US" sz="2800" dirty="0">
              <a:solidFill>
                <a:srgbClr val="0070C0"/>
              </a:solidFill>
              <a:latin typeface="Arial-SGK-TV" pitchFamily="2" charset="0"/>
              <a:ea typeface="Arial-Rounded" panose="020B0500000000000000" pitchFamily="34" charset="-93"/>
              <a:cs typeface="Arial-SGK-TV" pitchFamily="2" charset="0"/>
              <a:sym typeface="+mn-lt"/>
            </a:endParaRPr>
          </a:p>
        </p:txBody>
      </p:sp>
      <p:sp>
        <p:nvSpPr>
          <p:cNvPr id="3" name="TextBox 2"/>
          <p:cNvSpPr txBox="1"/>
          <p:nvPr/>
        </p:nvSpPr>
        <p:spPr>
          <a:xfrm>
            <a:off x="4800600" y="1801970"/>
            <a:ext cx="1243012" cy="584775"/>
          </a:xfrm>
          <a:prstGeom prst="rect">
            <a:avLst/>
          </a:prstGeom>
          <a:noFill/>
        </p:spPr>
        <p:txBody>
          <a:bodyPr wrap="square" rtlCol="0">
            <a:spAutoFit/>
          </a:bodyPr>
          <a:lstStyle/>
          <a:p>
            <a:r>
              <a:rPr lang="en-US" sz="3200" dirty="0">
                <a:solidFill>
                  <a:srgbClr val="0070C0"/>
                </a:solidFill>
                <a:latin typeface="Arial-SGK-TV" pitchFamily="2" charset="0"/>
                <a:ea typeface="Arial-Rounded" charset="0"/>
                <a:cs typeface="Arial-SGK-TV" pitchFamily="2" charset="0"/>
              </a:rPr>
              <a:t>(…..)</a:t>
            </a:r>
          </a:p>
        </p:txBody>
      </p:sp>
      <p:sp>
        <p:nvSpPr>
          <p:cNvPr id="11" name="TextBox 10"/>
          <p:cNvSpPr txBox="1"/>
          <p:nvPr/>
        </p:nvSpPr>
        <p:spPr>
          <a:xfrm>
            <a:off x="7063486" y="2444175"/>
            <a:ext cx="1243012" cy="584775"/>
          </a:xfrm>
          <a:prstGeom prst="rect">
            <a:avLst/>
          </a:prstGeom>
          <a:noFill/>
        </p:spPr>
        <p:txBody>
          <a:bodyPr wrap="square" rtlCol="0">
            <a:spAutoFit/>
          </a:bodyPr>
          <a:lstStyle/>
          <a:p>
            <a:r>
              <a:rPr lang="en-US" sz="3200" dirty="0">
                <a:solidFill>
                  <a:srgbClr val="0070C0"/>
                </a:solidFill>
                <a:latin typeface="Arial-SGK-TV" pitchFamily="2" charset="0"/>
                <a:ea typeface="Arial-Rounded" charset="0"/>
                <a:cs typeface="Arial-SGK-TV" pitchFamily="2" charset="0"/>
              </a:rPr>
              <a:t>(…..)</a:t>
            </a:r>
          </a:p>
        </p:txBody>
      </p:sp>
      <p:sp>
        <p:nvSpPr>
          <p:cNvPr id="14" name="矩形 8">
            <a:extLst>
              <a:ext uri="{FF2B5EF4-FFF2-40B4-BE49-F238E27FC236}">
                <a16:creationId xmlns:a16="http://schemas.microsoft.com/office/drawing/2014/main" id="{D97AFF8F-506F-4519-A1B5-52D97C6C130F}"/>
              </a:ext>
            </a:extLst>
          </p:cNvPr>
          <p:cNvSpPr/>
          <p:nvPr/>
        </p:nvSpPr>
        <p:spPr>
          <a:xfrm>
            <a:off x="2477976" y="954972"/>
            <a:ext cx="1152705" cy="523220"/>
          </a:xfrm>
          <a:prstGeom prst="rect">
            <a:avLst/>
          </a:prstGeom>
        </p:spPr>
        <p:txBody>
          <a:bodyPr wrap="square">
            <a:spAutoFit/>
          </a:bodyPr>
          <a:lstStyle/>
          <a:p>
            <a:r>
              <a:rPr lang="en-US" altLang="zh-CN" sz="2800" dirty="0">
                <a:latin typeface="Arial-SGK-TV" pitchFamily="2" charset="0"/>
                <a:ea typeface="Arial-Rounded" panose="020B0500000000000000" pitchFamily="34" charset="-93"/>
                <a:cs typeface="Arial-SGK-TV" pitchFamily="2" charset="0"/>
                <a:sym typeface="+mn-lt"/>
              </a:rPr>
              <a:t>ao hồ</a:t>
            </a:r>
            <a:endParaRPr lang="zh-CN" altLang="en-US" sz="2800" dirty="0">
              <a:latin typeface="Arial-SGK-TV" pitchFamily="2" charset="0"/>
              <a:ea typeface="Arial-Rounded" panose="020B0500000000000000" pitchFamily="34" charset="-93"/>
              <a:cs typeface="Arial-SGK-TV" pitchFamily="2" charset="0"/>
              <a:sym typeface="+mn-lt"/>
            </a:endParaRPr>
          </a:p>
        </p:txBody>
      </p:sp>
    </p:spTree>
    <p:extLst>
      <p:ext uri="{BB962C8B-B14F-4D97-AF65-F5344CB8AC3E}">
        <p14:creationId xmlns:p14="http://schemas.microsoft.com/office/powerpoint/2010/main" val="204928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46914E-7 L -0.129 0.17253 " pathEditMode="relative" rAng="0" ptsTypes="AA">
                                      <p:cBhvr>
                                        <p:cTn id="6" dur="2000" fill="hold"/>
                                        <p:tgtEl>
                                          <p:spTgt spid="9"/>
                                        </p:tgtEl>
                                        <p:attrNameLst>
                                          <p:attrName>ppt_x</p:attrName>
                                          <p:attrName>ppt_y</p:attrName>
                                        </p:attrNameLst>
                                      </p:cBhvr>
                                      <p:rCtr x="-6458" y="8611"/>
                                    </p:animMotion>
                                  </p:childTnLst>
                                </p:cTn>
                              </p:par>
                              <p:par>
                                <p:cTn id="7" presetID="10" presetClass="exit" presetSubtype="0" fill="hold" grpId="0" nodeType="withEffect">
                                  <p:stCondLst>
                                    <p:cond delay="0"/>
                                  </p:stCondLst>
                                  <p:childTnLst>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3.33333E-6 -3.33333E-6 L 0.35521 0.30463 " pathEditMode="relative" rAng="0" ptsTypes="AA">
                                      <p:cBhvr>
                                        <p:cTn id="13" dur="2000" fill="hold"/>
                                        <p:tgtEl>
                                          <p:spTgt spid="2"/>
                                        </p:tgtEl>
                                        <p:attrNameLst>
                                          <p:attrName>ppt_x</p:attrName>
                                          <p:attrName>ppt_y</p:attrName>
                                        </p:attrNameLst>
                                      </p:cBhvr>
                                      <p:rCtr x="17882" y="15556"/>
                                    </p:animMotion>
                                  </p:childTnLst>
                                </p:cTn>
                              </p:par>
                              <p:par>
                                <p:cTn id="14" presetID="10" presetClass="exit" presetSubtype="0" fill="hold" grpId="0"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3"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2963" b="22593"/>
          <a:stretch/>
        </p:blipFill>
        <p:spPr>
          <a:xfrm>
            <a:off x="76200" y="514351"/>
            <a:ext cx="9038897" cy="3276600"/>
          </a:xfrm>
          <a:prstGeom prst="rect">
            <a:avLst/>
          </a:prstGeom>
        </p:spPr>
      </p:pic>
    </p:spTree>
    <p:extLst>
      <p:ext uri="{BB962C8B-B14F-4D97-AF65-F5344CB8AC3E}">
        <p14:creationId xmlns:p14="http://schemas.microsoft.com/office/powerpoint/2010/main" val="14888632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15"/>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424" name="Google Shape;424;p15"/>
          <p:cNvGrpSpPr/>
          <p:nvPr/>
        </p:nvGrpSpPr>
        <p:grpSpPr>
          <a:xfrm>
            <a:off x="2253689" y="1535048"/>
            <a:ext cx="1955429" cy="1333408"/>
            <a:chOff x="2253689" y="1535048"/>
            <a:chExt cx="1955429" cy="1333408"/>
          </a:xfrm>
        </p:grpSpPr>
        <p:sp>
          <p:nvSpPr>
            <p:cNvPr id="425" name="Google Shape;425;p15"/>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26" name="Google Shape;426;p15"/>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27" name="Google Shape;427;p15"/>
          <p:cNvGrpSpPr/>
          <p:nvPr/>
        </p:nvGrpSpPr>
        <p:grpSpPr>
          <a:xfrm>
            <a:off x="3760322" y="3582254"/>
            <a:ext cx="1465034" cy="1349862"/>
            <a:chOff x="3760322" y="3582254"/>
            <a:chExt cx="1465034" cy="1349862"/>
          </a:xfrm>
        </p:grpSpPr>
        <p:sp>
          <p:nvSpPr>
            <p:cNvPr id="428" name="Google Shape;428;p15"/>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29" name="Google Shape;429;p15"/>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0" name="Google Shape;430;p15"/>
          <p:cNvGrpSpPr/>
          <p:nvPr/>
        </p:nvGrpSpPr>
        <p:grpSpPr>
          <a:xfrm>
            <a:off x="6089897" y="3405944"/>
            <a:ext cx="741464" cy="878352"/>
            <a:chOff x="6119714" y="3405944"/>
            <a:chExt cx="741464" cy="878352"/>
          </a:xfrm>
        </p:grpSpPr>
        <p:sp>
          <p:nvSpPr>
            <p:cNvPr id="431" name="Google Shape;431;p15"/>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2" name="Google Shape;432;p15"/>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3" name="Google Shape;433;p15"/>
          <p:cNvGrpSpPr/>
          <p:nvPr/>
        </p:nvGrpSpPr>
        <p:grpSpPr>
          <a:xfrm>
            <a:off x="6378045" y="3998247"/>
            <a:ext cx="767568" cy="484084"/>
            <a:chOff x="6378045" y="3998247"/>
            <a:chExt cx="767568" cy="484084"/>
          </a:xfrm>
        </p:grpSpPr>
        <p:sp>
          <p:nvSpPr>
            <p:cNvPr id="434" name="Google Shape;434;p15"/>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5" name="Google Shape;435;p15"/>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6" name="Google Shape;436;p15"/>
          <p:cNvGrpSpPr/>
          <p:nvPr/>
        </p:nvGrpSpPr>
        <p:grpSpPr>
          <a:xfrm>
            <a:off x="5029754" y="2073115"/>
            <a:ext cx="598228" cy="850125"/>
            <a:chOff x="5077882" y="2061083"/>
            <a:chExt cx="598228" cy="850125"/>
          </a:xfrm>
        </p:grpSpPr>
        <p:sp>
          <p:nvSpPr>
            <p:cNvPr id="437" name="Google Shape;437;p15"/>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8" name="Google Shape;438;p15"/>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9" name="Google Shape;439;p15"/>
          <p:cNvGrpSpPr/>
          <p:nvPr/>
        </p:nvGrpSpPr>
        <p:grpSpPr>
          <a:xfrm>
            <a:off x="5299207" y="2516037"/>
            <a:ext cx="806538" cy="633648"/>
            <a:chOff x="5299207" y="2540101"/>
            <a:chExt cx="806538" cy="633648"/>
          </a:xfrm>
        </p:grpSpPr>
        <p:sp>
          <p:nvSpPr>
            <p:cNvPr id="440" name="Google Shape;440;p15"/>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1" name="Google Shape;441;p15"/>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2" name="Google Shape;442;p15"/>
          <p:cNvGrpSpPr/>
          <p:nvPr/>
        </p:nvGrpSpPr>
        <p:grpSpPr>
          <a:xfrm>
            <a:off x="7410774" y="1197999"/>
            <a:ext cx="778581" cy="875100"/>
            <a:chOff x="7374678" y="1161903"/>
            <a:chExt cx="778581" cy="875100"/>
          </a:xfrm>
        </p:grpSpPr>
        <p:sp>
          <p:nvSpPr>
            <p:cNvPr id="443" name="Google Shape;443;p15"/>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4" name="Google Shape;444;p15"/>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5" name="Google Shape;445;p15"/>
          <p:cNvGrpSpPr/>
          <p:nvPr/>
        </p:nvGrpSpPr>
        <p:grpSpPr>
          <a:xfrm>
            <a:off x="7025358" y="1209298"/>
            <a:ext cx="538720" cy="795156"/>
            <a:chOff x="7001294" y="1209298"/>
            <a:chExt cx="538720" cy="795156"/>
          </a:xfrm>
        </p:grpSpPr>
        <p:sp>
          <p:nvSpPr>
            <p:cNvPr id="446" name="Google Shape;446;p15"/>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7" name="Google Shape;447;p15"/>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8" name="Google Shape;448;p15"/>
          <p:cNvGrpSpPr/>
          <p:nvPr/>
        </p:nvGrpSpPr>
        <p:grpSpPr>
          <a:xfrm>
            <a:off x="7507360" y="1418371"/>
            <a:ext cx="2289464" cy="1795572"/>
            <a:chOff x="7507360" y="1418371"/>
            <a:chExt cx="2289464" cy="1795572"/>
          </a:xfrm>
        </p:grpSpPr>
        <p:sp>
          <p:nvSpPr>
            <p:cNvPr id="449" name="Google Shape;449;p15"/>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50" name="Google Shape;450;p15"/>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51" name="Google Shape;451;p15"/>
          <p:cNvGrpSpPr/>
          <p:nvPr/>
        </p:nvGrpSpPr>
        <p:grpSpPr>
          <a:xfrm rot="2799594" flipH="1">
            <a:off x="5077585" y="-4173"/>
            <a:ext cx="1296742" cy="2117363"/>
            <a:chOff x="1279516" y="-3525500"/>
            <a:chExt cx="1296742" cy="2550422"/>
          </a:xfrm>
        </p:grpSpPr>
        <p:sp>
          <p:nvSpPr>
            <p:cNvPr id="452" name="Google Shape;452;p15"/>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53" name="Google Shape;453;p15"/>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54" name="Google Shape;454;p15"/>
          <p:cNvGrpSpPr/>
          <p:nvPr/>
        </p:nvGrpSpPr>
        <p:grpSpPr>
          <a:xfrm>
            <a:off x="-599090" y="-78586"/>
            <a:ext cx="5213131" cy="4808241"/>
            <a:chOff x="1001374" y="-370703"/>
            <a:chExt cx="6695744" cy="6175701"/>
          </a:xfrm>
        </p:grpSpPr>
        <p:pic>
          <p:nvPicPr>
            <p:cNvPr id="455" name="Google Shape;455;p15"/>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456" name="Google Shape;456;p15"/>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457" name="Google Shape;457;p15"/>
          <p:cNvSpPr txBox="1"/>
          <p:nvPr/>
        </p:nvSpPr>
        <p:spPr>
          <a:xfrm>
            <a:off x="182783" y="2113681"/>
            <a:ext cx="3588404"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Quan sát tranh</a:t>
            </a:r>
            <a:endParaRPr sz="4400" b="1">
              <a:solidFill>
                <a:srgbClr val="0070C0"/>
              </a:solidFill>
              <a:latin typeface="Arial Rounded"/>
              <a:ea typeface="Arial Rounded"/>
              <a:cs typeface="Arial Rounded"/>
              <a:sym typeface="Arial Rounded"/>
            </a:endParaRPr>
          </a:p>
        </p:txBody>
      </p:sp>
      <p:pic>
        <p:nvPicPr>
          <p:cNvPr id="459" name="Google Shape;459;p15"/>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460" name="Google Shape;460;p15"/>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750"/>
                                        <p:tgtEl>
                                          <p:spTgt spid="423"/>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451"/>
                                        </p:tgtEl>
                                        <p:attrNameLst>
                                          <p:attrName>style.visibility</p:attrName>
                                        </p:attrNameLst>
                                      </p:cBhvr>
                                      <p:to>
                                        <p:strVal val="visible"/>
                                      </p:to>
                                    </p:set>
                                    <p:anim calcmode="lin" valueType="num">
                                      <p:cBhvr additive="base">
                                        <p:cTn id="11" dur="750"/>
                                        <p:tgtEl>
                                          <p:spTgt spid="451"/>
                                        </p:tgtEl>
                                        <p:attrNameLst>
                                          <p:attrName>ppt_w</p:attrName>
                                        </p:attrNameLst>
                                      </p:cBhvr>
                                      <p:tavLst>
                                        <p:tav tm="0">
                                          <p:val>
                                            <p:strVal val="0"/>
                                          </p:val>
                                        </p:tav>
                                        <p:tav tm="100000">
                                          <p:val>
                                            <p:strVal val="#ppt_w"/>
                                          </p:val>
                                        </p:tav>
                                      </p:tavLst>
                                    </p:anim>
                                    <p:anim calcmode="lin" valueType="num">
                                      <p:cBhvr additive="base">
                                        <p:cTn id="12" dur="750"/>
                                        <p:tgtEl>
                                          <p:spTgt spid="45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48"/>
                                        </p:tgtEl>
                                        <p:attrNameLst>
                                          <p:attrName>style.visibility</p:attrName>
                                        </p:attrNameLst>
                                      </p:cBhvr>
                                      <p:to>
                                        <p:strVal val="visible"/>
                                      </p:to>
                                    </p:set>
                                    <p:anim calcmode="lin" valueType="num">
                                      <p:cBhvr additive="base">
                                        <p:cTn id="15" dur="750"/>
                                        <p:tgtEl>
                                          <p:spTgt spid="448"/>
                                        </p:tgtEl>
                                        <p:attrNameLst>
                                          <p:attrName>ppt_w</p:attrName>
                                        </p:attrNameLst>
                                      </p:cBhvr>
                                      <p:tavLst>
                                        <p:tav tm="0">
                                          <p:val>
                                            <p:strVal val="0"/>
                                          </p:val>
                                        </p:tav>
                                        <p:tav tm="100000">
                                          <p:val>
                                            <p:strVal val="#ppt_w"/>
                                          </p:val>
                                        </p:tav>
                                      </p:tavLst>
                                    </p:anim>
                                    <p:anim calcmode="lin" valueType="num">
                                      <p:cBhvr additive="base">
                                        <p:cTn id="16" dur="750"/>
                                        <p:tgtEl>
                                          <p:spTgt spid="448"/>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42"/>
                                        </p:tgtEl>
                                        <p:attrNameLst>
                                          <p:attrName>style.visibility</p:attrName>
                                        </p:attrNameLst>
                                      </p:cBhvr>
                                      <p:to>
                                        <p:strVal val="visible"/>
                                      </p:to>
                                    </p:set>
                                    <p:anim calcmode="lin" valueType="num">
                                      <p:cBhvr additive="base">
                                        <p:cTn id="19" dur="750"/>
                                        <p:tgtEl>
                                          <p:spTgt spid="442"/>
                                        </p:tgtEl>
                                        <p:attrNameLst>
                                          <p:attrName>ppt_w</p:attrName>
                                        </p:attrNameLst>
                                      </p:cBhvr>
                                      <p:tavLst>
                                        <p:tav tm="0">
                                          <p:val>
                                            <p:strVal val="0"/>
                                          </p:val>
                                        </p:tav>
                                        <p:tav tm="100000">
                                          <p:val>
                                            <p:strVal val="#ppt_w"/>
                                          </p:val>
                                        </p:tav>
                                      </p:tavLst>
                                    </p:anim>
                                    <p:anim calcmode="lin" valueType="num">
                                      <p:cBhvr additive="base">
                                        <p:cTn id="20" dur="750"/>
                                        <p:tgtEl>
                                          <p:spTgt spid="442"/>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45"/>
                                        </p:tgtEl>
                                        <p:attrNameLst>
                                          <p:attrName>style.visibility</p:attrName>
                                        </p:attrNameLst>
                                      </p:cBhvr>
                                      <p:to>
                                        <p:strVal val="visible"/>
                                      </p:to>
                                    </p:set>
                                    <p:anim calcmode="lin" valueType="num">
                                      <p:cBhvr additive="base">
                                        <p:cTn id="23" dur="750"/>
                                        <p:tgtEl>
                                          <p:spTgt spid="445"/>
                                        </p:tgtEl>
                                        <p:attrNameLst>
                                          <p:attrName>ppt_w</p:attrName>
                                        </p:attrNameLst>
                                      </p:cBhvr>
                                      <p:tavLst>
                                        <p:tav tm="0">
                                          <p:val>
                                            <p:strVal val="0"/>
                                          </p:val>
                                        </p:tav>
                                        <p:tav tm="100000">
                                          <p:val>
                                            <p:strVal val="#ppt_w"/>
                                          </p:val>
                                        </p:tav>
                                      </p:tavLst>
                                    </p:anim>
                                    <p:anim calcmode="lin" valueType="num">
                                      <p:cBhvr additive="base">
                                        <p:cTn id="24" dur="750"/>
                                        <p:tgtEl>
                                          <p:spTgt spid="44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39"/>
                                        </p:tgtEl>
                                        <p:attrNameLst>
                                          <p:attrName>style.visibility</p:attrName>
                                        </p:attrNameLst>
                                      </p:cBhvr>
                                      <p:to>
                                        <p:strVal val="visible"/>
                                      </p:to>
                                    </p:set>
                                    <p:anim calcmode="lin" valueType="num">
                                      <p:cBhvr additive="base">
                                        <p:cTn id="27" dur="750"/>
                                        <p:tgtEl>
                                          <p:spTgt spid="439"/>
                                        </p:tgtEl>
                                        <p:attrNameLst>
                                          <p:attrName>ppt_w</p:attrName>
                                        </p:attrNameLst>
                                      </p:cBhvr>
                                      <p:tavLst>
                                        <p:tav tm="0">
                                          <p:val>
                                            <p:strVal val="0"/>
                                          </p:val>
                                        </p:tav>
                                        <p:tav tm="100000">
                                          <p:val>
                                            <p:strVal val="#ppt_w"/>
                                          </p:val>
                                        </p:tav>
                                      </p:tavLst>
                                    </p:anim>
                                    <p:anim calcmode="lin" valueType="num">
                                      <p:cBhvr additive="base">
                                        <p:cTn id="28" dur="750"/>
                                        <p:tgtEl>
                                          <p:spTgt spid="439"/>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36"/>
                                        </p:tgtEl>
                                        <p:attrNameLst>
                                          <p:attrName>style.visibility</p:attrName>
                                        </p:attrNameLst>
                                      </p:cBhvr>
                                      <p:to>
                                        <p:strVal val="visible"/>
                                      </p:to>
                                    </p:set>
                                    <p:anim calcmode="lin" valueType="num">
                                      <p:cBhvr additive="base">
                                        <p:cTn id="31" dur="750"/>
                                        <p:tgtEl>
                                          <p:spTgt spid="436"/>
                                        </p:tgtEl>
                                        <p:attrNameLst>
                                          <p:attrName>ppt_w</p:attrName>
                                        </p:attrNameLst>
                                      </p:cBhvr>
                                      <p:tavLst>
                                        <p:tav tm="0">
                                          <p:val>
                                            <p:strVal val="0"/>
                                          </p:val>
                                        </p:tav>
                                        <p:tav tm="100000">
                                          <p:val>
                                            <p:strVal val="#ppt_w"/>
                                          </p:val>
                                        </p:tav>
                                      </p:tavLst>
                                    </p:anim>
                                    <p:anim calcmode="lin" valueType="num">
                                      <p:cBhvr additive="base">
                                        <p:cTn id="32" dur="750"/>
                                        <p:tgtEl>
                                          <p:spTgt spid="436"/>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30"/>
                                        </p:tgtEl>
                                        <p:attrNameLst>
                                          <p:attrName>style.visibility</p:attrName>
                                        </p:attrNameLst>
                                      </p:cBhvr>
                                      <p:to>
                                        <p:strVal val="visible"/>
                                      </p:to>
                                    </p:set>
                                    <p:anim calcmode="lin" valueType="num">
                                      <p:cBhvr additive="base">
                                        <p:cTn id="35" dur="750"/>
                                        <p:tgtEl>
                                          <p:spTgt spid="430"/>
                                        </p:tgtEl>
                                        <p:attrNameLst>
                                          <p:attrName>ppt_w</p:attrName>
                                        </p:attrNameLst>
                                      </p:cBhvr>
                                      <p:tavLst>
                                        <p:tav tm="0">
                                          <p:val>
                                            <p:strVal val="0"/>
                                          </p:val>
                                        </p:tav>
                                        <p:tav tm="100000">
                                          <p:val>
                                            <p:strVal val="#ppt_w"/>
                                          </p:val>
                                        </p:tav>
                                      </p:tavLst>
                                    </p:anim>
                                    <p:anim calcmode="lin" valueType="num">
                                      <p:cBhvr additive="base">
                                        <p:cTn id="36" dur="750"/>
                                        <p:tgtEl>
                                          <p:spTgt spid="430"/>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33"/>
                                        </p:tgtEl>
                                        <p:attrNameLst>
                                          <p:attrName>style.visibility</p:attrName>
                                        </p:attrNameLst>
                                      </p:cBhvr>
                                      <p:to>
                                        <p:strVal val="visible"/>
                                      </p:to>
                                    </p:set>
                                    <p:anim calcmode="lin" valueType="num">
                                      <p:cBhvr additive="base">
                                        <p:cTn id="39" dur="750"/>
                                        <p:tgtEl>
                                          <p:spTgt spid="433"/>
                                        </p:tgtEl>
                                        <p:attrNameLst>
                                          <p:attrName>ppt_w</p:attrName>
                                        </p:attrNameLst>
                                      </p:cBhvr>
                                      <p:tavLst>
                                        <p:tav tm="0">
                                          <p:val>
                                            <p:strVal val="0"/>
                                          </p:val>
                                        </p:tav>
                                        <p:tav tm="100000">
                                          <p:val>
                                            <p:strVal val="#ppt_w"/>
                                          </p:val>
                                        </p:tav>
                                      </p:tavLst>
                                    </p:anim>
                                    <p:anim calcmode="lin" valueType="num">
                                      <p:cBhvr additive="base">
                                        <p:cTn id="40" dur="750"/>
                                        <p:tgtEl>
                                          <p:spTgt spid="433"/>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427"/>
                                        </p:tgtEl>
                                        <p:attrNameLst>
                                          <p:attrName>style.visibility</p:attrName>
                                        </p:attrNameLst>
                                      </p:cBhvr>
                                      <p:to>
                                        <p:strVal val="visible"/>
                                      </p:to>
                                    </p:set>
                                    <p:anim calcmode="lin" valueType="num">
                                      <p:cBhvr additive="base">
                                        <p:cTn id="43" dur="750"/>
                                        <p:tgtEl>
                                          <p:spTgt spid="427"/>
                                        </p:tgtEl>
                                        <p:attrNameLst>
                                          <p:attrName>ppt_w</p:attrName>
                                        </p:attrNameLst>
                                      </p:cBhvr>
                                      <p:tavLst>
                                        <p:tav tm="0">
                                          <p:val>
                                            <p:strVal val="0"/>
                                          </p:val>
                                        </p:tav>
                                        <p:tav tm="100000">
                                          <p:val>
                                            <p:strVal val="#ppt_w"/>
                                          </p:val>
                                        </p:tav>
                                      </p:tavLst>
                                    </p:anim>
                                    <p:anim calcmode="lin" valueType="num">
                                      <p:cBhvr additive="base">
                                        <p:cTn id="44" dur="750"/>
                                        <p:tgtEl>
                                          <p:spTgt spid="427"/>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424"/>
                                        </p:tgtEl>
                                        <p:attrNameLst>
                                          <p:attrName>style.visibility</p:attrName>
                                        </p:attrNameLst>
                                      </p:cBhvr>
                                      <p:to>
                                        <p:strVal val="visible"/>
                                      </p:to>
                                    </p:set>
                                    <p:anim calcmode="lin" valueType="num">
                                      <p:cBhvr additive="base">
                                        <p:cTn id="47" dur="750"/>
                                        <p:tgtEl>
                                          <p:spTgt spid="424"/>
                                        </p:tgtEl>
                                        <p:attrNameLst>
                                          <p:attrName>ppt_w</p:attrName>
                                        </p:attrNameLst>
                                      </p:cBhvr>
                                      <p:tavLst>
                                        <p:tav tm="0">
                                          <p:val>
                                            <p:strVal val="0"/>
                                          </p:val>
                                        </p:tav>
                                        <p:tav tm="100000">
                                          <p:val>
                                            <p:strVal val="#ppt_w"/>
                                          </p:val>
                                        </p:tav>
                                      </p:tavLst>
                                    </p:anim>
                                    <p:anim calcmode="lin" valueType="num">
                                      <p:cBhvr additive="base">
                                        <p:cTn id="48" dur="750"/>
                                        <p:tgtEl>
                                          <p:spTgt spid="424"/>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460"/>
                                        </p:tgtEl>
                                        <p:attrNameLst>
                                          <p:attrName>style.visibility</p:attrName>
                                        </p:attrNameLst>
                                      </p:cBhvr>
                                      <p:to>
                                        <p:strVal val="visible"/>
                                      </p:to>
                                    </p:set>
                                    <p:animEffect transition="in" filter="fade">
                                      <p:cBhvr>
                                        <p:cTn id="52" dur="1000"/>
                                        <p:tgtEl>
                                          <p:spTgt spid="460"/>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454"/>
                                        </p:tgtEl>
                                        <p:attrNameLst>
                                          <p:attrName>style.visibility</p:attrName>
                                        </p:attrNameLst>
                                      </p:cBhvr>
                                      <p:to>
                                        <p:strVal val="visible"/>
                                      </p:to>
                                    </p:set>
                                    <p:anim calcmode="lin" valueType="num">
                                      <p:cBhvr additive="base">
                                        <p:cTn id="56" dur="750"/>
                                        <p:tgtEl>
                                          <p:spTgt spid="454"/>
                                        </p:tgtEl>
                                        <p:attrNameLst>
                                          <p:attrName>ppt_w</p:attrName>
                                        </p:attrNameLst>
                                      </p:cBhvr>
                                      <p:tavLst>
                                        <p:tav tm="0">
                                          <p:val>
                                            <p:strVal val="0"/>
                                          </p:val>
                                        </p:tav>
                                        <p:tav tm="100000">
                                          <p:val>
                                            <p:strVal val="#ppt_w"/>
                                          </p:val>
                                        </p:tav>
                                      </p:tavLst>
                                    </p:anim>
                                    <p:anim calcmode="lin" valueType="num">
                                      <p:cBhvr additive="base">
                                        <p:cTn id="57" dur="750"/>
                                        <p:tgtEl>
                                          <p:spTgt spid="454"/>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454"/>
                                        </p:tgtEl>
                                        <p:attrNameLst>
                                          <p:attrName>r</p:attrName>
                                        </p:attrNameLst>
                                      </p:cBhvr>
                                    </p:animRot>
                                  </p:childTnLst>
                                </p:cTn>
                              </p:par>
                              <p:par>
                                <p:cTn id="61" presetID="10" presetClass="entr" presetSubtype="0" fill="hold" nodeType="withEffect">
                                  <p:stCondLst>
                                    <p:cond delay="1250"/>
                                  </p:stCondLst>
                                  <p:childTnLst>
                                    <p:set>
                                      <p:cBhvr>
                                        <p:cTn id="62" dur="1" fill="hold">
                                          <p:stCondLst>
                                            <p:cond delay="0"/>
                                          </p:stCondLst>
                                        </p:cTn>
                                        <p:tgtEl>
                                          <p:spTgt spid="457"/>
                                        </p:tgtEl>
                                        <p:attrNameLst>
                                          <p:attrName>style.visibility</p:attrName>
                                        </p:attrNameLst>
                                      </p:cBhvr>
                                      <p:to>
                                        <p:strVal val="visible"/>
                                      </p:to>
                                    </p:set>
                                    <p:animEffect transition="in" filter="fade">
                                      <p:cBhvr>
                                        <p:cTn id="63" dur="500"/>
                                        <p:tgtEl>
                                          <p:spTgt spid="457"/>
                                        </p:tgtEl>
                                      </p:cBhvr>
                                    </p:animEffect>
                                  </p:childTnLst>
                                </p:cTn>
                              </p:par>
                              <p:par>
                                <p:cTn id="64" presetID="2" presetClass="entr" presetSubtype="2" fill="hold" nodeType="withEffect">
                                  <p:stCondLst>
                                    <p:cond delay="2250"/>
                                  </p:stCondLst>
                                  <p:childTnLst>
                                    <p:set>
                                      <p:cBhvr>
                                        <p:cTn id="65" dur="1" fill="hold">
                                          <p:stCondLst>
                                            <p:cond delay="0"/>
                                          </p:stCondLst>
                                        </p:cTn>
                                        <p:tgtEl>
                                          <p:spTgt spid="459"/>
                                        </p:tgtEl>
                                        <p:attrNameLst>
                                          <p:attrName>style.visibility</p:attrName>
                                        </p:attrNameLst>
                                      </p:cBhvr>
                                      <p:to>
                                        <p:strVal val="visible"/>
                                      </p:to>
                                    </p:set>
                                    <p:anim calcmode="lin" valueType="num">
                                      <p:cBhvr additive="base">
                                        <p:cTn id="66" dur="1250"/>
                                        <p:tgtEl>
                                          <p:spTgt spid="45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2" name="Picture 1"/>
          <p:cNvPicPr>
            <a:picLocks noChangeAspect="1"/>
          </p:cNvPicPr>
          <p:nvPr/>
        </p:nvPicPr>
        <p:blipFill rotWithShape="1">
          <a:blip r:embed="rId3"/>
          <a:srcRect l="35000" t="16666" r="20833" b="17407"/>
          <a:stretch/>
        </p:blipFill>
        <p:spPr>
          <a:xfrm>
            <a:off x="1371600" y="0"/>
            <a:ext cx="6172200" cy="5182319"/>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17"/>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473" name="Google Shape;473;p17"/>
          <p:cNvGrpSpPr/>
          <p:nvPr/>
        </p:nvGrpSpPr>
        <p:grpSpPr>
          <a:xfrm>
            <a:off x="2253689" y="1535048"/>
            <a:ext cx="1955429" cy="1333408"/>
            <a:chOff x="2253689" y="1535048"/>
            <a:chExt cx="1955429" cy="1333408"/>
          </a:xfrm>
        </p:grpSpPr>
        <p:sp>
          <p:nvSpPr>
            <p:cNvPr id="474" name="Google Shape;474;p17"/>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75" name="Google Shape;475;p17"/>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76" name="Google Shape;476;p17"/>
          <p:cNvGrpSpPr/>
          <p:nvPr/>
        </p:nvGrpSpPr>
        <p:grpSpPr>
          <a:xfrm>
            <a:off x="3760322" y="3582254"/>
            <a:ext cx="1465034" cy="1349862"/>
            <a:chOff x="3760322" y="3582254"/>
            <a:chExt cx="1465034" cy="1349862"/>
          </a:xfrm>
        </p:grpSpPr>
        <p:sp>
          <p:nvSpPr>
            <p:cNvPr id="477" name="Google Shape;477;p17"/>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78" name="Google Shape;478;p17"/>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79" name="Google Shape;479;p17"/>
          <p:cNvGrpSpPr/>
          <p:nvPr/>
        </p:nvGrpSpPr>
        <p:grpSpPr>
          <a:xfrm>
            <a:off x="6089897" y="3405944"/>
            <a:ext cx="741464" cy="878352"/>
            <a:chOff x="6119714" y="3405944"/>
            <a:chExt cx="741464" cy="878352"/>
          </a:xfrm>
        </p:grpSpPr>
        <p:sp>
          <p:nvSpPr>
            <p:cNvPr id="480" name="Google Shape;480;p17"/>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1" name="Google Shape;481;p17"/>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2" name="Google Shape;482;p17"/>
          <p:cNvGrpSpPr/>
          <p:nvPr/>
        </p:nvGrpSpPr>
        <p:grpSpPr>
          <a:xfrm>
            <a:off x="6378045" y="3998247"/>
            <a:ext cx="767568" cy="484084"/>
            <a:chOff x="6378045" y="3998247"/>
            <a:chExt cx="767568" cy="484084"/>
          </a:xfrm>
        </p:grpSpPr>
        <p:sp>
          <p:nvSpPr>
            <p:cNvPr id="483" name="Google Shape;483;p17"/>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4" name="Google Shape;484;p17"/>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5" name="Google Shape;485;p17"/>
          <p:cNvGrpSpPr/>
          <p:nvPr/>
        </p:nvGrpSpPr>
        <p:grpSpPr>
          <a:xfrm>
            <a:off x="5029754" y="2073115"/>
            <a:ext cx="598228" cy="850125"/>
            <a:chOff x="5077882" y="2061083"/>
            <a:chExt cx="598228" cy="850125"/>
          </a:xfrm>
        </p:grpSpPr>
        <p:sp>
          <p:nvSpPr>
            <p:cNvPr id="486" name="Google Shape;486;p17"/>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7" name="Google Shape;487;p17"/>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8" name="Google Shape;488;p17"/>
          <p:cNvGrpSpPr/>
          <p:nvPr/>
        </p:nvGrpSpPr>
        <p:grpSpPr>
          <a:xfrm>
            <a:off x="5299207" y="2516037"/>
            <a:ext cx="806538" cy="633648"/>
            <a:chOff x="5299207" y="2540101"/>
            <a:chExt cx="806538" cy="633648"/>
          </a:xfrm>
        </p:grpSpPr>
        <p:sp>
          <p:nvSpPr>
            <p:cNvPr id="489" name="Google Shape;489;p17"/>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0" name="Google Shape;490;p17"/>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1" name="Google Shape;491;p17"/>
          <p:cNvGrpSpPr/>
          <p:nvPr/>
        </p:nvGrpSpPr>
        <p:grpSpPr>
          <a:xfrm>
            <a:off x="7410774" y="1197999"/>
            <a:ext cx="778581" cy="875100"/>
            <a:chOff x="7374678" y="1161903"/>
            <a:chExt cx="778581" cy="875100"/>
          </a:xfrm>
        </p:grpSpPr>
        <p:sp>
          <p:nvSpPr>
            <p:cNvPr id="492" name="Google Shape;492;p17"/>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3" name="Google Shape;493;p17"/>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4" name="Google Shape;494;p17"/>
          <p:cNvGrpSpPr/>
          <p:nvPr/>
        </p:nvGrpSpPr>
        <p:grpSpPr>
          <a:xfrm>
            <a:off x="7025358" y="1209298"/>
            <a:ext cx="538720" cy="795156"/>
            <a:chOff x="7001294" y="1209298"/>
            <a:chExt cx="538720" cy="795156"/>
          </a:xfrm>
        </p:grpSpPr>
        <p:sp>
          <p:nvSpPr>
            <p:cNvPr id="495" name="Google Shape;495;p17"/>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6" name="Google Shape;496;p17"/>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7" name="Google Shape;497;p17"/>
          <p:cNvGrpSpPr/>
          <p:nvPr/>
        </p:nvGrpSpPr>
        <p:grpSpPr>
          <a:xfrm>
            <a:off x="7507360" y="1418371"/>
            <a:ext cx="2289464" cy="1795572"/>
            <a:chOff x="7507360" y="1418371"/>
            <a:chExt cx="2289464" cy="1795572"/>
          </a:xfrm>
        </p:grpSpPr>
        <p:sp>
          <p:nvSpPr>
            <p:cNvPr id="498" name="Google Shape;498;p17"/>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9" name="Google Shape;499;p17"/>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00" name="Google Shape;500;p17"/>
          <p:cNvGrpSpPr/>
          <p:nvPr/>
        </p:nvGrpSpPr>
        <p:grpSpPr>
          <a:xfrm rot="2799594" flipH="1">
            <a:off x="5077585" y="-4173"/>
            <a:ext cx="1296742" cy="2117363"/>
            <a:chOff x="1279516" y="-3525500"/>
            <a:chExt cx="1296742" cy="2550422"/>
          </a:xfrm>
        </p:grpSpPr>
        <p:sp>
          <p:nvSpPr>
            <p:cNvPr id="501" name="Google Shape;501;p17"/>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02" name="Google Shape;502;p17"/>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03" name="Google Shape;503;p17"/>
          <p:cNvGrpSpPr/>
          <p:nvPr/>
        </p:nvGrpSpPr>
        <p:grpSpPr>
          <a:xfrm>
            <a:off x="-599090" y="-78586"/>
            <a:ext cx="5213131" cy="4808241"/>
            <a:chOff x="1001374" y="-370703"/>
            <a:chExt cx="6695744" cy="6175701"/>
          </a:xfrm>
        </p:grpSpPr>
        <p:pic>
          <p:nvPicPr>
            <p:cNvPr id="504" name="Google Shape;504;p17"/>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505" name="Google Shape;505;p17"/>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506" name="Google Shape;506;p17"/>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Nghe viết</a:t>
            </a:r>
            <a:endParaRPr sz="4400" b="1">
              <a:solidFill>
                <a:srgbClr val="0070C0"/>
              </a:solidFill>
              <a:latin typeface="Arial Rounded"/>
              <a:ea typeface="Arial Rounded"/>
              <a:cs typeface="Arial Rounded"/>
              <a:sym typeface="Arial Rounded"/>
            </a:endParaRPr>
          </a:p>
        </p:txBody>
      </p:sp>
      <p:pic>
        <p:nvPicPr>
          <p:cNvPr id="508" name="Google Shape;508;p17"/>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509" name="Google Shape;509;p17"/>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2"/>
                                        </p:tgtEl>
                                        <p:attrNameLst>
                                          <p:attrName>style.visibility</p:attrName>
                                        </p:attrNameLst>
                                      </p:cBhvr>
                                      <p:to>
                                        <p:strVal val="visible"/>
                                      </p:to>
                                    </p:set>
                                    <p:animEffect transition="in" filter="fade">
                                      <p:cBhvr>
                                        <p:cTn id="7" dur="750"/>
                                        <p:tgtEl>
                                          <p:spTgt spid="47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500"/>
                                        </p:tgtEl>
                                        <p:attrNameLst>
                                          <p:attrName>style.visibility</p:attrName>
                                        </p:attrNameLst>
                                      </p:cBhvr>
                                      <p:to>
                                        <p:strVal val="visible"/>
                                      </p:to>
                                    </p:set>
                                    <p:anim calcmode="lin" valueType="num">
                                      <p:cBhvr additive="base">
                                        <p:cTn id="11" dur="750"/>
                                        <p:tgtEl>
                                          <p:spTgt spid="500"/>
                                        </p:tgtEl>
                                        <p:attrNameLst>
                                          <p:attrName>ppt_w</p:attrName>
                                        </p:attrNameLst>
                                      </p:cBhvr>
                                      <p:tavLst>
                                        <p:tav tm="0">
                                          <p:val>
                                            <p:strVal val="0"/>
                                          </p:val>
                                        </p:tav>
                                        <p:tav tm="100000">
                                          <p:val>
                                            <p:strVal val="#ppt_w"/>
                                          </p:val>
                                        </p:tav>
                                      </p:tavLst>
                                    </p:anim>
                                    <p:anim calcmode="lin" valueType="num">
                                      <p:cBhvr additive="base">
                                        <p:cTn id="12" dur="750"/>
                                        <p:tgtEl>
                                          <p:spTgt spid="50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97"/>
                                        </p:tgtEl>
                                        <p:attrNameLst>
                                          <p:attrName>style.visibility</p:attrName>
                                        </p:attrNameLst>
                                      </p:cBhvr>
                                      <p:to>
                                        <p:strVal val="visible"/>
                                      </p:to>
                                    </p:set>
                                    <p:anim calcmode="lin" valueType="num">
                                      <p:cBhvr additive="base">
                                        <p:cTn id="15" dur="750"/>
                                        <p:tgtEl>
                                          <p:spTgt spid="497"/>
                                        </p:tgtEl>
                                        <p:attrNameLst>
                                          <p:attrName>ppt_w</p:attrName>
                                        </p:attrNameLst>
                                      </p:cBhvr>
                                      <p:tavLst>
                                        <p:tav tm="0">
                                          <p:val>
                                            <p:strVal val="0"/>
                                          </p:val>
                                        </p:tav>
                                        <p:tav tm="100000">
                                          <p:val>
                                            <p:strVal val="#ppt_w"/>
                                          </p:val>
                                        </p:tav>
                                      </p:tavLst>
                                    </p:anim>
                                    <p:anim calcmode="lin" valueType="num">
                                      <p:cBhvr additive="base">
                                        <p:cTn id="16" dur="750"/>
                                        <p:tgtEl>
                                          <p:spTgt spid="49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91"/>
                                        </p:tgtEl>
                                        <p:attrNameLst>
                                          <p:attrName>style.visibility</p:attrName>
                                        </p:attrNameLst>
                                      </p:cBhvr>
                                      <p:to>
                                        <p:strVal val="visible"/>
                                      </p:to>
                                    </p:set>
                                    <p:anim calcmode="lin" valueType="num">
                                      <p:cBhvr additive="base">
                                        <p:cTn id="19" dur="750"/>
                                        <p:tgtEl>
                                          <p:spTgt spid="491"/>
                                        </p:tgtEl>
                                        <p:attrNameLst>
                                          <p:attrName>ppt_w</p:attrName>
                                        </p:attrNameLst>
                                      </p:cBhvr>
                                      <p:tavLst>
                                        <p:tav tm="0">
                                          <p:val>
                                            <p:strVal val="0"/>
                                          </p:val>
                                        </p:tav>
                                        <p:tav tm="100000">
                                          <p:val>
                                            <p:strVal val="#ppt_w"/>
                                          </p:val>
                                        </p:tav>
                                      </p:tavLst>
                                    </p:anim>
                                    <p:anim calcmode="lin" valueType="num">
                                      <p:cBhvr additive="base">
                                        <p:cTn id="20" dur="750"/>
                                        <p:tgtEl>
                                          <p:spTgt spid="49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94"/>
                                        </p:tgtEl>
                                        <p:attrNameLst>
                                          <p:attrName>style.visibility</p:attrName>
                                        </p:attrNameLst>
                                      </p:cBhvr>
                                      <p:to>
                                        <p:strVal val="visible"/>
                                      </p:to>
                                    </p:set>
                                    <p:anim calcmode="lin" valueType="num">
                                      <p:cBhvr additive="base">
                                        <p:cTn id="23" dur="750"/>
                                        <p:tgtEl>
                                          <p:spTgt spid="494"/>
                                        </p:tgtEl>
                                        <p:attrNameLst>
                                          <p:attrName>ppt_w</p:attrName>
                                        </p:attrNameLst>
                                      </p:cBhvr>
                                      <p:tavLst>
                                        <p:tav tm="0">
                                          <p:val>
                                            <p:strVal val="0"/>
                                          </p:val>
                                        </p:tav>
                                        <p:tav tm="100000">
                                          <p:val>
                                            <p:strVal val="#ppt_w"/>
                                          </p:val>
                                        </p:tav>
                                      </p:tavLst>
                                    </p:anim>
                                    <p:anim calcmode="lin" valueType="num">
                                      <p:cBhvr additive="base">
                                        <p:cTn id="24" dur="750"/>
                                        <p:tgtEl>
                                          <p:spTgt spid="49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88"/>
                                        </p:tgtEl>
                                        <p:attrNameLst>
                                          <p:attrName>style.visibility</p:attrName>
                                        </p:attrNameLst>
                                      </p:cBhvr>
                                      <p:to>
                                        <p:strVal val="visible"/>
                                      </p:to>
                                    </p:set>
                                    <p:anim calcmode="lin" valueType="num">
                                      <p:cBhvr additive="base">
                                        <p:cTn id="27" dur="750"/>
                                        <p:tgtEl>
                                          <p:spTgt spid="488"/>
                                        </p:tgtEl>
                                        <p:attrNameLst>
                                          <p:attrName>ppt_w</p:attrName>
                                        </p:attrNameLst>
                                      </p:cBhvr>
                                      <p:tavLst>
                                        <p:tav tm="0">
                                          <p:val>
                                            <p:strVal val="0"/>
                                          </p:val>
                                        </p:tav>
                                        <p:tav tm="100000">
                                          <p:val>
                                            <p:strVal val="#ppt_w"/>
                                          </p:val>
                                        </p:tav>
                                      </p:tavLst>
                                    </p:anim>
                                    <p:anim calcmode="lin" valueType="num">
                                      <p:cBhvr additive="base">
                                        <p:cTn id="28" dur="750"/>
                                        <p:tgtEl>
                                          <p:spTgt spid="48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85"/>
                                        </p:tgtEl>
                                        <p:attrNameLst>
                                          <p:attrName>style.visibility</p:attrName>
                                        </p:attrNameLst>
                                      </p:cBhvr>
                                      <p:to>
                                        <p:strVal val="visible"/>
                                      </p:to>
                                    </p:set>
                                    <p:anim calcmode="lin" valueType="num">
                                      <p:cBhvr additive="base">
                                        <p:cTn id="31" dur="750"/>
                                        <p:tgtEl>
                                          <p:spTgt spid="485"/>
                                        </p:tgtEl>
                                        <p:attrNameLst>
                                          <p:attrName>ppt_w</p:attrName>
                                        </p:attrNameLst>
                                      </p:cBhvr>
                                      <p:tavLst>
                                        <p:tav tm="0">
                                          <p:val>
                                            <p:strVal val="0"/>
                                          </p:val>
                                        </p:tav>
                                        <p:tav tm="100000">
                                          <p:val>
                                            <p:strVal val="#ppt_w"/>
                                          </p:val>
                                        </p:tav>
                                      </p:tavLst>
                                    </p:anim>
                                    <p:anim calcmode="lin" valueType="num">
                                      <p:cBhvr additive="base">
                                        <p:cTn id="32" dur="750"/>
                                        <p:tgtEl>
                                          <p:spTgt spid="48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79"/>
                                        </p:tgtEl>
                                        <p:attrNameLst>
                                          <p:attrName>style.visibility</p:attrName>
                                        </p:attrNameLst>
                                      </p:cBhvr>
                                      <p:to>
                                        <p:strVal val="visible"/>
                                      </p:to>
                                    </p:set>
                                    <p:anim calcmode="lin" valueType="num">
                                      <p:cBhvr additive="base">
                                        <p:cTn id="35" dur="750"/>
                                        <p:tgtEl>
                                          <p:spTgt spid="479"/>
                                        </p:tgtEl>
                                        <p:attrNameLst>
                                          <p:attrName>ppt_w</p:attrName>
                                        </p:attrNameLst>
                                      </p:cBhvr>
                                      <p:tavLst>
                                        <p:tav tm="0">
                                          <p:val>
                                            <p:strVal val="0"/>
                                          </p:val>
                                        </p:tav>
                                        <p:tav tm="100000">
                                          <p:val>
                                            <p:strVal val="#ppt_w"/>
                                          </p:val>
                                        </p:tav>
                                      </p:tavLst>
                                    </p:anim>
                                    <p:anim calcmode="lin" valueType="num">
                                      <p:cBhvr additive="base">
                                        <p:cTn id="36" dur="750"/>
                                        <p:tgtEl>
                                          <p:spTgt spid="47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82"/>
                                        </p:tgtEl>
                                        <p:attrNameLst>
                                          <p:attrName>style.visibility</p:attrName>
                                        </p:attrNameLst>
                                      </p:cBhvr>
                                      <p:to>
                                        <p:strVal val="visible"/>
                                      </p:to>
                                    </p:set>
                                    <p:anim calcmode="lin" valueType="num">
                                      <p:cBhvr additive="base">
                                        <p:cTn id="39" dur="750"/>
                                        <p:tgtEl>
                                          <p:spTgt spid="482"/>
                                        </p:tgtEl>
                                        <p:attrNameLst>
                                          <p:attrName>ppt_w</p:attrName>
                                        </p:attrNameLst>
                                      </p:cBhvr>
                                      <p:tavLst>
                                        <p:tav tm="0">
                                          <p:val>
                                            <p:strVal val="0"/>
                                          </p:val>
                                        </p:tav>
                                        <p:tav tm="100000">
                                          <p:val>
                                            <p:strVal val="#ppt_w"/>
                                          </p:val>
                                        </p:tav>
                                      </p:tavLst>
                                    </p:anim>
                                    <p:anim calcmode="lin" valueType="num">
                                      <p:cBhvr additive="base">
                                        <p:cTn id="40" dur="750"/>
                                        <p:tgtEl>
                                          <p:spTgt spid="48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476"/>
                                        </p:tgtEl>
                                        <p:attrNameLst>
                                          <p:attrName>style.visibility</p:attrName>
                                        </p:attrNameLst>
                                      </p:cBhvr>
                                      <p:to>
                                        <p:strVal val="visible"/>
                                      </p:to>
                                    </p:set>
                                    <p:anim calcmode="lin" valueType="num">
                                      <p:cBhvr additive="base">
                                        <p:cTn id="43" dur="750"/>
                                        <p:tgtEl>
                                          <p:spTgt spid="476"/>
                                        </p:tgtEl>
                                        <p:attrNameLst>
                                          <p:attrName>ppt_w</p:attrName>
                                        </p:attrNameLst>
                                      </p:cBhvr>
                                      <p:tavLst>
                                        <p:tav tm="0">
                                          <p:val>
                                            <p:strVal val="0"/>
                                          </p:val>
                                        </p:tav>
                                        <p:tav tm="100000">
                                          <p:val>
                                            <p:strVal val="#ppt_w"/>
                                          </p:val>
                                        </p:tav>
                                      </p:tavLst>
                                    </p:anim>
                                    <p:anim calcmode="lin" valueType="num">
                                      <p:cBhvr additive="base">
                                        <p:cTn id="44" dur="750"/>
                                        <p:tgtEl>
                                          <p:spTgt spid="47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473"/>
                                        </p:tgtEl>
                                        <p:attrNameLst>
                                          <p:attrName>style.visibility</p:attrName>
                                        </p:attrNameLst>
                                      </p:cBhvr>
                                      <p:to>
                                        <p:strVal val="visible"/>
                                      </p:to>
                                    </p:set>
                                    <p:anim calcmode="lin" valueType="num">
                                      <p:cBhvr additive="base">
                                        <p:cTn id="47" dur="750"/>
                                        <p:tgtEl>
                                          <p:spTgt spid="473"/>
                                        </p:tgtEl>
                                        <p:attrNameLst>
                                          <p:attrName>ppt_w</p:attrName>
                                        </p:attrNameLst>
                                      </p:cBhvr>
                                      <p:tavLst>
                                        <p:tav tm="0">
                                          <p:val>
                                            <p:strVal val="0"/>
                                          </p:val>
                                        </p:tav>
                                        <p:tav tm="100000">
                                          <p:val>
                                            <p:strVal val="#ppt_w"/>
                                          </p:val>
                                        </p:tav>
                                      </p:tavLst>
                                    </p:anim>
                                    <p:anim calcmode="lin" valueType="num">
                                      <p:cBhvr additive="base">
                                        <p:cTn id="48" dur="750"/>
                                        <p:tgtEl>
                                          <p:spTgt spid="47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509"/>
                                        </p:tgtEl>
                                        <p:attrNameLst>
                                          <p:attrName>style.visibility</p:attrName>
                                        </p:attrNameLst>
                                      </p:cBhvr>
                                      <p:to>
                                        <p:strVal val="visible"/>
                                      </p:to>
                                    </p:set>
                                    <p:animEffect transition="in" filter="fade">
                                      <p:cBhvr>
                                        <p:cTn id="52" dur="1000"/>
                                        <p:tgtEl>
                                          <p:spTgt spid="50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503"/>
                                        </p:tgtEl>
                                        <p:attrNameLst>
                                          <p:attrName>style.visibility</p:attrName>
                                        </p:attrNameLst>
                                      </p:cBhvr>
                                      <p:to>
                                        <p:strVal val="visible"/>
                                      </p:to>
                                    </p:set>
                                    <p:anim calcmode="lin" valueType="num">
                                      <p:cBhvr additive="base">
                                        <p:cTn id="56" dur="750"/>
                                        <p:tgtEl>
                                          <p:spTgt spid="503"/>
                                        </p:tgtEl>
                                        <p:attrNameLst>
                                          <p:attrName>ppt_w</p:attrName>
                                        </p:attrNameLst>
                                      </p:cBhvr>
                                      <p:tavLst>
                                        <p:tav tm="0">
                                          <p:val>
                                            <p:strVal val="0"/>
                                          </p:val>
                                        </p:tav>
                                        <p:tav tm="100000">
                                          <p:val>
                                            <p:strVal val="#ppt_w"/>
                                          </p:val>
                                        </p:tav>
                                      </p:tavLst>
                                    </p:anim>
                                    <p:anim calcmode="lin" valueType="num">
                                      <p:cBhvr additive="base">
                                        <p:cTn id="57" dur="750"/>
                                        <p:tgtEl>
                                          <p:spTgt spid="50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503"/>
                                        </p:tgtEl>
                                        <p:attrNameLst>
                                          <p:attrName>r</p:attrName>
                                        </p:attrNameLst>
                                      </p:cBhvr>
                                    </p:animRot>
                                  </p:childTnLst>
                                </p:cTn>
                              </p:par>
                              <p:par>
                                <p:cTn id="61" presetID="10" presetClass="entr" presetSubtype="0" fill="hold" nodeType="withEffect">
                                  <p:stCondLst>
                                    <p:cond delay="1250"/>
                                  </p:stCondLst>
                                  <p:childTnLst>
                                    <p:set>
                                      <p:cBhvr>
                                        <p:cTn id="62" dur="1" fill="hold">
                                          <p:stCondLst>
                                            <p:cond delay="0"/>
                                          </p:stCondLst>
                                        </p:cTn>
                                        <p:tgtEl>
                                          <p:spTgt spid="506"/>
                                        </p:tgtEl>
                                        <p:attrNameLst>
                                          <p:attrName>style.visibility</p:attrName>
                                        </p:attrNameLst>
                                      </p:cBhvr>
                                      <p:to>
                                        <p:strVal val="visible"/>
                                      </p:to>
                                    </p:set>
                                    <p:animEffect transition="in" filter="fade">
                                      <p:cBhvr>
                                        <p:cTn id="63" dur="500"/>
                                        <p:tgtEl>
                                          <p:spTgt spid="506"/>
                                        </p:tgtEl>
                                      </p:cBhvr>
                                    </p:animEffect>
                                  </p:childTnLst>
                                </p:cTn>
                              </p:par>
                              <p:par>
                                <p:cTn id="64" presetID="2" presetClass="entr" presetSubtype="2" fill="hold" nodeType="withEffect">
                                  <p:stCondLst>
                                    <p:cond delay="2250"/>
                                  </p:stCondLst>
                                  <p:childTnLst>
                                    <p:set>
                                      <p:cBhvr>
                                        <p:cTn id="65" dur="1" fill="hold">
                                          <p:stCondLst>
                                            <p:cond delay="0"/>
                                          </p:stCondLst>
                                        </p:cTn>
                                        <p:tgtEl>
                                          <p:spTgt spid="508"/>
                                        </p:tgtEl>
                                        <p:attrNameLst>
                                          <p:attrName>style.visibility</p:attrName>
                                        </p:attrNameLst>
                                      </p:cBhvr>
                                      <p:to>
                                        <p:strVal val="visible"/>
                                      </p:to>
                                    </p:set>
                                    <p:anim calcmode="lin" valueType="num">
                                      <p:cBhvr additive="base">
                                        <p:cTn id="66" dur="1250"/>
                                        <p:tgtEl>
                                          <p:spTgt spid="50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2" name="Picture 1"/>
          <p:cNvPicPr>
            <a:picLocks noChangeAspect="1"/>
          </p:cNvPicPr>
          <p:nvPr/>
        </p:nvPicPr>
        <p:blipFill rotWithShape="1">
          <a:blip r:embed="rId3"/>
          <a:srcRect l="13333" t="7037" r="12083" b="12963"/>
          <a:stretch/>
        </p:blipFill>
        <p:spPr>
          <a:xfrm>
            <a:off x="762000" y="-19050"/>
            <a:ext cx="8077200" cy="4873394"/>
          </a:xfrm>
          <a:prstGeom prst="rect">
            <a:avLst/>
          </a:prstGeom>
        </p:spPr>
      </p:pic>
      <p:cxnSp>
        <p:nvCxnSpPr>
          <p:cNvPr id="3" name="Straight Connector 2"/>
          <p:cNvCxnSpPr/>
          <p:nvPr/>
        </p:nvCxnSpPr>
        <p:spPr>
          <a:xfrm>
            <a:off x="4434840" y="1733550"/>
            <a:ext cx="120396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981200" y="2114550"/>
            <a:ext cx="1447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193" name="Google Shape;193;p4"/>
          <p:cNvGrpSpPr/>
          <p:nvPr/>
        </p:nvGrpSpPr>
        <p:grpSpPr>
          <a:xfrm>
            <a:off x="2253689" y="1535048"/>
            <a:ext cx="1955429" cy="1333408"/>
            <a:chOff x="2253689" y="1535048"/>
            <a:chExt cx="1955429" cy="1333408"/>
          </a:xfrm>
        </p:grpSpPr>
        <p:sp>
          <p:nvSpPr>
            <p:cNvPr id="194" name="Google Shape;194;p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5" name="Google Shape;195;p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6" name="Google Shape;196;p4"/>
          <p:cNvGrpSpPr/>
          <p:nvPr/>
        </p:nvGrpSpPr>
        <p:grpSpPr>
          <a:xfrm>
            <a:off x="3760322" y="3582254"/>
            <a:ext cx="1465034" cy="1349862"/>
            <a:chOff x="3760322" y="3582254"/>
            <a:chExt cx="1465034" cy="1349862"/>
          </a:xfrm>
        </p:grpSpPr>
        <p:sp>
          <p:nvSpPr>
            <p:cNvPr id="197" name="Google Shape;197;p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8" name="Google Shape;198;p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9" name="Google Shape;199;p4"/>
          <p:cNvGrpSpPr/>
          <p:nvPr/>
        </p:nvGrpSpPr>
        <p:grpSpPr>
          <a:xfrm>
            <a:off x="6089897" y="3405944"/>
            <a:ext cx="741464" cy="878352"/>
            <a:chOff x="6119714" y="3405944"/>
            <a:chExt cx="741464" cy="878352"/>
          </a:xfrm>
        </p:grpSpPr>
        <p:sp>
          <p:nvSpPr>
            <p:cNvPr id="200" name="Google Shape;200;p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1" name="Google Shape;201;p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2" name="Google Shape;202;p4"/>
          <p:cNvGrpSpPr/>
          <p:nvPr/>
        </p:nvGrpSpPr>
        <p:grpSpPr>
          <a:xfrm>
            <a:off x="6378045" y="3998247"/>
            <a:ext cx="767568" cy="484084"/>
            <a:chOff x="6378045" y="3998247"/>
            <a:chExt cx="767568" cy="484084"/>
          </a:xfrm>
        </p:grpSpPr>
        <p:sp>
          <p:nvSpPr>
            <p:cNvPr id="203" name="Google Shape;203;p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4" name="Google Shape;204;p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5" name="Google Shape;205;p4"/>
          <p:cNvGrpSpPr/>
          <p:nvPr/>
        </p:nvGrpSpPr>
        <p:grpSpPr>
          <a:xfrm>
            <a:off x="5029754" y="2073115"/>
            <a:ext cx="598228" cy="850125"/>
            <a:chOff x="5077882" y="2061083"/>
            <a:chExt cx="598228" cy="850125"/>
          </a:xfrm>
        </p:grpSpPr>
        <p:sp>
          <p:nvSpPr>
            <p:cNvPr id="206" name="Google Shape;206;p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7" name="Google Shape;207;p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8" name="Google Shape;208;p4"/>
          <p:cNvGrpSpPr/>
          <p:nvPr/>
        </p:nvGrpSpPr>
        <p:grpSpPr>
          <a:xfrm>
            <a:off x="5299207" y="2516037"/>
            <a:ext cx="806538" cy="633648"/>
            <a:chOff x="5299207" y="2540101"/>
            <a:chExt cx="806538" cy="633648"/>
          </a:xfrm>
        </p:grpSpPr>
        <p:sp>
          <p:nvSpPr>
            <p:cNvPr id="209" name="Google Shape;209;p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0" name="Google Shape;210;p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1" name="Google Shape;211;p4"/>
          <p:cNvGrpSpPr/>
          <p:nvPr/>
        </p:nvGrpSpPr>
        <p:grpSpPr>
          <a:xfrm>
            <a:off x="7410774" y="1197999"/>
            <a:ext cx="778581" cy="875100"/>
            <a:chOff x="7374678" y="1161903"/>
            <a:chExt cx="778581" cy="875100"/>
          </a:xfrm>
        </p:grpSpPr>
        <p:sp>
          <p:nvSpPr>
            <p:cNvPr id="212" name="Google Shape;212;p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3" name="Google Shape;213;p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4" name="Google Shape;214;p4"/>
          <p:cNvGrpSpPr/>
          <p:nvPr/>
        </p:nvGrpSpPr>
        <p:grpSpPr>
          <a:xfrm>
            <a:off x="7025358" y="1209298"/>
            <a:ext cx="538720" cy="795156"/>
            <a:chOff x="7001294" y="1209298"/>
            <a:chExt cx="538720" cy="795156"/>
          </a:xfrm>
        </p:grpSpPr>
        <p:sp>
          <p:nvSpPr>
            <p:cNvPr id="215" name="Google Shape;215;p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6" name="Google Shape;216;p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7" name="Google Shape;217;p4"/>
          <p:cNvGrpSpPr/>
          <p:nvPr/>
        </p:nvGrpSpPr>
        <p:grpSpPr>
          <a:xfrm>
            <a:off x="7507360" y="1418371"/>
            <a:ext cx="2289464" cy="1795572"/>
            <a:chOff x="7507360" y="1418371"/>
            <a:chExt cx="2289464" cy="1795572"/>
          </a:xfrm>
        </p:grpSpPr>
        <p:sp>
          <p:nvSpPr>
            <p:cNvPr id="218" name="Google Shape;218;p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9" name="Google Shape;219;p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0" name="Google Shape;220;p4"/>
          <p:cNvGrpSpPr/>
          <p:nvPr/>
        </p:nvGrpSpPr>
        <p:grpSpPr>
          <a:xfrm rot="2799594" flipH="1">
            <a:off x="5077585" y="-4173"/>
            <a:ext cx="1296742" cy="2117363"/>
            <a:chOff x="1279516" y="-3525500"/>
            <a:chExt cx="1296742" cy="2550422"/>
          </a:xfrm>
        </p:grpSpPr>
        <p:sp>
          <p:nvSpPr>
            <p:cNvPr id="221" name="Google Shape;221;p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22" name="Google Shape;222;p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3" name="Google Shape;223;p4"/>
          <p:cNvGrpSpPr/>
          <p:nvPr/>
        </p:nvGrpSpPr>
        <p:grpSpPr>
          <a:xfrm>
            <a:off x="-599090" y="-78586"/>
            <a:ext cx="7148948" cy="5545936"/>
            <a:chOff x="1001374" y="-370703"/>
            <a:chExt cx="6695744" cy="6175701"/>
          </a:xfrm>
        </p:grpSpPr>
        <p:pic>
          <p:nvPicPr>
            <p:cNvPr id="224" name="Google Shape;224;p4"/>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225" name="Google Shape;225;p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227" name="Google Shape;227;p4"/>
          <p:cNvSpPr txBox="1"/>
          <p:nvPr/>
        </p:nvSpPr>
        <p:spPr>
          <a:xfrm>
            <a:off x="780727" y="2128442"/>
            <a:ext cx="4344580" cy="1754286"/>
          </a:xfrm>
          <a:prstGeom prst="rect">
            <a:avLst/>
          </a:prstGeom>
          <a:noFill/>
          <a:ln>
            <a:noFill/>
          </a:ln>
        </p:spPr>
        <p:txBody>
          <a:bodyPr spcFirstLastPara="1" wrap="square" lIns="91425" tIns="45700" rIns="91425" bIns="45700" anchor="t" anchorCtr="0">
            <a:spAutoFit/>
          </a:bodyPr>
          <a:lstStyle/>
          <a:p>
            <a:pPr algn="ctr"/>
            <a:r>
              <a:rPr lang="en-US" sz="5400" b="1" dirty="0">
                <a:solidFill>
                  <a:srgbClr val="0070C0"/>
                </a:solidFill>
                <a:latin typeface="Arial Rounded"/>
                <a:ea typeface="Arial Rounded"/>
                <a:cs typeface="Arial Rounded"/>
                <a:sym typeface="Arial Rounded"/>
              </a:rPr>
              <a:t>2. </a:t>
            </a:r>
            <a:r>
              <a:rPr lang="en-US" sz="5400" b="1" dirty="0" err="1">
                <a:solidFill>
                  <a:srgbClr val="0070C0"/>
                </a:solidFill>
                <a:latin typeface="Arial Rounded"/>
                <a:ea typeface="Arial Rounded"/>
                <a:cs typeface="Arial Rounded"/>
                <a:sym typeface="Arial Rounded"/>
              </a:rPr>
              <a:t>Đọc</a:t>
            </a:r>
            <a:endParaRPr lang="en-US" sz="5400" b="1" dirty="0">
              <a:solidFill>
                <a:srgbClr val="0070C0"/>
              </a:solidFill>
              <a:latin typeface="Arial Rounded"/>
              <a:ea typeface="Arial Rounded"/>
              <a:cs typeface="Arial Rounded"/>
              <a:sym typeface="Arial Rounded"/>
            </a:endParaRPr>
          </a:p>
          <a:p>
            <a:pPr marL="0" marR="0" lvl="0" indent="0" algn="ctr" rtl="0">
              <a:spcBef>
                <a:spcPts val="0"/>
              </a:spcBef>
              <a:spcAft>
                <a:spcPts val="0"/>
              </a:spcAft>
              <a:buNone/>
            </a:pPr>
            <a:r>
              <a:rPr lang="en-US" sz="5400" b="1" dirty="0">
                <a:solidFill>
                  <a:srgbClr val="0070C0"/>
                </a:solidFill>
                <a:latin typeface="Arial Rounded"/>
                <a:ea typeface="Arial Rounded"/>
                <a:cs typeface="Arial Rounded"/>
                <a:sym typeface="Arial Rounded"/>
              </a:rPr>
              <a:t> </a:t>
            </a:r>
            <a:endParaRPr sz="5400" b="1" dirty="0">
              <a:solidFill>
                <a:srgbClr val="0070C0"/>
              </a:solidFill>
              <a:latin typeface="Arial Rounded"/>
              <a:ea typeface="Arial Rounded"/>
              <a:cs typeface="Arial Rounded"/>
              <a:sym typeface="Arial Rounded"/>
            </a:endParaRPr>
          </a:p>
        </p:txBody>
      </p:sp>
      <p:pic>
        <p:nvPicPr>
          <p:cNvPr id="228" name="Google Shape;228;p4"/>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229" name="Google Shape;229;p4"/>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417" t="24074" r="417" b="10741"/>
          <a:stretch/>
        </p:blipFill>
        <p:spPr>
          <a:xfrm>
            <a:off x="76200" y="895350"/>
            <a:ext cx="8915400" cy="3268980"/>
          </a:xfrm>
          <a:prstGeom prst="rect">
            <a:avLst/>
          </a:prstGeom>
        </p:spPr>
      </p:pic>
    </p:spTree>
    <p:extLst>
      <p:ext uri="{BB962C8B-B14F-4D97-AF65-F5344CB8AC3E}">
        <p14:creationId xmlns:p14="http://schemas.microsoft.com/office/powerpoint/2010/main" val="10002610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523" name="Google Shape;523;p19"/>
          <p:cNvPicPr preferRelativeResize="0"/>
          <p:nvPr/>
        </p:nvPicPr>
        <p:blipFill rotWithShape="1">
          <a:blip r:embed="rId3">
            <a:alphaModFix/>
          </a:blip>
          <a:srcRect/>
          <a:stretch/>
        </p:blipFill>
        <p:spPr>
          <a:xfrm>
            <a:off x="2549491" y="546129"/>
            <a:ext cx="4045018" cy="40512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3"/>
                                        </p:tgtEl>
                                        <p:attrNameLst>
                                          <p:attrName>style.visibility</p:attrName>
                                        </p:attrNameLst>
                                      </p:cBhvr>
                                      <p:to>
                                        <p:strVal val="visible"/>
                                      </p:to>
                                    </p:set>
                                    <p:animEffect transition="in" filter="fade">
                                      <p:cBhvr>
                                        <p:cTn id="7" dur="500"/>
                                        <p:tgtEl>
                                          <p:spTgt spid="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417" t="24074" r="417" b="10741"/>
          <a:stretch/>
        </p:blipFill>
        <p:spPr>
          <a:xfrm>
            <a:off x="76200" y="895350"/>
            <a:ext cx="8915400" cy="3268980"/>
          </a:xfrm>
          <a:prstGeom prst="rect">
            <a:avLst/>
          </a:prstGeom>
        </p:spPr>
      </p:pic>
    </p:spTree>
    <p:extLst>
      <p:ext uri="{BB962C8B-B14F-4D97-AF65-F5344CB8AC3E}">
        <p14:creationId xmlns:p14="http://schemas.microsoft.com/office/powerpoint/2010/main" val="36953951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20"/>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530" name="Google Shape;530;p20"/>
          <p:cNvGrpSpPr/>
          <p:nvPr/>
        </p:nvGrpSpPr>
        <p:grpSpPr>
          <a:xfrm>
            <a:off x="2253689" y="1535048"/>
            <a:ext cx="1955429" cy="1333408"/>
            <a:chOff x="2253689" y="1535048"/>
            <a:chExt cx="1955429" cy="1333408"/>
          </a:xfrm>
        </p:grpSpPr>
        <p:sp>
          <p:nvSpPr>
            <p:cNvPr id="531" name="Google Shape;531;p20"/>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2" name="Google Shape;532;p20"/>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3" name="Google Shape;533;p20"/>
          <p:cNvGrpSpPr/>
          <p:nvPr/>
        </p:nvGrpSpPr>
        <p:grpSpPr>
          <a:xfrm>
            <a:off x="3760322" y="3582254"/>
            <a:ext cx="1465034" cy="1349862"/>
            <a:chOff x="3760322" y="3582254"/>
            <a:chExt cx="1465034" cy="1349862"/>
          </a:xfrm>
        </p:grpSpPr>
        <p:sp>
          <p:nvSpPr>
            <p:cNvPr id="534" name="Google Shape;534;p20"/>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5" name="Google Shape;535;p20"/>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6" name="Google Shape;536;p20"/>
          <p:cNvGrpSpPr/>
          <p:nvPr/>
        </p:nvGrpSpPr>
        <p:grpSpPr>
          <a:xfrm>
            <a:off x="6089897" y="3405944"/>
            <a:ext cx="741464" cy="878352"/>
            <a:chOff x="6119714" y="3405944"/>
            <a:chExt cx="741464" cy="878352"/>
          </a:xfrm>
        </p:grpSpPr>
        <p:sp>
          <p:nvSpPr>
            <p:cNvPr id="537" name="Google Shape;537;p20"/>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8" name="Google Shape;538;p20"/>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9" name="Google Shape;539;p20"/>
          <p:cNvGrpSpPr/>
          <p:nvPr/>
        </p:nvGrpSpPr>
        <p:grpSpPr>
          <a:xfrm>
            <a:off x="6378045" y="3998247"/>
            <a:ext cx="767568" cy="484084"/>
            <a:chOff x="6378045" y="3998247"/>
            <a:chExt cx="767568" cy="484084"/>
          </a:xfrm>
        </p:grpSpPr>
        <p:sp>
          <p:nvSpPr>
            <p:cNvPr id="540" name="Google Shape;540;p20"/>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1" name="Google Shape;541;p20"/>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2" name="Google Shape;542;p20"/>
          <p:cNvGrpSpPr/>
          <p:nvPr/>
        </p:nvGrpSpPr>
        <p:grpSpPr>
          <a:xfrm>
            <a:off x="5029754" y="2073115"/>
            <a:ext cx="598228" cy="850125"/>
            <a:chOff x="5077882" y="2061083"/>
            <a:chExt cx="598228" cy="850125"/>
          </a:xfrm>
        </p:grpSpPr>
        <p:sp>
          <p:nvSpPr>
            <p:cNvPr id="543" name="Google Shape;543;p20"/>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4" name="Google Shape;544;p20"/>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5" name="Google Shape;545;p20"/>
          <p:cNvGrpSpPr/>
          <p:nvPr/>
        </p:nvGrpSpPr>
        <p:grpSpPr>
          <a:xfrm>
            <a:off x="5299207" y="2516037"/>
            <a:ext cx="806538" cy="633648"/>
            <a:chOff x="5299207" y="2540101"/>
            <a:chExt cx="806538" cy="633648"/>
          </a:xfrm>
        </p:grpSpPr>
        <p:sp>
          <p:nvSpPr>
            <p:cNvPr id="546" name="Google Shape;546;p20"/>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7" name="Google Shape;547;p20"/>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8" name="Google Shape;548;p20"/>
          <p:cNvGrpSpPr/>
          <p:nvPr/>
        </p:nvGrpSpPr>
        <p:grpSpPr>
          <a:xfrm>
            <a:off x="7410774" y="1197999"/>
            <a:ext cx="778581" cy="875100"/>
            <a:chOff x="7374678" y="1161903"/>
            <a:chExt cx="778581" cy="875100"/>
          </a:xfrm>
        </p:grpSpPr>
        <p:sp>
          <p:nvSpPr>
            <p:cNvPr id="549" name="Google Shape;549;p20"/>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0" name="Google Shape;550;p20"/>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1" name="Google Shape;551;p20"/>
          <p:cNvGrpSpPr/>
          <p:nvPr/>
        </p:nvGrpSpPr>
        <p:grpSpPr>
          <a:xfrm>
            <a:off x="7025358" y="1209298"/>
            <a:ext cx="538720" cy="795156"/>
            <a:chOff x="7001294" y="1209298"/>
            <a:chExt cx="538720" cy="795156"/>
          </a:xfrm>
        </p:grpSpPr>
        <p:sp>
          <p:nvSpPr>
            <p:cNvPr id="552" name="Google Shape;552;p20"/>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3" name="Google Shape;553;p20"/>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4" name="Google Shape;554;p20"/>
          <p:cNvGrpSpPr/>
          <p:nvPr/>
        </p:nvGrpSpPr>
        <p:grpSpPr>
          <a:xfrm>
            <a:off x="7507360" y="1418371"/>
            <a:ext cx="2289464" cy="1795572"/>
            <a:chOff x="7507360" y="1418371"/>
            <a:chExt cx="2289464" cy="1795572"/>
          </a:xfrm>
        </p:grpSpPr>
        <p:sp>
          <p:nvSpPr>
            <p:cNvPr id="555" name="Google Shape;555;p20"/>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6" name="Google Shape;556;p20"/>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7" name="Google Shape;557;p20"/>
          <p:cNvGrpSpPr/>
          <p:nvPr/>
        </p:nvGrpSpPr>
        <p:grpSpPr>
          <a:xfrm rot="2799594" flipH="1">
            <a:off x="5077585" y="-4173"/>
            <a:ext cx="1296742" cy="2117363"/>
            <a:chOff x="1279516" y="-3525500"/>
            <a:chExt cx="1296742" cy="2550422"/>
          </a:xfrm>
        </p:grpSpPr>
        <p:sp>
          <p:nvSpPr>
            <p:cNvPr id="558" name="Google Shape;558;p20"/>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9" name="Google Shape;559;p20"/>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60" name="Google Shape;560;p20"/>
          <p:cNvGrpSpPr/>
          <p:nvPr/>
        </p:nvGrpSpPr>
        <p:grpSpPr>
          <a:xfrm>
            <a:off x="-599090" y="-78586"/>
            <a:ext cx="5213131" cy="4808241"/>
            <a:chOff x="1001374" y="-370703"/>
            <a:chExt cx="6695744" cy="6175701"/>
          </a:xfrm>
        </p:grpSpPr>
        <p:pic>
          <p:nvPicPr>
            <p:cNvPr id="561" name="Google Shape;561;p20"/>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562" name="Google Shape;562;p20"/>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563" name="Google Shape;563;p20"/>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Chọn từ ngữ</a:t>
            </a:r>
            <a:endParaRPr sz="4400" b="1">
              <a:solidFill>
                <a:srgbClr val="0070C0"/>
              </a:solidFill>
              <a:latin typeface="Arial Rounded"/>
              <a:ea typeface="Arial Rounded"/>
              <a:cs typeface="Arial Rounded"/>
              <a:sym typeface="Arial Rounded"/>
            </a:endParaRPr>
          </a:p>
        </p:txBody>
      </p:sp>
      <p:pic>
        <p:nvPicPr>
          <p:cNvPr id="565" name="Google Shape;565;p20"/>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566" name="Google Shape;566;p20"/>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9"/>
                                        </p:tgtEl>
                                        <p:attrNameLst>
                                          <p:attrName>style.visibility</p:attrName>
                                        </p:attrNameLst>
                                      </p:cBhvr>
                                      <p:to>
                                        <p:strVal val="visible"/>
                                      </p:to>
                                    </p:set>
                                    <p:animEffect transition="in" filter="fade">
                                      <p:cBhvr>
                                        <p:cTn id="7" dur="750"/>
                                        <p:tgtEl>
                                          <p:spTgt spid="529"/>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557"/>
                                        </p:tgtEl>
                                        <p:attrNameLst>
                                          <p:attrName>style.visibility</p:attrName>
                                        </p:attrNameLst>
                                      </p:cBhvr>
                                      <p:to>
                                        <p:strVal val="visible"/>
                                      </p:to>
                                    </p:set>
                                    <p:anim calcmode="lin" valueType="num">
                                      <p:cBhvr additive="base">
                                        <p:cTn id="11" dur="750"/>
                                        <p:tgtEl>
                                          <p:spTgt spid="557"/>
                                        </p:tgtEl>
                                        <p:attrNameLst>
                                          <p:attrName>ppt_w</p:attrName>
                                        </p:attrNameLst>
                                      </p:cBhvr>
                                      <p:tavLst>
                                        <p:tav tm="0">
                                          <p:val>
                                            <p:strVal val="0"/>
                                          </p:val>
                                        </p:tav>
                                        <p:tav tm="100000">
                                          <p:val>
                                            <p:strVal val="#ppt_w"/>
                                          </p:val>
                                        </p:tav>
                                      </p:tavLst>
                                    </p:anim>
                                    <p:anim calcmode="lin" valueType="num">
                                      <p:cBhvr additive="base">
                                        <p:cTn id="12" dur="750"/>
                                        <p:tgtEl>
                                          <p:spTgt spid="557"/>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54"/>
                                        </p:tgtEl>
                                        <p:attrNameLst>
                                          <p:attrName>style.visibility</p:attrName>
                                        </p:attrNameLst>
                                      </p:cBhvr>
                                      <p:to>
                                        <p:strVal val="visible"/>
                                      </p:to>
                                    </p:set>
                                    <p:anim calcmode="lin" valueType="num">
                                      <p:cBhvr additive="base">
                                        <p:cTn id="15" dur="750"/>
                                        <p:tgtEl>
                                          <p:spTgt spid="554"/>
                                        </p:tgtEl>
                                        <p:attrNameLst>
                                          <p:attrName>ppt_w</p:attrName>
                                        </p:attrNameLst>
                                      </p:cBhvr>
                                      <p:tavLst>
                                        <p:tav tm="0">
                                          <p:val>
                                            <p:strVal val="0"/>
                                          </p:val>
                                        </p:tav>
                                        <p:tav tm="100000">
                                          <p:val>
                                            <p:strVal val="#ppt_w"/>
                                          </p:val>
                                        </p:tav>
                                      </p:tavLst>
                                    </p:anim>
                                    <p:anim calcmode="lin" valueType="num">
                                      <p:cBhvr additive="base">
                                        <p:cTn id="16" dur="750"/>
                                        <p:tgtEl>
                                          <p:spTgt spid="554"/>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48"/>
                                        </p:tgtEl>
                                        <p:attrNameLst>
                                          <p:attrName>style.visibility</p:attrName>
                                        </p:attrNameLst>
                                      </p:cBhvr>
                                      <p:to>
                                        <p:strVal val="visible"/>
                                      </p:to>
                                    </p:set>
                                    <p:anim calcmode="lin" valueType="num">
                                      <p:cBhvr additive="base">
                                        <p:cTn id="19" dur="750"/>
                                        <p:tgtEl>
                                          <p:spTgt spid="548"/>
                                        </p:tgtEl>
                                        <p:attrNameLst>
                                          <p:attrName>ppt_w</p:attrName>
                                        </p:attrNameLst>
                                      </p:cBhvr>
                                      <p:tavLst>
                                        <p:tav tm="0">
                                          <p:val>
                                            <p:strVal val="0"/>
                                          </p:val>
                                        </p:tav>
                                        <p:tav tm="100000">
                                          <p:val>
                                            <p:strVal val="#ppt_w"/>
                                          </p:val>
                                        </p:tav>
                                      </p:tavLst>
                                    </p:anim>
                                    <p:anim calcmode="lin" valueType="num">
                                      <p:cBhvr additive="base">
                                        <p:cTn id="20" dur="750"/>
                                        <p:tgtEl>
                                          <p:spTgt spid="548"/>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551"/>
                                        </p:tgtEl>
                                        <p:attrNameLst>
                                          <p:attrName>style.visibility</p:attrName>
                                        </p:attrNameLst>
                                      </p:cBhvr>
                                      <p:to>
                                        <p:strVal val="visible"/>
                                      </p:to>
                                    </p:set>
                                    <p:anim calcmode="lin" valueType="num">
                                      <p:cBhvr additive="base">
                                        <p:cTn id="23" dur="750"/>
                                        <p:tgtEl>
                                          <p:spTgt spid="551"/>
                                        </p:tgtEl>
                                        <p:attrNameLst>
                                          <p:attrName>ppt_w</p:attrName>
                                        </p:attrNameLst>
                                      </p:cBhvr>
                                      <p:tavLst>
                                        <p:tav tm="0">
                                          <p:val>
                                            <p:strVal val="0"/>
                                          </p:val>
                                        </p:tav>
                                        <p:tav tm="100000">
                                          <p:val>
                                            <p:strVal val="#ppt_w"/>
                                          </p:val>
                                        </p:tav>
                                      </p:tavLst>
                                    </p:anim>
                                    <p:anim calcmode="lin" valueType="num">
                                      <p:cBhvr additive="base">
                                        <p:cTn id="24" dur="750"/>
                                        <p:tgtEl>
                                          <p:spTgt spid="551"/>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545"/>
                                        </p:tgtEl>
                                        <p:attrNameLst>
                                          <p:attrName>style.visibility</p:attrName>
                                        </p:attrNameLst>
                                      </p:cBhvr>
                                      <p:to>
                                        <p:strVal val="visible"/>
                                      </p:to>
                                    </p:set>
                                    <p:anim calcmode="lin" valueType="num">
                                      <p:cBhvr additive="base">
                                        <p:cTn id="27" dur="750"/>
                                        <p:tgtEl>
                                          <p:spTgt spid="545"/>
                                        </p:tgtEl>
                                        <p:attrNameLst>
                                          <p:attrName>ppt_w</p:attrName>
                                        </p:attrNameLst>
                                      </p:cBhvr>
                                      <p:tavLst>
                                        <p:tav tm="0">
                                          <p:val>
                                            <p:strVal val="0"/>
                                          </p:val>
                                        </p:tav>
                                        <p:tav tm="100000">
                                          <p:val>
                                            <p:strVal val="#ppt_w"/>
                                          </p:val>
                                        </p:tav>
                                      </p:tavLst>
                                    </p:anim>
                                    <p:anim calcmode="lin" valueType="num">
                                      <p:cBhvr additive="base">
                                        <p:cTn id="28" dur="750"/>
                                        <p:tgtEl>
                                          <p:spTgt spid="545"/>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542"/>
                                        </p:tgtEl>
                                        <p:attrNameLst>
                                          <p:attrName>style.visibility</p:attrName>
                                        </p:attrNameLst>
                                      </p:cBhvr>
                                      <p:to>
                                        <p:strVal val="visible"/>
                                      </p:to>
                                    </p:set>
                                    <p:anim calcmode="lin" valueType="num">
                                      <p:cBhvr additive="base">
                                        <p:cTn id="31" dur="750"/>
                                        <p:tgtEl>
                                          <p:spTgt spid="542"/>
                                        </p:tgtEl>
                                        <p:attrNameLst>
                                          <p:attrName>ppt_w</p:attrName>
                                        </p:attrNameLst>
                                      </p:cBhvr>
                                      <p:tavLst>
                                        <p:tav tm="0">
                                          <p:val>
                                            <p:strVal val="0"/>
                                          </p:val>
                                        </p:tav>
                                        <p:tav tm="100000">
                                          <p:val>
                                            <p:strVal val="#ppt_w"/>
                                          </p:val>
                                        </p:tav>
                                      </p:tavLst>
                                    </p:anim>
                                    <p:anim calcmode="lin" valueType="num">
                                      <p:cBhvr additive="base">
                                        <p:cTn id="32" dur="750"/>
                                        <p:tgtEl>
                                          <p:spTgt spid="542"/>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536"/>
                                        </p:tgtEl>
                                        <p:attrNameLst>
                                          <p:attrName>style.visibility</p:attrName>
                                        </p:attrNameLst>
                                      </p:cBhvr>
                                      <p:to>
                                        <p:strVal val="visible"/>
                                      </p:to>
                                    </p:set>
                                    <p:anim calcmode="lin" valueType="num">
                                      <p:cBhvr additive="base">
                                        <p:cTn id="35" dur="750"/>
                                        <p:tgtEl>
                                          <p:spTgt spid="536"/>
                                        </p:tgtEl>
                                        <p:attrNameLst>
                                          <p:attrName>ppt_w</p:attrName>
                                        </p:attrNameLst>
                                      </p:cBhvr>
                                      <p:tavLst>
                                        <p:tav tm="0">
                                          <p:val>
                                            <p:strVal val="0"/>
                                          </p:val>
                                        </p:tav>
                                        <p:tav tm="100000">
                                          <p:val>
                                            <p:strVal val="#ppt_w"/>
                                          </p:val>
                                        </p:tav>
                                      </p:tavLst>
                                    </p:anim>
                                    <p:anim calcmode="lin" valueType="num">
                                      <p:cBhvr additive="base">
                                        <p:cTn id="36" dur="750"/>
                                        <p:tgtEl>
                                          <p:spTgt spid="536"/>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539"/>
                                        </p:tgtEl>
                                        <p:attrNameLst>
                                          <p:attrName>style.visibility</p:attrName>
                                        </p:attrNameLst>
                                      </p:cBhvr>
                                      <p:to>
                                        <p:strVal val="visible"/>
                                      </p:to>
                                    </p:set>
                                    <p:anim calcmode="lin" valueType="num">
                                      <p:cBhvr additive="base">
                                        <p:cTn id="39" dur="750"/>
                                        <p:tgtEl>
                                          <p:spTgt spid="539"/>
                                        </p:tgtEl>
                                        <p:attrNameLst>
                                          <p:attrName>ppt_w</p:attrName>
                                        </p:attrNameLst>
                                      </p:cBhvr>
                                      <p:tavLst>
                                        <p:tav tm="0">
                                          <p:val>
                                            <p:strVal val="0"/>
                                          </p:val>
                                        </p:tav>
                                        <p:tav tm="100000">
                                          <p:val>
                                            <p:strVal val="#ppt_w"/>
                                          </p:val>
                                        </p:tav>
                                      </p:tavLst>
                                    </p:anim>
                                    <p:anim calcmode="lin" valueType="num">
                                      <p:cBhvr additive="base">
                                        <p:cTn id="40" dur="750"/>
                                        <p:tgtEl>
                                          <p:spTgt spid="539"/>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533"/>
                                        </p:tgtEl>
                                        <p:attrNameLst>
                                          <p:attrName>style.visibility</p:attrName>
                                        </p:attrNameLst>
                                      </p:cBhvr>
                                      <p:to>
                                        <p:strVal val="visible"/>
                                      </p:to>
                                    </p:set>
                                    <p:anim calcmode="lin" valueType="num">
                                      <p:cBhvr additive="base">
                                        <p:cTn id="43" dur="750"/>
                                        <p:tgtEl>
                                          <p:spTgt spid="533"/>
                                        </p:tgtEl>
                                        <p:attrNameLst>
                                          <p:attrName>ppt_w</p:attrName>
                                        </p:attrNameLst>
                                      </p:cBhvr>
                                      <p:tavLst>
                                        <p:tav tm="0">
                                          <p:val>
                                            <p:strVal val="0"/>
                                          </p:val>
                                        </p:tav>
                                        <p:tav tm="100000">
                                          <p:val>
                                            <p:strVal val="#ppt_w"/>
                                          </p:val>
                                        </p:tav>
                                      </p:tavLst>
                                    </p:anim>
                                    <p:anim calcmode="lin" valueType="num">
                                      <p:cBhvr additive="base">
                                        <p:cTn id="44" dur="750"/>
                                        <p:tgtEl>
                                          <p:spTgt spid="533"/>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530"/>
                                        </p:tgtEl>
                                        <p:attrNameLst>
                                          <p:attrName>style.visibility</p:attrName>
                                        </p:attrNameLst>
                                      </p:cBhvr>
                                      <p:to>
                                        <p:strVal val="visible"/>
                                      </p:to>
                                    </p:set>
                                    <p:anim calcmode="lin" valueType="num">
                                      <p:cBhvr additive="base">
                                        <p:cTn id="47" dur="750"/>
                                        <p:tgtEl>
                                          <p:spTgt spid="530"/>
                                        </p:tgtEl>
                                        <p:attrNameLst>
                                          <p:attrName>ppt_w</p:attrName>
                                        </p:attrNameLst>
                                      </p:cBhvr>
                                      <p:tavLst>
                                        <p:tav tm="0">
                                          <p:val>
                                            <p:strVal val="0"/>
                                          </p:val>
                                        </p:tav>
                                        <p:tav tm="100000">
                                          <p:val>
                                            <p:strVal val="#ppt_w"/>
                                          </p:val>
                                        </p:tav>
                                      </p:tavLst>
                                    </p:anim>
                                    <p:anim calcmode="lin" valueType="num">
                                      <p:cBhvr additive="base">
                                        <p:cTn id="48" dur="750"/>
                                        <p:tgtEl>
                                          <p:spTgt spid="530"/>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566"/>
                                        </p:tgtEl>
                                        <p:attrNameLst>
                                          <p:attrName>style.visibility</p:attrName>
                                        </p:attrNameLst>
                                      </p:cBhvr>
                                      <p:to>
                                        <p:strVal val="visible"/>
                                      </p:to>
                                    </p:set>
                                    <p:animEffect transition="in" filter="fade">
                                      <p:cBhvr>
                                        <p:cTn id="52" dur="1000"/>
                                        <p:tgtEl>
                                          <p:spTgt spid="566"/>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560"/>
                                        </p:tgtEl>
                                        <p:attrNameLst>
                                          <p:attrName>style.visibility</p:attrName>
                                        </p:attrNameLst>
                                      </p:cBhvr>
                                      <p:to>
                                        <p:strVal val="visible"/>
                                      </p:to>
                                    </p:set>
                                    <p:anim calcmode="lin" valueType="num">
                                      <p:cBhvr additive="base">
                                        <p:cTn id="56" dur="750"/>
                                        <p:tgtEl>
                                          <p:spTgt spid="560"/>
                                        </p:tgtEl>
                                        <p:attrNameLst>
                                          <p:attrName>ppt_w</p:attrName>
                                        </p:attrNameLst>
                                      </p:cBhvr>
                                      <p:tavLst>
                                        <p:tav tm="0">
                                          <p:val>
                                            <p:strVal val="0"/>
                                          </p:val>
                                        </p:tav>
                                        <p:tav tm="100000">
                                          <p:val>
                                            <p:strVal val="#ppt_w"/>
                                          </p:val>
                                        </p:tav>
                                      </p:tavLst>
                                    </p:anim>
                                    <p:anim calcmode="lin" valueType="num">
                                      <p:cBhvr additive="base">
                                        <p:cTn id="57" dur="750"/>
                                        <p:tgtEl>
                                          <p:spTgt spid="560"/>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560"/>
                                        </p:tgtEl>
                                        <p:attrNameLst>
                                          <p:attrName>r</p:attrName>
                                        </p:attrNameLst>
                                      </p:cBhvr>
                                    </p:animRot>
                                  </p:childTnLst>
                                </p:cTn>
                              </p:par>
                              <p:par>
                                <p:cTn id="61" presetID="10" presetClass="entr" presetSubtype="0" fill="hold" nodeType="withEffect">
                                  <p:stCondLst>
                                    <p:cond delay="1250"/>
                                  </p:stCondLst>
                                  <p:childTnLst>
                                    <p:set>
                                      <p:cBhvr>
                                        <p:cTn id="62" dur="1" fill="hold">
                                          <p:stCondLst>
                                            <p:cond delay="0"/>
                                          </p:stCondLst>
                                        </p:cTn>
                                        <p:tgtEl>
                                          <p:spTgt spid="563"/>
                                        </p:tgtEl>
                                        <p:attrNameLst>
                                          <p:attrName>style.visibility</p:attrName>
                                        </p:attrNameLst>
                                      </p:cBhvr>
                                      <p:to>
                                        <p:strVal val="visible"/>
                                      </p:to>
                                    </p:set>
                                    <p:animEffect transition="in" filter="fade">
                                      <p:cBhvr>
                                        <p:cTn id="63" dur="500"/>
                                        <p:tgtEl>
                                          <p:spTgt spid="563"/>
                                        </p:tgtEl>
                                      </p:cBhvr>
                                    </p:animEffect>
                                  </p:childTnLst>
                                </p:cTn>
                              </p:par>
                              <p:par>
                                <p:cTn id="64" presetID="2" presetClass="entr" presetSubtype="2" fill="hold" nodeType="withEffect">
                                  <p:stCondLst>
                                    <p:cond delay="2250"/>
                                  </p:stCondLst>
                                  <p:childTnLst>
                                    <p:set>
                                      <p:cBhvr>
                                        <p:cTn id="65" dur="1" fill="hold">
                                          <p:stCondLst>
                                            <p:cond delay="0"/>
                                          </p:stCondLst>
                                        </p:cTn>
                                        <p:tgtEl>
                                          <p:spTgt spid="565"/>
                                        </p:tgtEl>
                                        <p:attrNameLst>
                                          <p:attrName>style.visibility</p:attrName>
                                        </p:attrNameLst>
                                      </p:cBhvr>
                                      <p:to>
                                        <p:strVal val="visible"/>
                                      </p:to>
                                    </p:set>
                                    <p:anim calcmode="lin" valueType="num">
                                      <p:cBhvr additive="base">
                                        <p:cTn id="66" dur="1250"/>
                                        <p:tgtEl>
                                          <p:spTgt spid="56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2" name="Google Shape;572;p21"/>
          <p:cNvSpPr/>
          <p:nvPr/>
        </p:nvSpPr>
        <p:spPr>
          <a:xfrm>
            <a:off x="304800" y="285750"/>
            <a:ext cx="850564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rgbClr val="4CA420"/>
                </a:solidFill>
                <a:latin typeface="Arial-SGK-TV" pitchFamily="2" charset="0"/>
                <a:ea typeface="Arial Rounded"/>
                <a:cs typeface="Arial-SGK-TV" pitchFamily="2" charset="0"/>
                <a:sym typeface="Arial Rounded"/>
              </a:rPr>
              <a:t>8. </a:t>
            </a:r>
            <a:r>
              <a:rPr lang="en-US" sz="3200" b="1" dirty="0" err="1">
                <a:solidFill>
                  <a:srgbClr val="4CA420"/>
                </a:solidFill>
                <a:latin typeface="Arial-SGK-TV" pitchFamily="2" charset="0"/>
                <a:ea typeface="Arial Rounded"/>
                <a:cs typeface="Arial-SGK-TV" pitchFamily="2" charset="0"/>
                <a:sym typeface="Arial Rounded"/>
              </a:rPr>
              <a:t>Chọn</a:t>
            </a:r>
            <a:r>
              <a:rPr lang="en-US" sz="3200" b="1" dirty="0">
                <a:solidFill>
                  <a:srgbClr val="4CA420"/>
                </a:solidFill>
                <a:latin typeface="Arial-SGK-TV" pitchFamily="2" charset="0"/>
                <a:ea typeface="Arial Rounded"/>
                <a:cs typeface="Arial-SGK-TV" pitchFamily="2" charset="0"/>
                <a:sym typeface="Arial Rounded"/>
              </a:rPr>
              <a:t> </a:t>
            </a:r>
            <a:r>
              <a:rPr lang="en-US" sz="3200" b="1" dirty="0" err="1">
                <a:solidFill>
                  <a:srgbClr val="4CA420"/>
                </a:solidFill>
                <a:latin typeface="Arial-SGK-TV" pitchFamily="2" charset="0"/>
                <a:ea typeface="Arial Rounded"/>
                <a:cs typeface="Arial-SGK-TV" pitchFamily="2" charset="0"/>
                <a:sym typeface="Arial Rounded"/>
              </a:rPr>
              <a:t>chữ</a:t>
            </a:r>
            <a:r>
              <a:rPr lang="en-US" sz="3200" b="1" dirty="0">
                <a:solidFill>
                  <a:srgbClr val="4CA420"/>
                </a:solidFill>
                <a:latin typeface="Arial-SGK-TV" pitchFamily="2" charset="0"/>
                <a:ea typeface="Arial Rounded"/>
                <a:cs typeface="Arial-SGK-TV" pitchFamily="2" charset="0"/>
                <a:sym typeface="Arial Rounded"/>
              </a:rPr>
              <a:t> </a:t>
            </a:r>
            <a:r>
              <a:rPr lang="en-US" sz="3200" b="1" dirty="0" err="1">
                <a:solidFill>
                  <a:srgbClr val="4CA420"/>
                </a:solidFill>
                <a:latin typeface="Arial-SGK-TV" pitchFamily="2" charset="0"/>
                <a:ea typeface="Arial Rounded"/>
                <a:cs typeface="Arial-SGK-TV" pitchFamily="2" charset="0"/>
                <a:sym typeface="Arial Rounded"/>
              </a:rPr>
              <a:t>phù</a:t>
            </a:r>
            <a:r>
              <a:rPr lang="en-US" sz="3200" b="1" dirty="0">
                <a:solidFill>
                  <a:srgbClr val="4CA420"/>
                </a:solidFill>
                <a:latin typeface="Arial-SGK-TV" pitchFamily="2" charset="0"/>
                <a:ea typeface="Arial Rounded"/>
                <a:cs typeface="Arial-SGK-TV" pitchFamily="2" charset="0"/>
                <a:sym typeface="Arial Rounded"/>
              </a:rPr>
              <a:t> </a:t>
            </a:r>
            <a:r>
              <a:rPr lang="en-US" sz="3200" b="1" dirty="0" err="1">
                <a:solidFill>
                  <a:srgbClr val="4CA420"/>
                </a:solidFill>
                <a:latin typeface="Arial-SGK-TV" pitchFamily="2" charset="0"/>
                <a:ea typeface="Arial Rounded"/>
                <a:cs typeface="Arial-SGK-TV" pitchFamily="2" charset="0"/>
                <a:sym typeface="Arial Rounded"/>
              </a:rPr>
              <a:t>hợp</a:t>
            </a:r>
            <a:r>
              <a:rPr lang="en-US" sz="3200" b="1" dirty="0">
                <a:solidFill>
                  <a:srgbClr val="4CA420"/>
                </a:solidFill>
                <a:latin typeface="Arial-SGK-TV" pitchFamily="2" charset="0"/>
                <a:ea typeface="Arial Rounded"/>
                <a:cs typeface="Arial-SGK-TV" pitchFamily="2" charset="0"/>
                <a:sym typeface="Arial Rounded"/>
              </a:rPr>
              <a:t> </a:t>
            </a:r>
            <a:r>
              <a:rPr lang="en-US" sz="3200" b="1" dirty="0" err="1">
                <a:solidFill>
                  <a:srgbClr val="4CA420"/>
                </a:solidFill>
                <a:latin typeface="Arial-SGK-TV" pitchFamily="2" charset="0"/>
                <a:ea typeface="Arial Rounded"/>
                <a:cs typeface="Arial-SGK-TV" pitchFamily="2" charset="0"/>
                <a:sym typeface="Arial Rounded"/>
              </a:rPr>
              <a:t>thay</a:t>
            </a:r>
            <a:r>
              <a:rPr lang="en-US" sz="3200" b="1" dirty="0">
                <a:solidFill>
                  <a:srgbClr val="4CA420"/>
                </a:solidFill>
                <a:latin typeface="Arial-SGK-TV" pitchFamily="2" charset="0"/>
                <a:ea typeface="Arial Rounded"/>
                <a:cs typeface="Arial-SGK-TV" pitchFamily="2" charset="0"/>
                <a:sym typeface="Arial Rounded"/>
              </a:rPr>
              <a:t> </a:t>
            </a:r>
            <a:r>
              <a:rPr lang="en-US" sz="3200" b="1" dirty="0" err="1">
                <a:solidFill>
                  <a:srgbClr val="4CA420"/>
                </a:solidFill>
                <a:latin typeface="Arial-SGK-TV" pitchFamily="2" charset="0"/>
                <a:ea typeface="Arial Rounded"/>
                <a:cs typeface="Arial-SGK-TV" pitchFamily="2" charset="0"/>
                <a:sym typeface="Arial Rounded"/>
              </a:rPr>
              <a:t>cho</a:t>
            </a:r>
            <a:r>
              <a:rPr lang="en-US" sz="3200" b="1" dirty="0">
                <a:solidFill>
                  <a:srgbClr val="4CA420"/>
                </a:solidFill>
                <a:latin typeface="Arial-SGK-TV" pitchFamily="2" charset="0"/>
                <a:ea typeface="Arial Rounded"/>
                <a:cs typeface="Arial-SGK-TV" pitchFamily="2" charset="0"/>
                <a:sym typeface="Arial Rounded"/>
              </a:rPr>
              <a:t> ô </a:t>
            </a:r>
            <a:r>
              <a:rPr lang="en-US" sz="3200" b="1" dirty="0" err="1">
                <a:solidFill>
                  <a:srgbClr val="4CA420"/>
                </a:solidFill>
                <a:latin typeface="Arial-SGK-TV" pitchFamily="2" charset="0"/>
                <a:ea typeface="Arial Rounded"/>
                <a:cs typeface="Arial-SGK-TV" pitchFamily="2" charset="0"/>
                <a:sym typeface="Arial Rounded"/>
              </a:rPr>
              <a:t>vuông</a:t>
            </a:r>
            <a:r>
              <a:rPr lang="en-US" sz="3200" b="1" dirty="0">
                <a:solidFill>
                  <a:srgbClr val="4CA420"/>
                </a:solidFill>
                <a:latin typeface="Arial-SGK-TV" pitchFamily="2" charset="0"/>
                <a:ea typeface="Arial Rounded"/>
                <a:cs typeface="Arial-SGK-TV" pitchFamily="2" charset="0"/>
                <a:sym typeface="Arial Rounded"/>
              </a:rPr>
              <a:t>. </a:t>
            </a:r>
            <a:endParaRPr sz="3200" b="1" dirty="0">
              <a:solidFill>
                <a:srgbClr val="4CA420"/>
              </a:solidFill>
              <a:latin typeface="Arial-SGK-TV" pitchFamily="2" charset="0"/>
              <a:ea typeface="Arial Rounded"/>
              <a:cs typeface="Arial-SGK-TV" pitchFamily="2" charset="0"/>
              <a:sym typeface="Arial Rounded"/>
            </a:endParaRPr>
          </a:p>
        </p:txBody>
      </p:sp>
      <p:pic>
        <p:nvPicPr>
          <p:cNvPr id="2" name="Picture 1"/>
          <p:cNvPicPr>
            <a:picLocks noChangeAspect="1"/>
          </p:cNvPicPr>
          <p:nvPr/>
        </p:nvPicPr>
        <p:blipFill rotWithShape="1">
          <a:blip r:embed="rId3"/>
          <a:srcRect t="54582" b="19630"/>
          <a:stretch/>
        </p:blipFill>
        <p:spPr>
          <a:xfrm>
            <a:off x="38100" y="1504950"/>
            <a:ext cx="9039046" cy="1311197"/>
          </a:xfrm>
          <a:prstGeom prst="rect">
            <a:avLst/>
          </a:prstGeom>
        </p:spPr>
      </p:pic>
      <p:sp>
        <p:nvSpPr>
          <p:cNvPr id="14" name="Hình chữ nhật: Góc Tròn 1">
            <a:extLst>
              <a:ext uri="{FF2B5EF4-FFF2-40B4-BE49-F238E27FC236}">
                <a16:creationId xmlns:a16="http://schemas.microsoft.com/office/drawing/2014/main" id="{112FC4F9-6254-446C-A408-9B87763FFC3D}"/>
              </a:ext>
            </a:extLst>
          </p:cNvPr>
          <p:cNvSpPr/>
          <p:nvPr/>
        </p:nvSpPr>
        <p:spPr>
          <a:xfrm>
            <a:off x="2895600" y="1638300"/>
            <a:ext cx="1981200" cy="4191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srgbClr val="002060"/>
                </a:solidFill>
                <a:latin typeface="Arial-SGK-TV" pitchFamily="2" charset="0"/>
                <a:ea typeface="Arial Rounded"/>
                <a:cs typeface="Arial-SGK-TV" pitchFamily="2" charset="0"/>
                <a:sym typeface="Arial Rounded"/>
              </a:rPr>
              <a:t>cánh đ</a:t>
            </a:r>
            <a:r>
              <a:rPr lang="en-US" sz="2800" dirty="0">
                <a:solidFill>
                  <a:srgbClr val="FF0000"/>
                </a:solidFill>
                <a:latin typeface="Arial-SGK-TV" pitchFamily="2" charset="0"/>
                <a:ea typeface="Arial Rounded"/>
                <a:cs typeface="Arial-SGK-TV" pitchFamily="2" charset="0"/>
                <a:sym typeface="Arial Rounded"/>
              </a:rPr>
              <a:t>ồng</a:t>
            </a:r>
            <a:endParaRPr lang="vi-VN" sz="2800" b="1" dirty="0">
              <a:latin typeface="Arial-SGK-TV" pitchFamily="2" charset="0"/>
              <a:ea typeface="Arial-Rounded" panose="020B0500000000000000" pitchFamily="34" charset="-93"/>
              <a:cs typeface="Arial-SGK-TV" pitchFamily="2" charset="0"/>
            </a:endParaRPr>
          </a:p>
        </p:txBody>
      </p:sp>
      <p:sp>
        <p:nvSpPr>
          <p:cNvPr id="15" name="Hình chữ nhật: Góc Tròn 1">
            <a:extLst>
              <a:ext uri="{FF2B5EF4-FFF2-40B4-BE49-F238E27FC236}">
                <a16:creationId xmlns:a16="http://schemas.microsoft.com/office/drawing/2014/main" id="{112FC4F9-6254-446C-A408-9B87763FFC3D}"/>
              </a:ext>
            </a:extLst>
          </p:cNvPr>
          <p:cNvSpPr/>
          <p:nvPr/>
        </p:nvSpPr>
        <p:spPr>
          <a:xfrm>
            <a:off x="5029200" y="1670625"/>
            <a:ext cx="1981200"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srgbClr val="002060"/>
                </a:solidFill>
                <a:latin typeface="Arial-SGK-TV" pitchFamily="2" charset="0"/>
                <a:ea typeface="Arial Rounded"/>
                <a:cs typeface="Arial-SGK-TV" pitchFamily="2" charset="0"/>
                <a:sym typeface="Arial Rounded"/>
              </a:rPr>
              <a:t>tr</a:t>
            </a:r>
            <a:r>
              <a:rPr lang="en-US" sz="2800" dirty="0">
                <a:solidFill>
                  <a:srgbClr val="FF0000"/>
                </a:solidFill>
                <a:latin typeface="Arial-SGK-TV" pitchFamily="2" charset="0"/>
                <a:ea typeface="Arial Rounded"/>
                <a:cs typeface="Arial-SGK-TV" pitchFamily="2" charset="0"/>
                <a:sym typeface="Arial Rounded"/>
              </a:rPr>
              <a:t>ong </a:t>
            </a:r>
            <a:r>
              <a:rPr lang="en-US" sz="2800" dirty="0">
                <a:solidFill>
                  <a:srgbClr val="002060"/>
                </a:solidFill>
                <a:latin typeface="Arial-SGK-TV" pitchFamily="2" charset="0"/>
                <a:ea typeface="Arial Rounded"/>
                <a:cs typeface="Arial-SGK-TV" pitchFamily="2" charset="0"/>
                <a:sym typeface="Arial Rounded"/>
              </a:rPr>
              <a:t>suốt</a:t>
            </a:r>
            <a:endParaRPr lang="vi-VN" sz="2800" b="1" dirty="0">
              <a:solidFill>
                <a:srgbClr val="002060"/>
              </a:solidFill>
              <a:latin typeface="Arial-SGK-TV" pitchFamily="2" charset="0"/>
              <a:ea typeface="Arial-Rounded" panose="020B0500000000000000" pitchFamily="34" charset="-93"/>
              <a:cs typeface="Arial-SGK-TV" pitchFamily="2" charset="0"/>
            </a:endParaRPr>
          </a:p>
        </p:txBody>
      </p:sp>
      <p:sp>
        <p:nvSpPr>
          <p:cNvPr id="17" name="Hình chữ nhật: Góc Tròn 1">
            <a:extLst>
              <a:ext uri="{FF2B5EF4-FFF2-40B4-BE49-F238E27FC236}">
                <a16:creationId xmlns:a16="http://schemas.microsoft.com/office/drawing/2014/main" id="{112FC4F9-6254-446C-A408-9B87763FFC3D}"/>
              </a:ext>
            </a:extLst>
          </p:cNvPr>
          <p:cNvSpPr/>
          <p:nvPr/>
        </p:nvSpPr>
        <p:spPr>
          <a:xfrm>
            <a:off x="6829246" y="1632525"/>
            <a:ext cx="1981200" cy="4191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srgbClr val="002060"/>
                </a:solidFill>
                <a:latin typeface="Arial-SGK-TV" pitchFamily="2" charset="0"/>
                <a:ea typeface="Arial Rounded"/>
                <a:cs typeface="Arial-SGK-TV" pitchFamily="2" charset="0"/>
                <a:sym typeface="Arial Rounded"/>
              </a:rPr>
              <a:t>ước m</a:t>
            </a:r>
            <a:r>
              <a:rPr lang="en-US" sz="2800" dirty="0">
                <a:solidFill>
                  <a:srgbClr val="FF0000"/>
                </a:solidFill>
                <a:latin typeface="Arial-SGK-TV" pitchFamily="2" charset="0"/>
                <a:ea typeface="Arial Rounded"/>
                <a:cs typeface="Arial-SGK-TV" pitchFamily="2" charset="0"/>
                <a:sym typeface="Arial Rounded"/>
              </a:rPr>
              <a:t>ong</a:t>
            </a:r>
            <a:endParaRPr lang="vi-VN" sz="2800" b="1" dirty="0">
              <a:solidFill>
                <a:srgbClr val="FF0000"/>
              </a:solidFill>
              <a:latin typeface="Arial-SGK-TV" pitchFamily="2" charset="0"/>
              <a:ea typeface="Arial-Rounded" panose="020B0500000000000000" pitchFamily="34" charset="-93"/>
              <a:cs typeface="Arial-SGK-TV" pitchFamily="2" charset="0"/>
            </a:endParaRPr>
          </a:p>
        </p:txBody>
      </p:sp>
      <p:sp>
        <p:nvSpPr>
          <p:cNvPr id="18" name="Hình chữ nhật: Góc Tròn 1">
            <a:extLst>
              <a:ext uri="{FF2B5EF4-FFF2-40B4-BE49-F238E27FC236}">
                <a16:creationId xmlns:a16="http://schemas.microsoft.com/office/drawing/2014/main" id="{112FC4F9-6254-446C-A408-9B87763FFC3D}"/>
              </a:ext>
            </a:extLst>
          </p:cNvPr>
          <p:cNvSpPr/>
          <p:nvPr/>
        </p:nvSpPr>
        <p:spPr>
          <a:xfrm>
            <a:off x="2971800" y="2160548"/>
            <a:ext cx="1981200" cy="4191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srgbClr val="002060"/>
                </a:solidFill>
                <a:latin typeface="Arial-SGK-TV" pitchFamily="2" charset="0"/>
                <a:ea typeface="Arial Rounded"/>
                <a:cs typeface="Arial-SGK-TV" pitchFamily="2" charset="0"/>
                <a:sym typeface="Arial Rounded"/>
              </a:rPr>
              <a:t>c</a:t>
            </a:r>
            <a:r>
              <a:rPr lang="en-US" sz="2800" dirty="0">
                <a:solidFill>
                  <a:srgbClr val="FF0000"/>
                </a:solidFill>
                <a:latin typeface="Arial-SGK-TV" pitchFamily="2" charset="0"/>
                <a:ea typeface="Arial Rounded"/>
                <a:cs typeface="Arial-SGK-TV" pitchFamily="2" charset="0"/>
                <a:sym typeface="Arial Rounded"/>
              </a:rPr>
              <a:t>ánh</a:t>
            </a:r>
            <a:r>
              <a:rPr lang="en-US" sz="2800" dirty="0">
                <a:solidFill>
                  <a:srgbClr val="002060"/>
                </a:solidFill>
                <a:latin typeface="Arial-SGK-TV" pitchFamily="2" charset="0"/>
                <a:ea typeface="Arial Rounded"/>
                <a:cs typeface="Arial-SGK-TV" pitchFamily="2" charset="0"/>
                <a:sym typeface="Arial Rounded"/>
              </a:rPr>
              <a:t> chim</a:t>
            </a:r>
            <a:endParaRPr lang="vi-VN" sz="2800" b="1" dirty="0">
              <a:latin typeface="Arial-SGK-TV" pitchFamily="2" charset="0"/>
              <a:ea typeface="Arial-Rounded" panose="020B0500000000000000" pitchFamily="34" charset="-93"/>
              <a:cs typeface="Arial-SGK-TV" pitchFamily="2" charset="0"/>
            </a:endParaRPr>
          </a:p>
        </p:txBody>
      </p:sp>
      <p:sp>
        <p:nvSpPr>
          <p:cNvPr id="19" name="Hình chữ nhật: Góc Tròn 1">
            <a:extLst>
              <a:ext uri="{FF2B5EF4-FFF2-40B4-BE49-F238E27FC236}">
                <a16:creationId xmlns:a16="http://schemas.microsoft.com/office/drawing/2014/main" id="{112FC4F9-6254-446C-A408-9B87763FFC3D}"/>
              </a:ext>
            </a:extLst>
          </p:cNvPr>
          <p:cNvSpPr/>
          <p:nvPr/>
        </p:nvSpPr>
        <p:spPr>
          <a:xfrm>
            <a:off x="5029200" y="2126537"/>
            <a:ext cx="1981200" cy="4191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srgbClr val="002060"/>
                </a:solidFill>
                <a:latin typeface="Arial-SGK-TV" pitchFamily="2" charset="0"/>
                <a:ea typeface="Arial Rounded"/>
                <a:cs typeface="Arial-SGK-TV" pitchFamily="2" charset="0"/>
                <a:sym typeface="Arial Rounded"/>
              </a:rPr>
              <a:t>con k</a:t>
            </a:r>
            <a:r>
              <a:rPr lang="en-US" sz="2800" dirty="0">
                <a:solidFill>
                  <a:srgbClr val="FF0000"/>
                </a:solidFill>
                <a:latin typeface="Arial-SGK-TV" pitchFamily="2" charset="0"/>
                <a:ea typeface="Arial Rounded"/>
                <a:cs typeface="Arial-SGK-TV" pitchFamily="2" charset="0"/>
                <a:sym typeface="Arial Rounded"/>
              </a:rPr>
              <a:t>ênh</a:t>
            </a:r>
            <a:endParaRPr lang="vi-VN" sz="2800" b="1" dirty="0">
              <a:solidFill>
                <a:srgbClr val="FF0000"/>
              </a:solidFill>
              <a:latin typeface="Arial-SGK-TV" pitchFamily="2" charset="0"/>
              <a:ea typeface="Arial-Rounded" panose="020B0500000000000000" pitchFamily="34" charset="-93"/>
              <a:cs typeface="Arial-SGK-TV" pitchFamily="2" charset="0"/>
            </a:endParaRPr>
          </a:p>
        </p:txBody>
      </p:sp>
      <p:sp>
        <p:nvSpPr>
          <p:cNvPr id="20" name="Hình chữ nhật: Góc Tròn 1">
            <a:extLst>
              <a:ext uri="{FF2B5EF4-FFF2-40B4-BE49-F238E27FC236}">
                <a16:creationId xmlns:a16="http://schemas.microsoft.com/office/drawing/2014/main" id="{112FC4F9-6254-446C-A408-9B87763FFC3D}"/>
              </a:ext>
            </a:extLst>
          </p:cNvPr>
          <p:cNvSpPr/>
          <p:nvPr/>
        </p:nvSpPr>
        <p:spPr>
          <a:xfrm>
            <a:off x="6829246" y="2126537"/>
            <a:ext cx="1981200" cy="4191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srgbClr val="002060"/>
                </a:solidFill>
                <a:latin typeface="Arial-SGK-TV" pitchFamily="2" charset="0"/>
                <a:ea typeface="Arial-Rounded" panose="020B0500000000000000" pitchFamily="34" charset="-93"/>
                <a:cs typeface="Arial-SGK-TV" pitchFamily="2" charset="0"/>
                <a:sym typeface="Arial Rounded"/>
              </a:rPr>
              <a:t>âm th</a:t>
            </a:r>
            <a:r>
              <a:rPr lang="en-US" sz="2800" dirty="0">
                <a:solidFill>
                  <a:srgbClr val="FF0000"/>
                </a:solidFill>
                <a:latin typeface="Arial-SGK-TV" pitchFamily="2" charset="0"/>
                <a:ea typeface="Arial-Rounded" panose="020B0500000000000000" pitchFamily="34" charset="-93"/>
                <a:cs typeface="Arial-SGK-TV" pitchFamily="2" charset="0"/>
                <a:sym typeface="Arial Rounded"/>
              </a:rPr>
              <a:t>anh</a:t>
            </a:r>
            <a:endParaRPr lang="vi-VN" sz="2800" b="1" dirty="0">
              <a:solidFill>
                <a:srgbClr val="FF0000"/>
              </a:solidFill>
              <a:latin typeface="Arial-SGK-TV" pitchFamily="2" charset="0"/>
              <a:ea typeface="Arial-Rounded" panose="020B0500000000000000" pitchFamily="34" charset="-93"/>
              <a:cs typeface="Arial-SGK-TV" pitchFamily="2" charset="0"/>
            </a:endParaRPr>
          </a:p>
        </p:txBody>
      </p:sp>
    </p:spTree>
    <p:extLst>
      <p:ext uri="{BB962C8B-B14F-4D97-AF65-F5344CB8AC3E}">
        <p14:creationId xmlns:p14="http://schemas.microsoft.com/office/powerpoint/2010/main" val="403382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ircle(in)">
                                      <p:cBhvr>
                                        <p:cTn id="3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animBg="1"/>
      <p:bldP spid="19" grpId="0" animBg="1"/>
      <p:bldP spid="2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22"/>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585" name="Google Shape;585;p22"/>
          <p:cNvGrpSpPr/>
          <p:nvPr/>
        </p:nvGrpSpPr>
        <p:grpSpPr>
          <a:xfrm>
            <a:off x="2253689" y="1535048"/>
            <a:ext cx="1955429" cy="1333408"/>
            <a:chOff x="2253689" y="1535048"/>
            <a:chExt cx="1955429" cy="1333408"/>
          </a:xfrm>
        </p:grpSpPr>
        <p:sp>
          <p:nvSpPr>
            <p:cNvPr id="586" name="Google Shape;586;p22"/>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87" name="Google Shape;587;p22"/>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88" name="Google Shape;588;p22"/>
          <p:cNvGrpSpPr/>
          <p:nvPr/>
        </p:nvGrpSpPr>
        <p:grpSpPr>
          <a:xfrm>
            <a:off x="3760322" y="3582254"/>
            <a:ext cx="1465034" cy="1349862"/>
            <a:chOff x="3760322" y="3582254"/>
            <a:chExt cx="1465034" cy="1349862"/>
          </a:xfrm>
        </p:grpSpPr>
        <p:sp>
          <p:nvSpPr>
            <p:cNvPr id="589" name="Google Shape;589;p22"/>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0" name="Google Shape;590;p22"/>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1" name="Google Shape;591;p22"/>
          <p:cNvGrpSpPr/>
          <p:nvPr/>
        </p:nvGrpSpPr>
        <p:grpSpPr>
          <a:xfrm>
            <a:off x="6089897" y="3405944"/>
            <a:ext cx="741464" cy="878352"/>
            <a:chOff x="6119714" y="3405944"/>
            <a:chExt cx="741464" cy="878352"/>
          </a:xfrm>
        </p:grpSpPr>
        <p:sp>
          <p:nvSpPr>
            <p:cNvPr id="592" name="Google Shape;592;p22"/>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3" name="Google Shape;593;p22"/>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4" name="Google Shape;594;p22"/>
          <p:cNvGrpSpPr/>
          <p:nvPr/>
        </p:nvGrpSpPr>
        <p:grpSpPr>
          <a:xfrm>
            <a:off x="6378045" y="3998247"/>
            <a:ext cx="767568" cy="484084"/>
            <a:chOff x="6378045" y="3998247"/>
            <a:chExt cx="767568" cy="484084"/>
          </a:xfrm>
        </p:grpSpPr>
        <p:sp>
          <p:nvSpPr>
            <p:cNvPr id="595" name="Google Shape;595;p22"/>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6" name="Google Shape;596;p22"/>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7" name="Google Shape;597;p22"/>
          <p:cNvGrpSpPr/>
          <p:nvPr/>
        </p:nvGrpSpPr>
        <p:grpSpPr>
          <a:xfrm>
            <a:off x="5029754" y="2073115"/>
            <a:ext cx="598228" cy="850125"/>
            <a:chOff x="5077882" y="2061083"/>
            <a:chExt cx="598228" cy="850125"/>
          </a:xfrm>
        </p:grpSpPr>
        <p:sp>
          <p:nvSpPr>
            <p:cNvPr id="598" name="Google Shape;598;p22"/>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9" name="Google Shape;599;p22"/>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0" name="Google Shape;600;p22"/>
          <p:cNvGrpSpPr/>
          <p:nvPr/>
        </p:nvGrpSpPr>
        <p:grpSpPr>
          <a:xfrm>
            <a:off x="5299207" y="2516037"/>
            <a:ext cx="806538" cy="633648"/>
            <a:chOff x="5299207" y="2540101"/>
            <a:chExt cx="806538" cy="633648"/>
          </a:xfrm>
        </p:grpSpPr>
        <p:sp>
          <p:nvSpPr>
            <p:cNvPr id="601" name="Google Shape;601;p22"/>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2" name="Google Shape;602;p22"/>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3" name="Google Shape;603;p22"/>
          <p:cNvGrpSpPr/>
          <p:nvPr/>
        </p:nvGrpSpPr>
        <p:grpSpPr>
          <a:xfrm>
            <a:off x="7410774" y="1197999"/>
            <a:ext cx="778581" cy="875100"/>
            <a:chOff x="7374678" y="1161903"/>
            <a:chExt cx="778581" cy="875100"/>
          </a:xfrm>
        </p:grpSpPr>
        <p:sp>
          <p:nvSpPr>
            <p:cNvPr id="604" name="Google Shape;604;p22"/>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5" name="Google Shape;605;p22"/>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6" name="Google Shape;606;p22"/>
          <p:cNvGrpSpPr/>
          <p:nvPr/>
        </p:nvGrpSpPr>
        <p:grpSpPr>
          <a:xfrm>
            <a:off x="7025358" y="1209298"/>
            <a:ext cx="538720" cy="795156"/>
            <a:chOff x="7001294" y="1209298"/>
            <a:chExt cx="538720" cy="795156"/>
          </a:xfrm>
        </p:grpSpPr>
        <p:sp>
          <p:nvSpPr>
            <p:cNvPr id="607" name="Google Shape;607;p22"/>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8" name="Google Shape;608;p22"/>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9" name="Google Shape;609;p22"/>
          <p:cNvGrpSpPr/>
          <p:nvPr/>
        </p:nvGrpSpPr>
        <p:grpSpPr>
          <a:xfrm>
            <a:off x="7507360" y="1418371"/>
            <a:ext cx="2289464" cy="1795572"/>
            <a:chOff x="7507360" y="1418371"/>
            <a:chExt cx="2289464" cy="1795572"/>
          </a:xfrm>
        </p:grpSpPr>
        <p:sp>
          <p:nvSpPr>
            <p:cNvPr id="610" name="Google Shape;610;p22"/>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11" name="Google Shape;611;p22"/>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12" name="Google Shape;612;p22"/>
          <p:cNvGrpSpPr/>
          <p:nvPr/>
        </p:nvGrpSpPr>
        <p:grpSpPr>
          <a:xfrm rot="2799594" flipH="1">
            <a:off x="5077585" y="-4173"/>
            <a:ext cx="1296742" cy="2117363"/>
            <a:chOff x="1279516" y="-3525500"/>
            <a:chExt cx="1296742" cy="2550422"/>
          </a:xfrm>
        </p:grpSpPr>
        <p:sp>
          <p:nvSpPr>
            <p:cNvPr id="613" name="Google Shape;613;p22"/>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14" name="Google Shape;614;p22"/>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15" name="Google Shape;615;p22"/>
          <p:cNvGrpSpPr/>
          <p:nvPr/>
        </p:nvGrpSpPr>
        <p:grpSpPr>
          <a:xfrm>
            <a:off x="-599090" y="-78586"/>
            <a:ext cx="5213131" cy="4808241"/>
            <a:chOff x="1001374" y="-370703"/>
            <a:chExt cx="6695744" cy="6175701"/>
          </a:xfrm>
        </p:grpSpPr>
        <p:pic>
          <p:nvPicPr>
            <p:cNvPr id="616" name="Google Shape;616;p22"/>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617" name="Google Shape;617;p22"/>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618" name="Google Shape;618;p22"/>
          <p:cNvSpPr txBox="1"/>
          <p:nvPr/>
        </p:nvSpPr>
        <p:spPr>
          <a:xfrm>
            <a:off x="365513" y="1566747"/>
            <a:ext cx="3588404" cy="14465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rgbClr val="0070C0"/>
                </a:solidFill>
                <a:latin typeface="Arial Rounded"/>
                <a:ea typeface="Arial Rounded"/>
                <a:cs typeface="Arial Rounded"/>
                <a:sym typeface="Arial Rounded"/>
              </a:rPr>
              <a:t>Quan sát tranh</a:t>
            </a:r>
            <a:endParaRPr sz="4400" b="1" dirty="0">
              <a:solidFill>
                <a:srgbClr val="0070C0"/>
              </a:solidFill>
              <a:latin typeface="Arial Rounded"/>
              <a:ea typeface="Arial Rounded"/>
              <a:cs typeface="Arial Rounded"/>
              <a:sym typeface="Arial Rounded"/>
            </a:endParaRPr>
          </a:p>
        </p:txBody>
      </p:sp>
      <p:pic>
        <p:nvPicPr>
          <p:cNvPr id="620" name="Google Shape;620;p22"/>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621" name="Google Shape;621;p22"/>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4"/>
                                        </p:tgtEl>
                                        <p:attrNameLst>
                                          <p:attrName>style.visibility</p:attrName>
                                        </p:attrNameLst>
                                      </p:cBhvr>
                                      <p:to>
                                        <p:strVal val="visible"/>
                                      </p:to>
                                    </p:set>
                                    <p:animEffect transition="in" filter="fade">
                                      <p:cBhvr>
                                        <p:cTn id="7" dur="750"/>
                                        <p:tgtEl>
                                          <p:spTgt spid="584"/>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612"/>
                                        </p:tgtEl>
                                        <p:attrNameLst>
                                          <p:attrName>style.visibility</p:attrName>
                                        </p:attrNameLst>
                                      </p:cBhvr>
                                      <p:to>
                                        <p:strVal val="visible"/>
                                      </p:to>
                                    </p:set>
                                    <p:anim calcmode="lin" valueType="num">
                                      <p:cBhvr additive="base">
                                        <p:cTn id="11" dur="750"/>
                                        <p:tgtEl>
                                          <p:spTgt spid="612"/>
                                        </p:tgtEl>
                                        <p:attrNameLst>
                                          <p:attrName>ppt_w</p:attrName>
                                        </p:attrNameLst>
                                      </p:cBhvr>
                                      <p:tavLst>
                                        <p:tav tm="0">
                                          <p:val>
                                            <p:strVal val="0"/>
                                          </p:val>
                                        </p:tav>
                                        <p:tav tm="100000">
                                          <p:val>
                                            <p:strVal val="#ppt_w"/>
                                          </p:val>
                                        </p:tav>
                                      </p:tavLst>
                                    </p:anim>
                                    <p:anim calcmode="lin" valueType="num">
                                      <p:cBhvr additive="base">
                                        <p:cTn id="12" dur="750"/>
                                        <p:tgtEl>
                                          <p:spTgt spid="612"/>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09"/>
                                        </p:tgtEl>
                                        <p:attrNameLst>
                                          <p:attrName>style.visibility</p:attrName>
                                        </p:attrNameLst>
                                      </p:cBhvr>
                                      <p:to>
                                        <p:strVal val="visible"/>
                                      </p:to>
                                    </p:set>
                                    <p:anim calcmode="lin" valueType="num">
                                      <p:cBhvr additive="base">
                                        <p:cTn id="15" dur="750"/>
                                        <p:tgtEl>
                                          <p:spTgt spid="609"/>
                                        </p:tgtEl>
                                        <p:attrNameLst>
                                          <p:attrName>ppt_w</p:attrName>
                                        </p:attrNameLst>
                                      </p:cBhvr>
                                      <p:tavLst>
                                        <p:tav tm="0">
                                          <p:val>
                                            <p:strVal val="0"/>
                                          </p:val>
                                        </p:tav>
                                        <p:tav tm="100000">
                                          <p:val>
                                            <p:strVal val="#ppt_w"/>
                                          </p:val>
                                        </p:tav>
                                      </p:tavLst>
                                    </p:anim>
                                    <p:anim calcmode="lin" valueType="num">
                                      <p:cBhvr additive="base">
                                        <p:cTn id="16" dur="750"/>
                                        <p:tgtEl>
                                          <p:spTgt spid="609"/>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603"/>
                                        </p:tgtEl>
                                        <p:attrNameLst>
                                          <p:attrName>style.visibility</p:attrName>
                                        </p:attrNameLst>
                                      </p:cBhvr>
                                      <p:to>
                                        <p:strVal val="visible"/>
                                      </p:to>
                                    </p:set>
                                    <p:anim calcmode="lin" valueType="num">
                                      <p:cBhvr additive="base">
                                        <p:cTn id="19" dur="750"/>
                                        <p:tgtEl>
                                          <p:spTgt spid="603"/>
                                        </p:tgtEl>
                                        <p:attrNameLst>
                                          <p:attrName>ppt_w</p:attrName>
                                        </p:attrNameLst>
                                      </p:cBhvr>
                                      <p:tavLst>
                                        <p:tav tm="0">
                                          <p:val>
                                            <p:strVal val="0"/>
                                          </p:val>
                                        </p:tav>
                                        <p:tav tm="100000">
                                          <p:val>
                                            <p:strVal val="#ppt_w"/>
                                          </p:val>
                                        </p:tav>
                                      </p:tavLst>
                                    </p:anim>
                                    <p:anim calcmode="lin" valueType="num">
                                      <p:cBhvr additive="base">
                                        <p:cTn id="20" dur="750"/>
                                        <p:tgtEl>
                                          <p:spTgt spid="603"/>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06"/>
                                        </p:tgtEl>
                                        <p:attrNameLst>
                                          <p:attrName>style.visibility</p:attrName>
                                        </p:attrNameLst>
                                      </p:cBhvr>
                                      <p:to>
                                        <p:strVal val="visible"/>
                                      </p:to>
                                    </p:set>
                                    <p:anim calcmode="lin" valueType="num">
                                      <p:cBhvr additive="base">
                                        <p:cTn id="23" dur="750"/>
                                        <p:tgtEl>
                                          <p:spTgt spid="606"/>
                                        </p:tgtEl>
                                        <p:attrNameLst>
                                          <p:attrName>ppt_w</p:attrName>
                                        </p:attrNameLst>
                                      </p:cBhvr>
                                      <p:tavLst>
                                        <p:tav tm="0">
                                          <p:val>
                                            <p:strVal val="0"/>
                                          </p:val>
                                        </p:tav>
                                        <p:tav tm="100000">
                                          <p:val>
                                            <p:strVal val="#ppt_w"/>
                                          </p:val>
                                        </p:tav>
                                      </p:tavLst>
                                    </p:anim>
                                    <p:anim calcmode="lin" valueType="num">
                                      <p:cBhvr additive="base">
                                        <p:cTn id="24" dur="750"/>
                                        <p:tgtEl>
                                          <p:spTgt spid="606"/>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600"/>
                                        </p:tgtEl>
                                        <p:attrNameLst>
                                          <p:attrName>style.visibility</p:attrName>
                                        </p:attrNameLst>
                                      </p:cBhvr>
                                      <p:to>
                                        <p:strVal val="visible"/>
                                      </p:to>
                                    </p:set>
                                    <p:anim calcmode="lin" valueType="num">
                                      <p:cBhvr additive="base">
                                        <p:cTn id="27" dur="750"/>
                                        <p:tgtEl>
                                          <p:spTgt spid="600"/>
                                        </p:tgtEl>
                                        <p:attrNameLst>
                                          <p:attrName>ppt_w</p:attrName>
                                        </p:attrNameLst>
                                      </p:cBhvr>
                                      <p:tavLst>
                                        <p:tav tm="0">
                                          <p:val>
                                            <p:strVal val="0"/>
                                          </p:val>
                                        </p:tav>
                                        <p:tav tm="100000">
                                          <p:val>
                                            <p:strVal val="#ppt_w"/>
                                          </p:val>
                                        </p:tav>
                                      </p:tavLst>
                                    </p:anim>
                                    <p:anim calcmode="lin" valueType="num">
                                      <p:cBhvr additive="base">
                                        <p:cTn id="28" dur="750"/>
                                        <p:tgtEl>
                                          <p:spTgt spid="600"/>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597"/>
                                        </p:tgtEl>
                                        <p:attrNameLst>
                                          <p:attrName>style.visibility</p:attrName>
                                        </p:attrNameLst>
                                      </p:cBhvr>
                                      <p:to>
                                        <p:strVal val="visible"/>
                                      </p:to>
                                    </p:set>
                                    <p:anim calcmode="lin" valueType="num">
                                      <p:cBhvr additive="base">
                                        <p:cTn id="31" dur="750"/>
                                        <p:tgtEl>
                                          <p:spTgt spid="597"/>
                                        </p:tgtEl>
                                        <p:attrNameLst>
                                          <p:attrName>ppt_w</p:attrName>
                                        </p:attrNameLst>
                                      </p:cBhvr>
                                      <p:tavLst>
                                        <p:tav tm="0">
                                          <p:val>
                                            <p:strVal val="0"/>
                                          </p:val>
                                        </p:tav>
                                        <p:tav tm="100000">
                                          <p:val>
                                            <p:strVal val="#ppt_w"/>
                                          </p:val>
                                        </p:tav>
                                      </p:tavLst>
                                    </p:anim>
                                    <p:anim calcmode="lin" valueType="num">
                                      <p:cBhvr additive="base">
                                        <p:cTn id="32" dur="750"/>
                                        <p:tgtEl>
                                          <p:spTgt spid="597"/>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591"/>
                                        </p:tgtEl>
                                        <p:attrNameLst>
                                          <p:attrName>style.visibility</p:attrName>
                                        </p:attrNameLst>
                                      </p:cBhvr>
                                      <p:to>
                                        <p:strVal val="visible"/>
                                      </p:to>
                                    </p:set>
                                    <p:anim calcmode="lin" valueType="num">
                                      <p:cBhvr additive="base">
                                        <p:cTn id="35" dur="750"/>
                                        <p:tgtEl>
                                          <p:spTgt spid="591"/>
                                        </p:tgtEl>
                                        <p:attrNameLst>
                                          <p:attrName>ppt_w</p:attrName>
                                        </p:attrNameLst>
                                      </p:cBhvr>
                                      <p:tavLst>
                                        <p:tav tm="0">
                                          <p:val>
                                            <p:strVal val="0"/>
                                          </p:val>
                                        </p:tav>
                                        <p:tav tm="100000">
                                          <p:val>
                                            <p:strVal val="#ppt_w"/>
                                          </p:val>
                                        </p:tav>
                                      </p:tavLst>
                                    </p:anim>
                                    <p:anim calcmode="lin" valueType="num">
                                      <p:cBhvr additive="base">
                                        <p:cTn id="36" dur="750"/>
                                        <p:tgtEl>
                                          <p:spTgt spid="591"/>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594"/>
                                        </p:tgtEl>
                                        <p:attrNameLst>
                                          <p:attrName>style.visibility</p:attrName>
                                        </p:attrNameLst>
                                      </p:cBhvr>
                                      <p:to>
                                        <p:strVal val="visible"/>
                                      </p:to>
                                    </p:set>
                                    <p:anim calcmode="lin" valueType="num">
                                      <p:cBhvr additive="base">
                                        <p:cTn id="39" dur="750"/>
                                        <p:tgtEl>
                                          <p:spTgt spid="594"/>
                                        </p:tgtEl>
                                        <p:attrNameLst>
                                          <p:attrName>ppt_w</p:attrName>
                                        </p:attrNameLst>
                                      </p:cBhvr>
                                      <p:tavLst>
                                        <p:tav tm="0">
                                          <p:val>
                                            <p:strVal val="0"/>
                                          </p:val>
                                        </p:tav>
                                        <p:tav tm="100000">
                                          <p:val>
                                            <p:strVal val="#ppt_w"/>
                                          </p:val>
                                        </p:tav>
                                      </p:tavLst>
                                    </p:anim>
                                    <p:anim calcmode="lin" valueType="num">
                                      <p:cBhvr additive="base">
                                        <p:cTn id="40" dur="750"/>
                                        <p:tgtEl>
                                          <p:spTgt spid="594"/>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588"/>
                                        </p:tgtEl>
                                        <p:attrNameLst>
                                          <p:attrName>style.visibility</p:attrName>
                                        </p:attrNameLst>
                                      </p:cBhvr>
                                      <p:to>
                                        <p:strVal val="visible"/>
                                      </p:to>
                                    </p:set>
                                    <p:anim calcmode="lin" valueType="num">
                                      <p:cBhvr additive="base">
                                        <p:cTn id="43" dur="750"/>
                                        <p:tgtEl>
                                          <p:spTgt spid="588"/>
                                        </p:tgtEl>
                                        <p:attrNameLst>
                                          <p:attrName>ppt_w</p:attrName>
                                        </p:attrNameLst>
                                      </p:cBhvr>
                                      <p:tavLst>
                                        <p:tav tm="0">
                                          <p:val>
                                            <p:strVal val="0"/>
                                          </p:val>
                                        </p:tav>
                                        <p:tav tm="100000">
                                          <p:val>
                                            <p:strVal val="#ppt_w"/>
                                          </p:val>
                                        </p:tav>
                                      </p:tavLst>
                                    </p:anim>
                                    <p:anim calcmode="lin" valueType="num">
                                      <p:cBhvr additive="base">
                                        <p:cTn id="44" dur="750"/>
                                        <p:tgtEl>
                                          <p:spTgt spid="588"/>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585"/>
                                        </p:tgtEl>
                                        <p:attrNameLst>
                                          <p:attrName>style.visibility</p:attrName>
                                        </p:attrNameLst>
                                      </p:cBhvr>
                                      <p:to>
                                        <p:strVal val="visible"/>
                                      </p:to>
                                    </p:set>
                                    <p:anim calcmode="lin" valueType="num">
                                      <p:cBhvr additive="base">
                                        <p:cTn id="47" dur="750"/>
                                        <p:tgtEl>
                                          <p:spTgt spid="585"/>
                                        </p:tgtEl>
                                        <p:attrNameLst>
                                          <p:attrName>ppt_w</p:attrName>
                                        </p:attrNameLst>
                                      </p:cBhvr>
                                      <p:tavLst>
                                        <p:tav tm="0">
                                          <p:val>
                                            <p:strVal val="0"/>
                                          </p:val>
                                        </p:tav>
                                        <p:tav tm="100000">
                                          <p:val>
                                            <p:strVal val="#ppt_w"/>
                                          </p:val>
                                        </p:tav>
                                      </p:tavLst>
                                    </p:anim>
                                    <p:anim calcmode="lin" valueType="num">
                                      <p:cBhvr additive="base">
                                        <p:cTn id="48" dur="750"/>
                                        <p:tgtEl>
                                          <p:spTgt spid="585"/>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621"/>
                                        </p:tgtEl>
                                        <p:attrNameLst>
                                          <p:attrName>style.visibility</p:attrName>
                                        </p:attrNameLst>
                                      </p:cBhvr>
                                      <p:to>
                                        <p:strVal val="visible"/>
                                      </p:to>
                                    </p:set>
                                    <p:animEffect transition="in" filter="fade">
                                      <p:cBhvr>
                                        <p:cTn id="52" dur="1000"/>
                                        <p:tgtEl>
                                          <p:spTgt spid="621"/>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615"/>
                                        </p:tgtEl>
                                        <p:attrNameLst>
                                          <p:attrName>style.visibility</p:attrName>
                                        </p:attrNameLst>
                                      </p:cBhvr>
                                      <p:to>
                                        <p:strVal val="visible"/>
                                      </p:to>
                                    </p:set>
                                    <p:anim calcmode="lin" valueType="num">
                                      <p:cBhvr additive="base">
                                        <p:cTn id="56" dur="750"/>
                                        <p:tgtEl>
                                          <p:spTgt spid="615"/>
                                        </p:tgtEl>
                                        <p:attrNameLst>
                                          <p:attrName>ppt_w</p:attrName>
                                        </p:attrNameLst>
                                      </p:cBhvr>
                                      <p:tavLst>
                                        <p:tav tm="0">
                                          <p:val>
                                            <p:strVal val="0"/>
                                          </p:val>
                                        </p:tav>
                                        <p:tav tm="100000">
                                          <p:val>
                                            <p:strVal val="#ppt_w"/>
                                          </p:val>
                                        </p:tav>
                                      </p:tavLst>
                                    </p:anim>
                                    <p:anim calcmode="lin" valueType="num">
                                      <p:cBhvr additive="base">
                                        <p:cTn id="57" dur="750"/>
                                        <p:tgtEl>
                                          <p:spTgt spid="615"/>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615"/>
                                        </p:tgtEl>
                                        <p:attrNameLst>
                                          <p:attrName>r</p:attrName>
                                        </p:attrNameLst>
                                      </p:cBhvr>
                                    </p:animRot>
                                  </p:childTnLst>
                                </p:cTn>
                              </p:par>
                              <p:par>
                                <p:cTn id="61" presetID="10" presetClass="entr" presetSubtype="0" fill="hold" nodeType="withEffect">
                                  <p:stCondLst>
                                    <p:cond delay="1250"/>
                                  </p:stCondLst>
                                  <p:childTnLst>
                                    <p:set>
                                      <p:cBhvr>
                                        <p:cTn id="62" dur="1" fill="hold">
                                          <p:stCondLst>
                                            <p:cond delay="0"/>
                                          </p:stCondLst>
                                        </p:cTn>
                                        <p:tgtEl>
                                          <p:spTgt spid="618"/>
                                        </p:tgtEl>
                                        <p:attrNameLst>
                                          <p:attrName>style.visibility</p:attrName>
                                        </p:attrNameLst>
                                      </p:cBhvr>
                                      <p:to>
                                        <p:strVal val="visible"/>
                                      </p:to>
                                    </p:set>
                                    <p:animEffect transition="in" filter="fade">
                                      <p:cBhvr>
                                        <p:cTn id="63" dur="500"/>
                                        <p:tgtEl>
                                          <p:spTgt spid="618"/>
                                        </p:tgtEl>
                                      </p:cBhvr>
                                    </p:animEffect>
                                  </p:childTnLst>
                                </p:cTn>
                              </p:par>
                              <p:par>
                                <p:cTn id="64" presetID="2" presetClass="entr" presetSubtype="2" fill="hold" nodeType="withEffect">
                                  <p:stCondLst>
                                    <p:cond delay="2250"/>
                                  </p:stCondLst>
                                  <p:childTnLst>
                                    <p:set>
                                      <p:cBhvr>
                                        <p:cTn id="65" dur="1" fill="hold">
                                          <p:stCondLst>
                                            <p:cond delay="0"/>
                                          </p:stCondLst>
                                        </p:cTn>
                                        <p:tgtEl>
                                          <p:spTgt spid="620"/>
                                        </p:tgtEl>
                                        <p:attrNameLst>
                                          <p:attrName>style.visibility</p:attrName>
                                        </p:attrNameLst>
                                      </p:cBhvr>
                                      <p:to>
                                        <p:strVal val="visible"/>
                                      </p:to>
                                    </p:set>
                                    <p:anim calcmode="lin" valueType="num">
                                      <p:cBhvr additive="base">
                                        <p:cTn id="66" dur="1250"/>
                                        <p:tgtEl>
                                          <p:spTgt spid="62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3333" t="9630" r="17917" b="8889"/>
          <a:stretch/>
        </p:blipFill>
        <p:spPr>
          <a:xfrm>
            <a:off x="685800" y="0"/>
            <a:ext cx="7620000" cy="5080000"/>
          </a:xfrm>
          <a:prstGeom prst="rect">
            <a:avLst/>
          </a:prstGeom>
        </p:spPr>
      </p:pic>
      <p:sp>
        <p:nvSpPr>
          <p:cNvPr id="2" name="Cloud 1"/>
          <p:cNvSpPr/>
          <p:nvPr/>
        </p:nvSpPr>
        <p:spPr>
          <a:xfrm>
            <a:off x="5715000" y="514350"/>
            <a:ext cx="3429000" cy="762000"/>
          </a:xfrm>
          <a:prstGeom prst="cloud">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E20EBA"/>
                </a:solidFill>
                <a:latin typeface="Times New Roman" pitchFamily="18" charset="0"/>
                <a:cs typeface="Times New Roman" pitchFamily="18" charset="0"/>
              </a:rPr>
              <a:t>Thảo luận nhóm </a:t>
            </a:r>
          </a:p>
        </p:txBody>
      </p:sp>
    </p:spTree>
    <p:extLst>
      <p:ext uri="{BB962C8B-B14F-4D97-AF65-F5344CB8AC3E}">
        <p14:creationId xmlns:p14="http://schemas.microsoft.com/office/powerpoint/2010/main" val="33305267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2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636" name="Google Shape;636;p24"/>
          <p:cNvGrpSpPr/>
          <p:nvPr/>
        </p:nvGrpSpPr>
        <p:grpSpPr>
          <a:xfrm>
            <a:off x="2253689" y="1535048"/>
            <a:ext cx="1955429" cy="1333408"/>
            <a:chOff x="2253689" y="1535048"/>
            <a:chExt cx="1955429" cy="1333408"/>
          </a:xfrm>
        </p:grpSpPr>
        <p:sp>
          <p:nvSpPr>
            <p:cNvPr id="637" name="Google Shape;637;p2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38" name="Google Shape;638;p2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39" name="Google Shape;639;p24"/>
          <p:cNvGrpSpPr/>
          <p:nvPr/>
        </p:nvGrpSpPr>
        <p:grpSpPr>
          <a:xfrm>
            <a:off x="3760322" y="3582254"/>
            <a:ext cx="1465034" cy="1349862"/>
            <a:chOff x="3760322" y="3582254"/>
            <a:chExt cx="1465034" cy="1349862"/>
          </a:xfrm>
        </p:grpSpPr>
        <p:sp>
          <p:nvSpPr>
            <p:cNvPr id="640" name="Google Shape;640;p2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1" name="Google Shape;641;p2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2" name="Google Shape;642;p24"/>
          <p:cNvGrpSpPr/>
          <p:nvPr/>
        </p:nvGrpSpPr>
        <p:grpSpPr>
          <a:xfrm>
            <a:off x="6089897" y="3405944"/>
            <a:ext cx="741464" cy="878352"/>
            <a:chOff x="6119714" y="3405944"/>
            <a:chExt cx="741464" cy="878352"/>
          </a:xfrm>
        </p:grpSpPr>
        <p:sp>
          <p:nvSpPr>
            <p:cNvPr id="643" name="Google Shape;643;p2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4" name="Google Shape;644;p2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5" name="Google Shape;645;p24"/>
          <p:cNvGrpSpPr/>
          <p:nvPr/>
        </p:nvGrpSpPr>
        <p:grpSpPr>
          <a:xfrm>
            <a:off x="6378045" y="3998247"/>
            <a:ext cx="767568" cy="484084"/>
            <a:chOff x="6378045" y="3998247"/>
            <a:chExt cx="767568" cy="484084"/>
          </a:xfrm>
        </p:grpSpPr>
        <p:sp>
          <p:nvSpPr>
            <p:cNvPr id="646" name="Google Shape;646;p2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7" name="Google Shape;647;p2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8" name="Google Shape;648;p24"/>
          <p:cNvGrpSpPr/>
          <p:nvPr/>
        </p:nvGrpSpPr>
        <p:grpSpPr>
          <a:xfrm>
            <a:off x="5029754" y="2073115"/>
            <a:ext cx="598228" cy="850125"/>
            <a:chOff x="5077882" y="2061083"/>
            <a:chExt cx="598228" cy="850125"/>
          </a:xfrm>
        </p:grpSpPr>
        <p:sp>
          <p:nvSpPr>
            <p:cNvPr id="649" name="Google Shape;649;p2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0" name="Google Shape;650;p2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1" name="Google Shape;651;p24"/>
          <p:cNvGrpSpPr/>
          <p:nvPr/>
        </p:nvGrpSpPr>
        <p:grpSpPr>
          <a:xfrm>
            <a:off x="5299207" y="2516037"/>
            <a:ext cx="806538" cy="633648"/>
            <a:chOff x="5299207" y="2540101"/>
            <a:chExt cx="806538" cy="633648"/>
          </a:xfrm>
        </p:grpSpPr>
        <p:sp>
          <p:nvSpPr>
            <p:cNvPr id="652" name="Google Shape;652;p2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3" name="Google Shape;653;p2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4" name="Google Shape;654;p24"/>
          <p:cNvGrpSpPr/>
          <p:nvPr/>
        </p:nvGrpSpPr>
        <p:grpSpPr>
          <a:xfrm>
            <a:off x="7410774" y="1197999"/>
            <a:ext cx="778581" cy="875100"/>
            <a:chOff x="7374678" y="1161903"/>
            <a:chExt cx="778581" cy="875100"/>
          </a:xfrm>
        </p:grpSpPr>
        <p:sp>
          <p:nvSpPr>
            <p:cNvPr id="655" name="Google Shape;655;p2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6" name="Google Shape;656;p2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7" name="Google Shape;657;p24"/>
          <p:cNvGrpSpPr/>
          <p:nvPr/>
        </p:nvGrpSpPr>
        <p:grpSpPr>
          <a:xfrm>
            <a:off x="7025358" y="1209298"/>
            <a:ext cx="538720" cy="795156"/>
            <a:chOff x="7001294" y="1209298"/>
            <a:chExt cx="538720" cy="795156"/>
          </a:xfrm>
        </p:grpSpPr>
        <p:sp>
          <p:nvSpPr>
            <p:cNvPr id="658" name="Google Shape;658;p2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9" name="Google Shape;659;p2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0" name="Google Shape;660;p24"/>
          <p:cNvGrpSpPr/>
          <p:nvPr/>
        </p:nvGrpSpPr>
        <p:grpSpPr>
          <a:xfrm>
            <a:off x="7507360" y="1418371"/>
            <a:ext cx="2289464" cy="1795572"/>
            <a:chOff x="7507360" y="1418371"/>
            <a:chExt cx="2289464" cy="1795572"/>
          </a:xfrm>
        </p:grpSpPr>
        <p:sp>
          <p:nvSpPr>
            <p:cNvPr id="661" name="Google Shape;661;p2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62" name="Google Shape;662;p2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3" name="Google Shape;663;p24"/>
          <p:cNvGrpSpPr/>
          <p:nvPr/>
        </p:nvGrpSpPr>
        <p:grpSpPr>
          <a:xfrm rot="2799594" flipH="1">
            <a:off x="5077585" y="-4173"/>
            <a:ext cx="1296742" cy="2117363"/>
            <a:chOff x="1279516" y="-3525500"/>
            <a:chExt cx="1296742" cy="2550422"/>
          </a:xfrm>
        </p:grpSpPr>
        <p:sp>
          <p:nvSpPr>
            <p:cNvPr id="664" name="Google Shape;664;p2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65" name="Google Shape;665;p2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6" name="Google Shape;666;p24"/>
          <p:cNvGrpSpPr/>
          <p:nvPr/>
        </p:nvGrpSpPr>
        <p:grpSpPr>
          <a:xfrm>
            <a:off x="-599090" y="-78586"/>
            <a:ext cx="5213131" cy="4808241"/>
            <a:chOff x="1001374" y="-370703"/>
            <a:chExt cx="6695744" cy="6175701"/>
          </a:xfrm>
        </p:grpSpPr>
        <p:pic>
          <p:nvPicPr>
            <p:cNvPr id="667" name="Google Shape;667;p24"/>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668" name="Google Shape;668;p2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669" name="Google Shape;669;p24"/>
          <p:cNvSpPr txBox="1"/>
          <p:nvPr/>
        </p:nvSpPr>
        <p:spPr>
          <a:xfrm>
            <a:off x="141999" y="1590944"/>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rgbClr val="0070C0"/>
                </a:solidFill>
                <a:latin typeface="Arial Rounded"/>
                <a:ea typeface="Arial Rounded"/>
                <a:cs typeface="Arial Rounded"/>
                <a:sym typeface="Arial Rounded"/>
              </a:rPr>
              <a:t>Kết nối</a:t>
            </a:r>
            <a:endParaRPr sz="4400" b="1" dirty="0">
              <a:solidFill>
                <a:srgbClr val="0070C0"/>
              </a:solidFill>
              <a:latin typeface="Arial Rounded"/>
              <a:ea typeface="Arial Rounded"/>
              <a:cs typeface="Arial Rounded"/>
              <a:sym typeface="Arial Rounded"/>
            </a:endParaRPr>
          </a:p>
        </p:txBody>
      </p:sp>
      <p:pic>
        <p:nvPicPr>
          <p:cNvPr id="671" name="Google Shape;671;p24"/>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672" name="Google Shape;672;p24"/>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5"/>
                                        </p:tgtEl>
                                        <p:attrNameLst>
                                          <p:attrName>style.visibility</p:attrName>
                                        </p:attrNameLst>
                                      </p:cBhvr>
                                      <p:to>
                                        <p:strVal val="visible"/>
                                      </p:to>
                                    </p:set>
                                    <p:animEffect transition="in" filter="fade">
                                      <p:cBhvr>
                                        <p:cTn id="7" dur="750"/>
                                        <p:tgtEl>
                                          <p:spTgt spid="635"/>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663"/>
                                        </p:tgtEl>
                                        <p:attrNameLst>
                                          <p:attrName>style.visibility</p:attrName>
                                        </p:attrNameLst>
                                      </p:cBhvr>
                                      <p:to>
                                        <p:strVal val="visible"/>
                                      </p:to>
                                    </p:set>
                                    <p:anim calcmode="lin" valueType="num">
                                      <p:cBhvr additive="base">
                                        <p:cTn id="11" dur="750"/>
                                        <p:tgtEl>
                                          <p:spTgt spid="663"/>
                                        </p:tgtEl>
                                        <p:attrNameLst>
                                          <p:attrName>ppt_w</p:attrName>
                                        </p:attrNameLst>
                                      </p:cBhvr>
                                      <p:tavLst>
                                        <p:tav tm="0">
                                          <p:val>
                                            <p:strVal val="0"/>
                                          </p:val>
                                        </p:tav>
                                        <p:tav tm="100000">
                                          <p:val>
                                            <p:strVal val="#ppt_w"/>
                                          </p:val>
                                        </p:tav>
                                      </p:tavLst>
                                    </p:anim>
                                    <p:anim calcmode="lin" valueType="num">
                                      <p:cBhvr additive="base">
                                        <p:cTn id="12" dur="750"/>
                                        <p:tgtEl>
                                          <p:spTgt spid="663"/>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60"/>
                                        </p:tgtEl>
                                        <p:attrNameLst>
                                          <p:attrName>style.visibility</p:attrName>
                                        </p:attrNameLst>
                                      </p:cBhvr>
                                      <p:to>
                                        <p:strVal val="visible"/>
                                      </p:to>
                                    </p:set>
                                    <p:anim calcmode="lin" valueType="num">
                                      <p:cBhvr additive="base">
                                        <p:cTn id="15" dur="750"/>
                                        <p:tgtEl>
                                          <p:spTgt spid="660"/>
                                        </p:tgtEl>
                                        <p:attrNameLst>
                                          <p:attrName>ppt_w</p:attrName>
                                        </p:attrNameLst>
                                      </p:cBhvr>
                                      <p:tavLst>
                                        <p:tav tm="0">
                                          <p:val>
                                            <p:strVal val="0"/>
                                          </p:val>
                                        </p:tav>
                                        <p:tav tm="100000">
                                          <p:val>
                                            <p:strVal val="#ppt_w"/>
                                          </p:val>
                                        </p:tav>
                                      </p:tavLst>
                                    </p:anim>
                                    <p:anim calcmode="lin" valueType="num">
                                      <p:cBhvr additive="base">
                                        <p:cTn id="16" dur="750"/>
                                        <p:tgtEl>
                                          <p:spTgt spid="660"/>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654"/>
                                        </p:tgtEl>
                                        <p:attrNameLst>
                                          <p:attrName>style.visibility</p:attrName>
                                        </p:attrNameLst>
                                      </p:cBhvr>
                                      <p:to>
                                        <p:strVal val="visible"/>
                                      </p:to>
                                    </p:set>
                                    <p:anim calcmode="lin" valueType="num">
                                      <p:cBhvr additive="base">
                                        <p:cTn id="19" dur="750"/>
                                        <p:tgtEl>
                                          <p:spTgt spid="654"/>
                                        </p:tgtEl>
                                        <p:attrNameLst>
                                          <p:attrName>ppt_w</p:attrName>
                                        </p:attrNameLst>
                                      </p:cBhvr>
                                      <p:tavLst>
                                        <p:tav tm="0">
                                          <p:val>
                                            <p:strVal val="0"/>
                                          </p:val>
                                        </p:tav>
                                        <p:tav tm="100000">
                                          <p:val>
                                            <p:strVal val="#ppt_w"/>
                                          </p:val>
                                        </p:tav>
                                      </p:tavLst>
                                    </p:anim>
                                    <p:anim calcmode="lin" valueType="num">
                                      <p:cBhvr additive="base">
                                        <p:cTn id="20" dur="750"/>
                                        <p:tgtEl>
                                          <p:spTgt spid="654"/>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57"/>
                                        </p:tgtEl>
                                        <p:attrNameLst>
                                          <p:attrName>style.visibility</p:attrName>
                                        </p:attrNameLst>
                                      </p:cBhvr>
                                      <p:to>
                                        <p:strVal val="visible"/>
                                      </p:to>
                                    </p:set>
                                    <p:anim calcmode="lin" valueType="num">
                                      <p:cBhvr additive="base">
                                        <p:cTn id="23" dur="750"/>
                                        <p:tgtEl>
                                          <p:spTgt spid="657"/>
                                        </p:tgtEl>
                                        <p:attrNameLst>
                                          <p:attrName>ppt_w</p:attrName>
                                        </p:attrNameLst>
                                      </p:cBhvr>
                                      <p:tavLst>
                                        <p:tav tm="0">
                                          <p:val>
                                            <p:strVal val="0"/>
                                          </p:val>
                                        </p:tav>
                                        <p:tav tm="100000">
                                          <p:val>
                                            <p:strVal val="#ppt_w"/>
                                          </p:val>
                                        </p:tav>
                                      </p:tavLst>
                                    </p:anim>
                                    <p:anim calcmode="lin" valueType="num">
                                      <p:cBhvr additive="base">
                                        <p:cTn id="24" dur="750"/>
                                        <p:tgtEl>
                                          <p:spTgt spid="657"/>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651"/>
                                        </p:tgtEl>
                                        <p:attrNameLst>
                                          <p:attrName>style.visibility</p:attrName>
                                        </p:attrNameLst>
                                      </p:cBhvr>
                                      <p:to>
                                        <p:strVal val="visible"/>
                                      </p:to>
                                    </p:set>
                                    <p:anim calcmode="lin" valueType="num">
                                      <p:cBhvr additive="base">
                                        <p:cTn id="27" dur="750"/>
                                        <p:tgtEl>
                                          <p:spTgt spid="651"/>
                                        </p:tgtEl>
                                        <p:attrNameLst>
                                          <p:attrName>ppt_w</p:attrName>
                                        </p:attrNameLst>
                                      </p:cBhvr>
                                      <p:tavLst>
                                        <p:tav tm="0">
                                          <p:val>
                                            <p:strVal val="0"/>
                                          </p:val>
                                        </p:tav>
                                        <p:tav tm="100000">
                                          <p:val>
                                            <p:strVal val="#ppt_w"/>
                                          </p:val>
                                        </p:tav>
                                      </p:tavLst>
                                    </p:anim>
                                    <p:anim calcmode="lin" valueType="num">
                                      <p:cBhvr additive="base">
                                        <p:cTn id="28" dur="750"/>
                                        <p:tgtEl>
                                          <p:spTgt spid="651"/>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648"/>
                                        </p:tgtEl>
                                        <p:attrNameLst>
                                          <p:attrName>style.visibility</p:attrName>
                                        </p:attrNameLst>
                                      </p:cBhvr>
                                      <p:to>
                                        <p:strVal val="visible"/>
                                      </p:to>
                                    </p:set>
                                    <p:anim calcmode="lin" valueType="num">
                                      <p:cBhvr additive="base">
                                        <p:cTn id="31" dur="750"/>
                                        <p:tgtEl>
                                          <p:spTgt spid="648"/>
                                        </p:tgtEl>
                                        <p:attrNameLst>
                                          <p:attrName>ppt_w</p:attrName>
                                        </p:attrNameLst>
                                      </p:cBhvr>
                                      <p:tavLst>
                                        <p:tav tm="0">
                                          <p:val>
                                            <p:strVal val="0"/>
                                          </p:val>
                                        </p:tav>
                                        <p:tav tm="100000">
                                          <p:val>
                                            <p:strVal val="#ppt_w"/>
                                          </p:val>
                                        </p:tav>
                                      </p:tavLst>
                                    </p:anim>
                                    <p:anim calcmode="lin" valueType="num">
                                      <p:cBhvr additive="base">
                                        <p:cTn id="32" dur="750"/>
                                        <p:tgtEl>
                                          <p:spTgt spid="648"/>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642"/>
                                        </p:tgtEl>
                                        <p:attrNameLst>
                                          <p:attrName>style.visibility</p:attrName>
                                        </p:attrNameLst>
                                      </p:cBhvr>
                                      <p:to>
                                        <p:strVal val="visible"/>
                                      </p:to>
                                    </p:set>
                                    <p:anim calcmode="lin" valueType="num">
                                      <p:cBhvr additive="base">
                                        <p:cTn id="35" dur="750"/>
                                        <p:tgtEl>
                                          <p:spTgt spid="642"/>
                                        </p:tgtEl>
                                        <p:attrNameLst>
                                          <p:attrName>ppt_w</p:attrName>
                                        </p:attrNameLst>
                                      </p:cBhvr>
                                      <p:tavLst>
                                        <p:tav tm="0">
                                          <p:val>
                                            <p:strVal val="0"/>
                                          </p:val>
                                        </p:tav>
                                        <p:tav tm="100000">
                                          <p:val>
                                            <p:strVal val="#ppt_w"/>
                                          </p:val>
                                        </p:tav>
                                      </p:tavLst>
                                    </p:anim>
                                    <p:anim calcmode="lin" valueType="num">
                                      <p:cBhvr additive="base">
                                        <p:cTn id="36" dur="750"/>
                                        <p:tgtEl>
                                          <p:spTgt spid="642"/>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645"/>
                                        </p:tgtEl>
                                        <p:attrNameLst>
                                          <p:attrName>style.visibility</p:attrName>
                                        </p:attrNameLst>
                                      </p:cBhvr>
                                      <p:to>
                                        <p:strVal val="visible"/>
                                      </p:to>
                                    </p:set>
                                    <p:anim calcmode="lin" valueType="num">
                                      <p:cBhvr additive="base">
                                        <p:cTn id="39" dur="750"/>
                                        <p:tgtEl>
                                          <p:spTgt spid="645"/>
                                        </p:tgtEl>
                                        <p:attrNameLst>
                                          <p:attrName>ppt_w</p:attrName>
                                        </p:attrNameLst>
                                      </p:cBhvr>
                                      <p:tavLst>
                                        <p:tav tm="0">
                                          <p:val>
                                            <p:strVal val="0"/>
                                          </p:val>
                                        </p:tav>
                                        <p:tav tm="100000">
                                          <p:val>
                                            <p:strVal val="#ppt_w"/>
                                          </p:val>
                                        </p:tav>
                                      </p:tavLst>
                                    </p:anim>
                                    <p:anim calcmode="lin" valueType="num">
                                      <p:cBhvr additive="base">
                                        <p:cTn id="40" dur="750"/>
                                        <p:tgtEl>
                                          <p:spTgt spid="645"/>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639"/>
                                        </p:tgtEl>
                                        <p:attrNameLst>
                                          <p:attrName>style.visibility</p:attrName>
                                        </p:attrNameLst>
                                      </p:cBhvr>
                                      <p:to>
                                        <p:strVal val="visible"/>
                                      </p:to>
                                    </p:set>
                                    <p:anim calcmode="lin" valueType="num">
                                      <p:cBhvr additive="base">
                                        <p:cTn id="43" dur="750"/>
                                        <p:tgtEl>
                                          <p:spTgt spid="639"/>
                                        </p:tgtEl>
                                        <p:attrNameLst>
                                          <p:attrName>ppt_w</p:attrName>
                                        </p:attrNameLst>
                                      </p:cBhvr>
                                      <p:tavLst>
                                        <p:tav tm="0">
                                          <p:val>
                                            <p:strVal val="0"/>
                                          </p:val>
                                        </p:tav>
                                        <p:tav tm="100000">
                                          <p:val>
                                            <p:strVal val="#ppt_w"/>
                                          </p:val>
                                        </p:tav>
                                      </p:tavLst>
                                    </p:anim>
                                    <p:anim calcmode="lin" valueType="num">
                                      <p:cBhvr additive="base">
                                        <p:cTn id="44" dur="750"/>
                                        <p:tgtEl>
                                          <p:spTgt spid="639"/>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636"/>
                                        </p:tgtEl>
                                        <p:attrNameLst>
                                          <p:attrName>style.visibility</p:attrName>
                                        </p:attrNameLst>
                                      </p:cBhvr>
                                      <p:to>
                                        <p:strVal val="visible"/>
                                      </p:to>
                                    </p:set>
                                    <p:anim calcmode="lin" valueType="num">
                                      <p:cBhvr additive="base">
                                        <p:cTn id="47" dur="750"/>
                                        <p:tgtEl>
                                          <p:spTgt spid="636"/>
                                        </p:tgtEl>
                                        <p:attrNameLst>
                                          <p:attrName>ppt_w</p:attrName>
                                        </p:attrNameLst>
                                      </p:cBhvr>
                                      <p:tavLst>
                                        <p:tav tm="0">
                                          <p:val>
                                            <p:strVal val="0"/>
                                          </p:val>
                                        </p:tav>
                                        <p:tav tm="100000">
                                          <p:val>
                                            <p:strVal val="#ppt_w"/>
                                          </p:val>
                                        </p:tav>
                                      </p:tavLst>
                                    </p:anim>
                                    <p:anim calcmode="lin" valueType="num">
                                      <p:cBhvr additive="base">
                                        <p:cTn id="48" dur="750"/>
                                        <p:tgtEl>
                                          <p:spTgt spid="636"/>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672"/>
                                        </p:tgtEl>
                                        <p:attrNameLst>
                                          <p:attrName>style.visibility</p:attrName>
                                        </p:attrNameLst>
                                      </p:cBhvr>
                                      <p:to>
                                        <p:strVal val="visible"/>
                                      </p:to>
                                    </p:set>
                                    <p:animEffect transition="in" filter="fade">
                                      <p:cBhvr>
                                        <p:cTn id="52" dur="1000"/>
                                        <p:tgtEl>
                                          <p:spTgt spid="672"/>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666"/>
                                        </p:tgtEl>
                                        <p:attrNameLst>
                                          <p:attrName>style.visibility</p:attrName>
                                        </p:attrNameLst>
                                      </p:cBhvr>
                                      <p:to>
                                        <p:strVal val="visible"/>
                                      </p:to>
                                    </p:set>
                                    <p:anim calcmode="lin" valueType="num">
                                      <p:cBhvr additive="base">
                                        <p:cTn id="56" dur="750"/>
                                        <p:tgtEl>
                                          <p:spTgt spid="666"/>
                                        </p:tgtEl>
                                        <p:attrNameLst>
                                          <p:attrName>ppt_w</p:attrName>
                                        </p:attrNameLst>
                                      </p:cBhvr>
                                      <p:tavLst>
                                        <p:tav tm="0">
                                          <p:val>
                                            <p:strVal val="0"/>
                                          </p:val>
                                        </p:tav>
                                        <p:tav tm="100000">
                                          <p:val>
                                            <p:strVal val="#ppt_w"/>
                                          </p:val>
                                        </p:tav>
                                      </p:tavLst>
                                    </p:anim>
                                    <p:anim calcmode="lin" valueType="num">
                                      <p:cBhvr additive="base">
                                        <p:cTn id="57" dur="750"/>
                                        <p:tgtEl>
                                          <p:spTgt spid="666"/>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666"/>
                                        </p:tgtEl>
                                        <p:attrNameLst>
                                          <p:attrName>r</p:attrName>
                                        </p:attrNameLst>
                                      </p:cBhvr>
                                    </p:animRot>
                                  </p:childTnLst>
                                </p:cTn>
                              </p:par>
                              <p:par>
                                <p:cTn id="61" presetID="10" presetClass="entr" presetSubtype="0" fill="hold" nodeType="withEffect">
                                  <p:stCondLst>
                                    <p:cond delay="1250"/>
                                  </p:stCondLst>
                                  <p:childTnLst>
                                    <p:set>
                                      <p:cBhvr>
                                        <p:cTn id="62" dur="1" fill="hold">
                                          <p:stCondLst>
                                            <p:cond delay="0"/>
                                          </p:stCondLst>
                                        </p:cTn>
                                        <p:tgtEl>
                                          <p:spTgt spid="669"/>
                                        </p:tgtEl>
                                        <p:attrNameLst>
                                          <p:attrName>style.visibility</p:attrName>
                                        </p:attrNameLst>
                                      </p:cBhvr>
                                      <p:to>
                                        <p:strVal val="visible"/>
                                      </p:to>
                                    </p:set>
                                    <p:animEffect transition="in" filter="fade">
                                      <p:cBhvr>
                                        <p:cTn id="63" dur="500"/>
                                        <p:tgtEl>
                                          <p:spTgt spid="669"/>
                                        </p:tgtEl>
                                      </p:cBhvr>
                                    </p:animEffect>
                                  </p:childTnLst>
                                </p:cTn>
                              </p:par>
                              <p:par>
                                <p:cTn id="64" presetID="2" presetClass="entr" presetSubtype="2" fill="hold" nodeType="withEffect">
                                  <p:stCondLst>
                                    <p:cond delay="2250"/>
                                  </p:stCondLst>
                                  <p:childTnLst>
                                    <p:set>
                                      <p:cBhvr>
                                        <p:cTn id="65" dur="1" fill="hold">
                                          <p:stCondLst>
                                            <p:cond delay="0"/>
                                          </p:stCondLst>
                                        </p:cTn>
                                        <p:tgtEl>
                                          <p:spTgt spid="671"/>
                                        </p:tgtEl>
                                        <p:attrNameLst>
                                          <p:attrName>style.visibility</p:attrName>
                                        </p:attrNameLst>
                                      </p:cBhvr>
                                      <p:to>
                                        <p:strVal val="visible"/>
                                      </p:to>
                                    </p:set>
                                    <p:anim calcmode="lin" valueType="num">
                                      <p:cBhvr additive="base">
                                        <p:cTn id="66" dur="1250"/>
                                        <p:tgtEl>
                                          <p:spTgt spid="67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3" name="TextBox 2"/>
          <p:cNvSpPr txBox="1"/>
          <p:nvPr/>
        </p:nvSpPr>
        <p:spPr>
          <a:xfrm>
            <a:off x="92597" y="0"/>
            <a:ext cx="9051403" cy="4360148"/>
          </a:xfrm>
          <a:prstGeom prst="rect">
            <a:avLst/>
          </a:prstGeom>
          <a:noFill/>
        </p:spPr>
        <p:txBody>
          <a:bodyPr wrap="square">
            <a:spAutoFit/>
          </a:bodyPr>
          <a:lstStyle/>
          <a:p>
            <a:pPr algn="ctr">
              <a:defRPr/>
            </a:pPr>
            <a:r>
              <a:rPr lang="en-US" sz="2800" dirty="0">
                <a:latin typeface="Arial-SGK-TV" pitchFamily="2" charset="0"/>
                <a:cs typeface="Arial-SGK-TV" pitchFamily="2" charset="0"/>
              </a:rPr>
              <a:t>Những cánh cò</a:t>
            </a:r>
          </a:p>
          <a:p>
            <a:pPr>
              <a:defRPr/>
            </a:pPr>
            <a:r>
              <a:rPr lang="en-US" sz="3200" dirty="0">
                <a:latin typeface="Arial-SGK-TV" pitchFamily="2" charset="0"/>
                <a:cs typeface="Arial-SGK-TV" pitchFamily="2" charset="0"/>
              </a:rPr>
              <a:t>	</a:t>
            </a:r>
            <a:r>
              <a:rPr lang="en-US" sz="2400" dirty="0">
                <a:latin typeface="Arial-SGK-TV" pitchFamily="2" charset="0"/>
                <a:cs typeface="Arial-SGK-TV" pitchFamily="2" charset="0"/>
              </a:rPr>
              <a:t>Ông kể ngày xưa, quê của bé có rất nhiều cò.  Mùa xuân, từng đàn cò trắng duyên </a:t>
            </a:r>
            <a:r>
              <a:rPr lang="en-US" sz="2400" dirty="0" err="1">
                <a:latin typeface="Arial-SGK-TV" pitchFamily="2" charset="0"/>
                <a:cs typeface="Arial-SGK-TV" pitchFamily="2" charset="0"/>
              </a:rPr>
              <a:t>dáng</a:t>
            </a:r>
            <a:r>
              <a:rPr lang="en-US" sz="2400">
                <a:latin typeface="Arial-SGK-TV" pitchFamily="2" charset="0"/>
                <a:cs typeface="Arial-SGK-TV" pitchFamily="2" charset="0"/>
              </a:rPr>
              <a:t> bay </a:t>
            </a:r>
            <a:r>
              <a:rPr lang="en-US" sz="2400" dirty="0">
                <a:latin typeface="Arial-SGK-TV" pitchFamily="2" charset="0"/>
                <a:cs typeface="Arial-SGK-TV" pitchFamily="2" charset="0"/>
              </a:rPr>
              <a:t>tới.  Chúng lượn trên bầu trời trong xanh rồi hạ cánh xuống những lũy tre. Hằng ngày, cò đi mò tôm, bắt cá ở các ao, hồ, đầm.</a:t>
            </a:r>
          </a:p>
          <a:p>
            <a:pPr>
              <a:defRPr/>
            </a:pPr>
            <a:r>
              <a:rPr lang="en-US" sz="2400" dirty="0">
                <a:latin typeface="Arial-SGK-TV" pitchFamily="2" charset="0"/>
                <a:cs typeface="Arial-SGK-TV" pitchFamily="2" charset="0"/>
              </a:rPr>
              <a:t>	Bây giờ, ao, hồ, đầm phải nhường chỗ cho những </a:t>
            </a:r>
            <a:r>
              <a:rPr lang="en-US" sz="2400" dirty="0" err="1">
                <a:latin typeface="Arial-SGK-TV" pitchFamily="2" charset="0"/>
                <a:cs typeface="Arial-SGK-TV" pitchFamily="2" charset="0"/>
              </a:rPr>
              <a:t>tòa</a:t>
            </a:r>
            <a:r>
              <a:rPr lang="en-US" sz="2400" dirty="0">
                <a:latin typeface="Arial-SGK-TV" pitchFamily="2" charset="0"/>
                <a:cs typeface="Arial-SGK-TV" pitchFamily="2" charset="0"/>
              </a:rPr>
              <a:t> nhà cao vút, những con đường cao tốc, những nhà máy </a:t>
            </a:r>
            <a:r>
              <a:rPr lang="en-US" sz="2400" dirty="0" err="1">
                <a:latin typeface="Arial-SGK-TV" pitchFamily="2" charset="0"/>
                <a:cs typeface="Arial-SGK-TV" pitchFamily="2" charset="0"/>
              </a:rPr>
              <a:t>tỏa</a:t>
            </a:r>
            <a:r>
              <a:rPr lang="en-US" sz="2400" dirty="0">
                <a:latin typeface="Arial-SGK-TV" pitchFamily="2" charset="0"/>
                <a:cs typeface="Arial-SGK-TV" pitchFamily="2" charset="0"/>
              </a:rPr>
              <a:t> khói mịt mù. Cò chẳng còn nơi kiếm ăn. Cò sợ những âm thanh ồn ào. Thế là chúng bay đi.</a:t>
            </a:r>
          </a:p>
          <a:p>
            <a:pPr>
              <a:defRPr/>
            </a:pPr>
            <a:r>
              <a:rPr lang="en-US" sz="2400" dirty="0">
                <a:latin typeface="Arial-SGK-TV" pitchFamily="2" charset="0"/>
                <a:cs typeface="Arial-SGK-TV" pitchFamily="2" charset="0"/>
              </a:rPr>
              <a:t>	Bé ước ao được thấy những cánh cò trên cánh đồng quê.</a:t>
            </a:r>
          </a:p>
          <a:p>
            <a:pPr>
              <a:defRPr/>
            </a:pPr>
            <a:r>
              <a:rPr lang="en-US" sz="2400" dirty="0">
                <a:latin typeface="Arial-SGK-TV" pitchFamily="2" charset="0"/>
                <a:cs typeface="Arial-SGK-TV" pitchFamily="2" charset="0"/>
              </a:rPr>
              <a:t>						</a:t>
            </a:r>
            <a:r>
              <a:rPr lang="en-US" sz="2000" dirty="0">
                <a:latin typeface="Arial-SGK-TV" pitchFamily="2" charset="0"/>
                <a:cs typeface="Arial-SGK-TV" pitchFamily="2" charset="0"/>
              </a:rPr>
              <a:t>(</a:t>
            </a:r>
            <a:r>
              <a:rPr lang="en-US" sz="2000" i="1" dirty="0">
                <a:latin typeface="Arial-SGK-TV" pitchFamily="2" charset="0"/>
                <a:cs typeface="Arial-SGK-TV" pitchFamily="2" charset="0"/>
              </a:rPr>
              <a:t>Theo</a:t>
            </a:r>
            <a:r>
              <a:rPr lang="en-US" sz="2000" dirty="0">
                <a:latin typeface="Arial-SGK-TV" pitchFamily="2" charset="0"/>
                <a:cs typeface="Arial-SGK-TV" pitchFamily="2" charset="0"/>
              </a:rPr>
              <a:t> Hoài Nam)</a:t>
            </a:r>
            <a:endParaRPr lang="en-US" sz="2400" dirty="0">
              <a:latin typeface="Arial-SGK-TV" pitchFamily="2" charset="0"/>
              <a:cs typeface="Arial-SGK-TV" pitchFamily="2" charset="0"/>
            </a:endParaRPr>
          </a:p>
        </p:txBody>
      </p:sp>
      <p:sp>
        <p:nvSpPr>
          <p:cNvPr id="5" name="Rounded Rectangle 4"/>
          <p:cNvSpPr/>
          <p:nvPr/>
        </p:nvSpPr>
        <p:spPr>
          <a:xfrm>
            <a:off x="7086600" y="30385"/>
            <a:ext cx="1905000" cy="43815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latin typeface="Arial-SGK-TV" pitchFamily="2" charset="0"/>
                <a:cs typeface="Arial-SGK-TV" pitchFamily="2" charset="0"/>
              </a:rPr>
              <a:t>Đọc mẫu</a:t>
            </a:r>
          </a:p>
        </p:txBody>
      </p:sp>
      <p:cxnSp>
        <p:nvCxnSpPr>
          <p:cNvPr id="7" name="Straight Connector 6"/>
          <p:cNvCxnSpPr/>
          <p:nvPr/>
        </p:nvCxnSpPr>
        <p:spPr>
          <a:xfrm>
            <a:off x="5181600" y="1733550"/>
            <a:ext cx="76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7202255" y="70755"/>
            <a:ext cx="1711557" cy="39778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latin typeface="Arial-SGK-TV" pitchFamily="2" charset="0"/>
                <a:cs typeface="Arial-SGK-TV" pitchFamily="2" charset="0"/>
              </a:rPr>
              <a:t>Lần 1</a:t>
            </a:r>
          </a:p>
        </p:txBody>
      </p:sp>
      <p:sp>
        <p:nvSpPr>
          <p:cNvPr id="12" name="Rounded Rectangle 11"/>
          <p:cNvSpPr/>
          <p:nvPr/>
        </p:nvSpPr>
        <p:spPr>
          <a:xfrm>
            <a:off x="7086600" y="70755"/>
            <a:ext cx="1905000" cy="36739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latin typeface="Arial-SGK-TV" pitchFamily="2" charset="0"/>
                <a:cs typeface="Arial-SGK-TV" pitchFamily="2" charset="0"/>
              </a:rPr>
              <a:t>Lần 2</a:t>
            </a:r>
          </a:p>
        </p:txBody>
      </p:sp>
      <p:cxnSp>
        <p:nvCxnSpPr>
          <p:cNvPr id="13" name="Straight Connector 12"/>
          <p:cNvCxnSpPr/>
          <p:nvPr/>
        </p:nvCxnSpPr>
        <p:spPr>
          <a:xfrm>
            <a:off x="228600" y="2800350"/>
            <a:ext cx="91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810000" y="2800350"/>
            <a:ext cx="990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358851" y="2811201"/>
            <a:ext cx="48034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52400" y="3181350"/>
            <a:ext cx="48034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914400" y="2038350"/>
            <a:ext cx="7620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8915402" y="2025087"/>
            <a:ext cx="7620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561901" y="2038350"/>
            <a:ext cx="7620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991600" y="2025087"/>
            <a:ext cx="7620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524000" y="1705593"/>
            <a:ext cx="7620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41453" y="1594894"/>
            <a:ext cx="8839200" cy="830997"/>
          </a:xfrm>
          <a:prstGeom prst="rect">
            <a:avLst/>
          </a:prstGeom>
        </p:spPr>
        <p:txBody>
          <a:bodyPr wrap="square">
            <a:spAutoFit/>
          </a:bodyPr>
          <a:lstStyle/>
          <a:p>
            <a:r>
              <a:rPr lang="en-US" sz="2400" dirty="0">
                <a:latin typeface="Arial-SGK-TV" pitchFamily="2" charset="0"/>
                <a:cs typeface="Arial-SGK-TV" pitchFamily="2" charset="0"/>
              </a:rPr>
              <a:t>Bây giờ, ao, hồ, đầm phải nhường chỗ cho những </a:t>
            </a:r>
            <a:r>
              <a:rPr lang="en-US" sz="2400" dirty="0" err="1">
                <a:latin typeface="Arial-SGK-TV" pitchFamily="2" charset="0"/>
                <a:cs typeface="Arial-SGK-TV" pitchFamily="2" charset="0"/>
              </a:rPr>
              <a:t>tòa</a:t>
            </a:r>
            <a:r>
              <a:rPr lang="en-US" sz="2400" dirty="0">
                <a:latin typeface="Arial-SGK-TV" pitchFamily="2" charset="0"/>
                <a:cs typeface="Arial-SGK-TV" pitchFamily="2" charset="0"/>
              </a:rPr>
              <a:t> nhà cao vút, những con đường cao tốc, những nhà máy </a:t>
            </a:r>
            <a:r>
              <a:rPr lang="en-US" sz="2400" dirty="0" err="1">
                <a:latin typeface="Arial-SGK-TV" pitchFamily="2" charset="0"/>
                <a:cs typeface="Arial-SGK-TV" pitchFamily="2" charset="0"/>
              </a:rPr>
              <a:t>tỏa</a:t>
            </a:r>
            <a:r>
              <a:rPr lang="en-US" sz="2400" dirty="0">
                <a:latin typeface="Arial-SGK-TV" pitchFamily="2" charset="0"/>
                <a:cs typeface="Arial-SGK-TV" pitchFamily="2" charset="0"/>
              </a:rPr>
              <a:t> khói mịt mù. </a:t>
            </a:r>
            <a:endParaRPr lang="en-US" sz="2400" dirty="0"/>
          </a:p>
        </p:txBody>
      </p:sp>
    </p:spTree>
    <p:extLst>
      <p:ext uri="{BB962C8B-B14F-4D97-AF65-F5344CB8AC3E}">
        <p14:creationId xmlns:p14="http://schemas.microsoft.com/office/powerpoint/2010/main" val="3585936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1" name="Google Shape;241;p6"/>
          <p:cNvSpPr/>
          <p:nvPr/>
        </p:nvSpPr>
        <p:spPr>
          <a:xfrm>
            <a:off x="838200" y="819150"/>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1</a:t>
            </a:r>
            <a:endParaRPr sz="2400" b="1" dirty="0">
              <a:solidFill>
                <a:schemeClr val="lt1"/>
              </a:solidFill>
              <a:latin typeface="Times New Roman"/>
              <a:ea typeface="Times New Roman"/>
              <a:cs typeface="Times New Roman"/>
              <a:sym typeface="Times New Roman"/>
            </a:endParaRPr>
          </a:p>
        </p:txBody>
      </p:sp>
      <p:sp>
        <p:nvSpPr>
          <p:cNvPr id="10" name="Google Shape;247;p6"/>
          <p:cNvSpPr/>
          <p:nvPr/>
        </p:nvSpPr>
        <p:spPr>
          <a:xfrm>
            <a:off x="871174" y="2336557"/>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2</a:t>
            </a:r>
            <a:endParaRPr sz="2400" b="1" dirty="0">
              <a:solidFill>
                <a:schemeClr val="lt1"/>
              </a:solidFill>
              <a:latin typeface="Times New Roman"/>
              <a:ea typeface="Times New Roman"/>
              <a:cs typeface="Times New Roman"/>
              <a:sym typeface="Times New Roman"/>
            </a:endParaRPr>
          </a:p>
        </p:txBody>
      </p:sp>
      <p:sp>
        <p:nvSpPr>
          <p:cNvPr id="5" name="TextBox 4"/>
          <p:cNvSpPr txBox="1"/>
          <p:nvPr/>
        </p:nvSpPr>
        <p:spPr>
          <a:xfrm>
            <a:off x="228600" y="285750"/>
            <a:ext cx="9051403" cy="4360148"/>
          </a:xfrm>
          <a:prstGeom prst="rect">
            <a:avLst/>
          </a:prstGeom>
          <a:noFill/>
        </p:spPr>
        <p:txBody>
          <a:bodyPr wrap="square">
            <a:spAutoFit/>
          </a:bodyPr>
          <a:lstStyle/>
          <a:p>
            <a:pPr algn="ctr">
              <a:defRPr/>
            </a:pPr>
            <a:r>
              <a:rPr lang="en-US" sz="2800" dirty="0">
                <a:latin typeface="Arial-SGK-TV" pitchFamily="2" charset="0"/>
                <a:cs typeface="Arial-SGK-TV" pitchFamily="2" charset="0"/>
              </a:rPr>
              <a:t>Những cánh cò</a:t>
            </a:r>
          </a:p>
          <a:p>
            <a:pPr>
              <a:defRPr/>
            </a:pPr>
            <a:r>
              <a:rPr lang="en-US" sz="3200" dirty="0">
                <a:latin typeface="Arial-SGK-TV" pitchFamily="2" charset="0"/>
                <a:cs typeface="Arial-SGK-TV" pitchFamily="2" charset="0"/>
              </a:rPr>
              <a:t>	</a:t>
            </a:r>
            <a:r>
              <a:rPr lang="en-US" sz="2400" dirty="0">
                <a:latin typeface="Arial-SGK-TV" pitchFamily="2" charset="0"/>
                <a:cs typeface="Arial-SGK-TV" pitchFamily="2" charset="0"/>
              </a:rPr>
              <a:t>Ông kể ngày xưa, quê của bé có rất nhiều cò.  Mùa xuân, từng đàn cò trắng duyên dáng bây tới.  Chúng lượn trên bầu trời trong xanh rồi hạ cánh xuống những lũy tre. Hằng ngày, cò đi mò tôm, bắt cá ở các ao, hồ, đầm.</a:t>
            </a:r>
          </a:p>
          <a:p>
            <a:pPr>
              <a:defRPr/>
            </a:pPr>
            <a:r>
              <a:rPr lang="en-US" sz="2400" dirty="0">
                <a:latin typeface="Arial-SGK-TV" pitchFamily="2" charset="0"/>
                <a:cs typeface="Arial-SGK-TV" pitchFamily="2" charset="0"/>
              </a:rPr>
              <a:t>	Bây giờ, ao, hồ, đầm phải nhường chỗ cho những </a:t>
            </a:r>
            <a:r>
              <a:rPr lang="en-US" sz="2400" dirty="0" err="1">
                <a:latin typeface="Arial-SGK-TV" pitchFamily="2" charset="0"/>
                <a:cs typeface="Arial-SGK-TV" pitchFamily="2" charset="0"/>
              </a:rPr>
              <a:t>tòa</a:t>
            </a:r>
            <a:r>
              <a:rPr lang="en-US" sz="2400" dirty="0">
                <a:latin typeface="Arial-SGK-TV" pitchFamily="2" charset="0"/>
                <a:cs typeface="Arial-SGK-TV" pitchFamily="2" charset="0"/>
              </a:rPr>
              <a:t> nhà cao vút, những con đường cao tốc, những nhà máy </a:t>
            </a:r>
            <a:r>
              <a:rPr lang="en-US" sz="2400" dirty="0" err="1">
                <a:latin typeface="Arial-SGK-TV" pitchFamily="2" charset="0"/>
                <a:cs typeface="Arial-SGK-TV" pitchFamily="2" charset="0"/>
              </a:rPr>
              <a:t>tỏa</a:t>
            </a:r>
            <a:r>
              <a:rPr lang="en-US" sz="2400" dirty="0">
                <a:latin typeface="Arial-SGK-TV" pitchFamily="2" charset="0"/>
                <a:cs typeface="Arial-SGK-TV" pitchFamily="2" charset="0"/>
              </a:rPr>
              <a:t> khói mịt mù. Cò chẳng còn nơi kiếm ăn. Cò sợ những âm thanh ồn ào. Thế là chúng bay đi.</a:t>
            </a:r>
          </a:p>
          <a:p>
            <a:pPr>
              <a:defRPr/>
            </a:pPr>
            <a:r>
              <a:rPr lang="en-US" sz="2400" dirty="0">
                <a:latin typeface="Arial-SGK-TV" pitchFamily="2" charset="0"/>
                <a:cs typeface="Arial-SGK-TV" pitchFamily="2" charset="0"/>
              </a:rPr>
              <a:t>	Bé ước ao được thấy những cánh cò trên cánh đồng quê.</a:t>
            </a:r>
          </a:p>
          <a:p>
            <a:pPr>
              <a:defRPr/>
            </a:pPr>
            <a:r>
              <a:rPr lang="en-US" sz="2400" dirty="0">
                <a:latin typeface="Arial-SGK-TV" pitchFamily="2" charset="0"/>
                <a:cs typeface="Arial-SGK-TV" pitchFamily="2" charset="0"/>
              </a:rPr>
              <a:t>						</a:t>
            </a:r>
            <a:r>
              <a:rPr lang="en-US" sz="2000" dirty="0">
                <a:latin typeface="Arial-SGK-TV" pitchFamily="2" charset="0"/>
                <a:cs typeface="Arial-SGK-TV" pitchFamily="2" charset="0"/>
              </a:rPr>
              <a:t>(</a:t>
            </a:r>
            <a:r>
              <a:rPr lang="en-US" sz="2000" i="1" dirty="0">
                <a:latin typeface="Arial-SGK-TV" pitchFamily="2" charset="0"/>
                <a:cs typeface="Arial-SGK-TV" pitchFamily="2" charset="0"/>
              </a:rPr>
              <a:t>Theo</a:t>
            </a:r>
            <a:r>
              <a:rPr lang="en-US" sz="2000" dirty="0">
                <a:latin typeface="Arial-SGK-TV" pitchFamily="2" charset="0"/>
                <a:cs typeface="Arial-SGK-TV" pitchFamily="2" charset="0"/>
              </a:rPr>
              <a:t> Hoài Nam)</a:t>
            </a:r>
            <a:endParaRPr lang="en-US" sz="2400" dirty="0">
              <a:latin typeface="Arial-SGK-TV" pitchFamily="2" charset="0"/>
              <a:cs typeface="Arial-SGK-TV" pitchFamily="2" charset="0"/>
            </a:endParaRPr>
          </a:p>
        </p:txBody>
      </p:sp>
      <p:sp>
        <p:nvSpPr>
          <p:cNvPr id="6" name="Rounded Rectangle 5"/>
          <p:cNvSpPr/>
          <p:nvPr/>
        </p:nvSpPr>
        <p:spPr>
          <a:xfrm>
            <a:off x="7086600" y="70755"/>
            <a:ext cx="1905000" cy="36739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latin typeface="Arial-SGK-TV" pitchFamily="2" charset="0"/>
                <a:cs typeface="Arial-SGK-TV" pitchFamily="2" charset="0"/>
              </a:rPr>
              <a:t>Đọc đoạn</a:t>
            </a:r>
          </a:p>
        </p:txBody>
      </p:sp>
    </p:spTree>
    <p:extLst>
      <p:ext uri="{BB962C8B-B14F-4D97-AF65-F5344CB8AC3E}">
        <p14:creationId xmlns:p14="http://schemas.microsoft.com/office/powerpoint/2010/main" val="57371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1"/>
                                        </p:tgtEl>
                                        <p:attrNameLst>
                                          <p:attrName>style.visibility</p:attrName>
                                        </p:attrNameLst>
                                      </p:cBhvr>
                                      <p:to>
                                        <p:strVal val="visible"/>
                                      </p:to>
                                    </p:set>
                                    <p:animEffect transition="in" filter="fade">
                                      <p:cBhvr>
                                        <p:cTn id="7" dur="750"/>
                                        <p:tgtEl>
                                          <p:spTgt spid="24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75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5">
            <a:extLst>
              <a:ext uri="{FF2B5EF4-FFF2-40B4-BE49-F238E27FC236}">
                <a16:creationId xmlns:a16="http://schemas.microsoft.com/office/drawing/2014/main" id="{B95B6E9E-E64A-4DCE-A748-3BFC97161753}"/>
              </a:ext>
            </a:extLst>
          </p:cNvPr>
          <p:cNvSpPr/>
          <p:nvPr/>
        </p:nvSpPr>
        <p:spPr>
          <a:xfrm>
            <a:off x="1371601" y="3943350"/>
            <a:ext cx="6477000" cy="690562"/>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n-US" sz="2800" dirty="0">
                <a:solidFill>
                  <a:srgbClr val="E20EBA"/>
                </a:solidFill>
                <a:latin typeface="Arial-SGK-TV" pitchFamily="2" charset="0"/>
                <a:ea typeface="Arial-Rounded" panose="020B0500000000000000" pitchFamily="34" charset="-93"/>
                <a:cs typeface="Arial-SGK-TV" pitchFamily="2" charset="0"/>
              </a:rPr>
              <a:t>Lũy tre: </a:t>
            </a:r>
            <a:r>
              <a:rPr lang="en-US" sz="2800" dirty="0">
                <a:solidFill>
                  <a:schemeClr val="tx1"/>
                </a:solidFill>
                <a:latin typeface="Arial-SGK-TV" pitchFamily="2" charset="0"/>
                <a:ea typeface="Arial-Rounded" panose="020B0500000000000000" pitchFamily="34" charset="-93"/>
                <a:cs typeface="Arial-SGK-TV" pitchFamily="2" charset="0"/>
              </a:rPr>
              <a:t>tre mọc thành hàng rất dày.</a:t>
            </a:r>
          </a:p>
        </p:txBody>
      </p:sp>
      <p:pic>
        <p:nvPicPr>
          <p:cNvPr id="1026" name="Picture 2" descr="Cây Tre nguồn cảm hứng bất tận trong tâm hồn người Việt | Văn hó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23182"/>
            <a:ext cx="4827884" cy="362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1" name="Google Shape;241;p6"/>
          <p:cNvSpPr/>
          <p:nvPr/>
        </p:nvSpPr>
        <p:spPr>
          <a:xfrm>
            <a:off x="838200" y="819150"/>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1</a:t>
            </a:r>
            <a:endParaRPr sz="2400" b="1" dirty="0">
              <a:solidFill>
                <a:schemeClr val="lt1"/>
              </a:solidFill>
              <a:latin typeface="Times New Roman"/>
              <a:ea typeface="Times New Roman"/>
              <a:cs typeface="Times New Roman"/>
              <a:sym typeface="Times New Roman"/>
            </a:endParaRPr>
          </a:p>
        </p:txBody>
      </p:sp>
      <p:sp>
        <p:nvSpPr>
          <p:cNvPr id="10" name="Google Shape;247;p6"/>
          <p:cNvSpPr/>
          <p:nvPr/>
        </p:nvSpPr>
        <p:spPr>
          <a:xfrm>
            <a:off x="871174" y="2336557"/>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2</a:t>
            </a:r>
            <a:endParaRPr sz="2400" b="1" dirty="0">
              <a:solidFill>
                <a:schemeClr val="lt1"/>
              </a:solidFill>
              <a:latin typeface="Times New Roman"/>
              <a:ea typeface="Times New Roman"/>
              <a:cs typeface="Times New Roman"/>
              <a:sym typeface="Times New Roman"/>
            </a:endParaRPr>
          </a:p>
        </p:txBody>
      </p:sp>
      <p:sp>
        <p:nvSpPr>
          <p:cNvPr id="5" name="TextBox 4"/>
          <p:cNvSpPr txBox="1"/>
          <p:nvPr/>
        </p:nvSpPr>
        <p:spPr>
          <a:xfrm>
            <a:off x="228600" y="285750"/>
            <a:ext cx="9051403" cy="4360148"/>
          </a:xfrm>
          <a:prstGeom prst="rect">
            <a:avLst/>
          </a:prstGeom>
          <a:noFill/>
        </p:spPr>
        <p:txBody>
          <a:bodyPr wrap="square">
            <a:spAutoFit/>
          </a:bodyPr>
          <a:lstStyle/>
          <a:p>
            <a:pPr algn="ctr">
              <a:defRPr/>
            </a:pPr>
            <a:r>
              <a:rPr lang="en-US" sz="2800" dirty="0">
                <a:latin typeface="Arial-SGK-TV" pitchFamily="2" charset="0"/>
                <a:cs typeface="Arial-SGK-TV" pitchFamily="2" charset="0"/>
              </a:rPr>
              <a:t>Những cánh cò</a:t>
            </a:r>
          </a:p>
          <a:p>
            <a:pPr>
              <a:defRPr/>
            </a:pPr>
            <a:r>
              <a:rPr lang="en-US" sz="3200" dirty="0">
                <a:latin typeface="Arial-SGK-TV" pitchFamily="2" charset="0"/>
                <a:cs typeface="Arial-SGK-TV" pitchFamily="2" charset="0"/>
              </a:rPr>
              <a:t>	</a:t>
            </a:r>
            <a:r>
              <a:rPr lang="en-US" sz="2400" dirty="0">
                <a:latin typeface="Arial-SGK-TV" pitchFamily="2" charset="0"/>
                <a:cs typeface="Arial-SGK-TV" pitchFamily="2" charset="0"/>
              </a:rPr>
              <a:t>Ông kể ngày xưa, quê của bé có rất nhiều cò.  Mùa xuân, từng đàn cò trắng duyên dáng bây tới.  Chúng lượn trên bầu trời trong xanh rồi hạ cánh xuống những lũy tre. Hằng ngày, cò đi mò tôm, bắt cá ở các ao, hồ, đầm.</a:t>
            </a:r>
          </a:p>
          <a:p>
            <a:pPr>
              <a:defRPr/>
            </a:pPr>
            <a:r>
              <a:rPr lang="en-US" sz="2400" dirty="0">
                <a:latin typeface="Arial-SGK-TV" pitchFamily="2" charset="0"/>
                <a:cs typeface="Arial-SGK-TV" pitchFamily="2" charset="0"/>
              </a:rPr>
              <a:t>	Bây giờ, ao, hồ, đầm phải nhường chỗ cho những </a:t>
            </a:r>
            <a:r>
              <a:rPr lang="en-US" sz="2400" dirty="0" err="1">
                <a:latin typeface="Arial-SGK-TV" pitchFamily="2" charset="0"/>
                <a:cs typeface="Arial-SGK-TV" pitchFamily="2" charset="0"/>
              </a:rPr>
              <a:t>tòa</a:t>
            </a:r>
            <a:r>
              <a:rPr lang="en-US" sz="2400" dirty="0">
                <a:latin typeface="Arial-SGK-TV" pitchFamily="2" charset="0"/>
                <a:cs typeface="Arial-SGK-TV" pitchFamily="2" charset="0"/>
              </a:rPr>
              <a:t> nhà cao vút, những con đường cao tốc, những nhà máy </a:t>
            </a:r>
            <a:r>
              <a:rPr lang="en-US" sz="2400" dirty="0" err="1">
                <a:latin typeface="Arial-SGK-TV" pitchFamily="2" charset="0"/>
                <a:cs typeface="Arial-SGK-TV" pitchFamily="2" charset="0"/>
              </a:rPr>
              <a:t>tỏa</a:t>
            </a:r>
            <a:r>
              <a:rPr lang="en-US" sz="2400" dirty="0">
                <a:latin typeface="Arial-SGK-TV" pitchFamily="2" charset="0"/>
                <a:cs typeface="Arial-SGK-TV" pitchFamily="2" charset="0"/>
              </a:rPr>
              <a:t> khói mịt mù. Cò chẳng còn nơi kiếm ăn. Cò sợ những âm thanh ồn ào. Thế là chúng bay đi.</a:t>
            </a:r>
          </a:p>
          <a:p>
            <a:pPr>
              <a:defRPr/>
            </a:pPr>
            <a:r>
              <a:rPr lang="en-US" sz="2400" dirty="0">
                <a:latin typeface="Arial-SGK-TV" pitchFamily="2" charset="0"/>
                <a:cs typeface="Arial-SGK-TV" pitchFamily="2" charset="0"/>
              </a:rPr>
              <a:t>	Bé ước ao được thấy những cánh cò trên cánh đồng quê.</a:t>
            </a:r>
          </a:p>
          <a:p>
            <a:pPr>
              <a:defRPr/>
            </a:pPr>
            <a:r>
              <a:rPr lang="en-US" sz="2400" dirty="0">
                <a:latin typeface="Arial-SGK-TV" pitchFamily="2" charset="0"/>
                <a:cs typeface="Arial-SGK-TV" pitchFamily="2" charset="0"/>
              </a:rPr>
              <a:t>						</a:t>
            </a:r>
            <a:r>
              <a:rPr lang="en-US" sz="2000" dirty="0">
                <a:latin typeface="Arial-SGK-TV" pitchFamily="2" charset="0"/>
                <a:cs typeface="Arial-SGK-TV" pitchFamily="2" charset="0"/>
              </a:rPr>
              <a:t>(</a:t>
            </a:r>
            <a:r>
              <a:rPr lang="en-US" sz="2000" i="1" dirty="0">
                <a:latin typeface="Arial-SGK-TV" pitchFamily="2" charset="0"/>
                <a:cs typeface="Arial-SGK-TV" pitchFamily="2" charset="0"/>
              </a:rPr>
              <a:t>Theo</a:t>
            </a:r>
            <a:r>
              <a:rPr lang="en-US" sz="2000" dirty="0">
                <a:latin typeface="Arial-SGK-TV" pitchFamily="2" charset="0"/>
                <a:cs typeface="Arial-SGK-TV" pitchFamily="2" charset="0"/>
              </a:rPr>
              <a:t> Hoài Nam)</a:t>
            </a:r>
            <a:endParaRPr lang="en-US" sz="2400" dirty="0">
              <a:latin typeface="Arial-SGK-TV" pitchFamily="2" charset="0"/>
              <a:cs typeface="Arial-SGK-TV" pitchFamily="2" charset="0"/>
            </a:endParaRPr>
          </a:p>
        </p:txBody>
      </p:sp>
      <p:sp>
        <p:nvSpPr>
          <p:cNvPr id="6" name="Rounded Rectangle 5"/>
          <p:cNvSpPr/>
          <p:nvPr/>
        </p:nvSpPr>
        <p:spPr>
          <a:xfrm>
            <a:off x="7086600" y="70755"/>
            <a:ext cx="1905000" cy="36739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latin typeface="Arial-SGK-TV" pitchFamily="2" charset="0"/>
                <a:cs typeface="Arial-SGK-TV" pitchFamily="2" charset="0"/>
              </a:rPr>
              <a:t>Đọc đoạn</a:t>
            </a:r>
          </a:p>
        </p:txBody>
      </p:sp>
    </p:spTree>
    <p:extLst>
      <p:ext uri="{BB962C8B-B14F-4D97-AF65-F5344CB8AC3E}">
        <p14:creationId xmlns:p14="http://schemas.microsoft.com/office/powerpoint/2010/main" val="325928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1"/>
                                        </p:tgtEl>
                                        <p:attrNameLst>
                                          <p:attrName>style.visibility</p:attrName>
                                        </p:attrNameLst>
                                      </p:cBhvr>
                                      <p:to>
                                        <p:strVal val="visible"/>
                                      </p:to>
                                    </p:set>
                                    <p:animEffect transition="in" filter="fade">
                                      <p:cBhvr>
                                        <p:cTn id="7" dur="750"/>
                                        <p:tgtEl>
                                          <p:spTgt spid="24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75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主题">
  <a:themeElements>
    <a:clrScheme name="Office 主题">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760</TotalTime>
  <Words>1705</Words>
  <Application>Microsoft Office PowerPoint</Application>
  <PresentationFormat>On-screen Show (16:9)</PresentationFormat>
  <Paragraphs>127</Paragraphs>
  <Slides>47</Slides>
  <Notes>26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Arial Rounded</vt:lpstr>
      <vt:lpstr>Arial-SGK-TV</vt:lpstr>
      <vt:lpstr>Calibri</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Thi Minh Phuong</dc:creator>
  <cp:lastModifiedBy>Phương Lê</cp:lastModifiedBy>
  <cp:revision>64</cp:revision>
  <dcterms:created xsi:type="dcterms:W3CDTF">2020-08-13T09:19:08Z</dcterms:created>
  <dcterms:modified xsi:type="dcterms:W3CDTF">2022-05-09T16:16:23Z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