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7" r:id="rId2"/>
    <p:sldId id="301" r:id="rId3"/>
    <p:sldId id="302" r:id="rId4"/>
    <p:sldId id="331" r:id="rId5"/>
    <p:sldId id="305" r:id="rId6"/>
    <p:sldId id="332" r:id="rId7"/>
    <p:sldId id="324" r:id="rId8"/>
    <p:sldId id="310" r:id="rId9"/>
    <p:sldId id="312" r:id="rId10"/>
    <p:sldId id="333" r:id="rId11"/>
    <p:sldId id="329" r:id="rId12"/>
    <p:sldId id="323" r:id="rId13"/>
    <p:sldId id="315" r:id="rId14"/>
    <p:sldId id="318" r:id="rId15"/>
    <p:sldId id="283" r:id="rId16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65" autoAdjust="0"/>
  </p:normalViewPr>
  <p:slideViewPr>
    <p:cSldViewPr snapToGrid="0">
      <p:cViewPr>
        <p:scale>
          <a:sx n="33" d="100"/>
          <a:sy n="33" d="100"/>
        </p:scale>
        <p:origin x="-1716" y="-540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19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90272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CHỮ A VÀ NHỮNG NGƯỜI BẠN</a:t>
            </a:r>
            <a:endParaRPr lang="en-US" sz="4800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0080" y="171490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rằng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nếu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có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chẳng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được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̀..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955121" y="4371975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88" y="1110723"/>
            <a:ext cx="5519909" cy="8077640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xmlns="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11618099" y="5149543"/>
            <a:ext cx="4637901" cy="43037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9275" y="279726"/>
            <a:ext cx="157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nhắn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9606" y="2371728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viết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9606" y="3746329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9606" y="5149543"/>
            <a:ext cx="10313882" cy="11364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xếp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4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4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endParaRPr lang="en-US" sz="44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9275" y="3746329"/>
            <a:ext cx="9980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11" grpId="0" animBg="1"/>
      <p:bldP spid="1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060065" y="2408529"/>
            <a:ext cx="1306742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có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chúng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………….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5618" y="3065182"/>
            <a:ext cx="150604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àm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267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</a:t>
            </a:r>
            <a:endParaRPr lang="en-US" sz="4267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146" name="Picture 2" descr="https://i.pinimg.com/564x/74/66/49/746649eb088b4c21a7feacf044bf6d3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961" y="3439676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53" y="-48163"/>
            <a:ext cx="16256000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9" y="-48164"/>
            <a:ext cx="12502856" cy="8650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699" y="6313025"/>
            <a:ext cx="4715303" cy="27646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9" y="-33855"/>
            <a:ext cx="4873344" cy="25806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6" y="5582825"/>
            <a:ext cx="4035459" cy="3346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3200" y="1858315"/>
            <a:ext cx="1087514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dưới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chỉ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cảm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0724" y="2984454"/>
            <a:ext cx="380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0724" y="4523525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gạc</a:t>
            </a:r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29358" y="6156136"/>
            <a:ext cx="3805682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ổi</a:t>
            </a:r>
            <a:r>
              <a:rPr lang="en-US" sz="5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2240" y="3169216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619234" y="4657650"/>
            <a:ext cx="4884225" cy="11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0880" y="1411190"/>
            <a:ext cx="12935370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đoán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nội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bài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2342546" y="2836313"/>
            <a:ext cx="11653819" cy="536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408384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39599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8485" y="2621468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nổi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2603" y="35913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sướng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996" y="4751347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ửng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sốt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6401" y="5805110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rân</a:t>
            </a:r>
            <a:r>
              <a:rPr lang="en-US" sz="6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trọng</a:t>
            </a:r>
            <a:endParaRPr lang="en-US" sz="6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19: CHỮ A VÀ NHỮNG NGƯỜI BẠN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Hễ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reo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ta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ban B, C, D, Đ, E,…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luôn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038" y="3967729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296" y="61648"/>
            <a:ext cx="1881384" cy="132838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143574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52654" y="2060931"/>
            <a:ext cx="562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405" y="2470506"/>
            <a:ext cx="115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527180" y="2521662"/>
            <a:ext cx="15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4230" y="3959937"/>
            <a:ext cx="18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7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vị trí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87936" y="2996860"/>
            <a:ext cx="12385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bảng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đứng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đầu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48" t="25863" r="8809" b="8203"/>
          <a:stretch/>
        </p:blipFill>
        <p:spPr bwMode="auto">
          <a:xfrm>
            <a:off x="5959825" y="4114801"/>
            <a:ext cx="8810484" cy="40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điều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en-US" sz="4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̀?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27158" y="1707629"/>
            <a:ext cx="11110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ước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nó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cuốn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sách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44989" r="2819" b="25781"/>
          <a:stretch/>
        </p:blipFill>
        <p:spPr bwMode="auto">
          <a:xfrm>
            <a:off x="783671" y="4229100"/>
            <a:ext cx="10837123" cy="2817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3400</TotalTime>
  <Words>900</Words>
  <Application>Microsoft Office PowerPoint</Application>
  <PresentationFormat>Custom</PresentationFormat>
  <Paragraphs>67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</cp:lastModifiedBy>
  <cp:revision>105</cp:revision>
  <dcterms:created xsi:type="dcterms:W3CDTF">2021-05-31T08:31:14Z</dcterms:created>
  <dcterms:modified xsi:type="dcterms:W3CDTF">2021-11-15T01:16:20Z</dcterms:modified>
</cp:coreProperties>
</file>