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5" r:id="rId3"/>
    <p:sldId id="268" r:id="rId4"/>
    <p:sldId id="269" r:id="rId5"/>
    <p:sldId id="270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CFFFF"/>
    <a:srgbClr val="FF99CC"/>
    <a:srgbClr val="66CCFF"/>
    <a:srgbClr val="F9FB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08" autoAdjust="0"/>
  </p:normalViewPr>
  <p:slideViewPr>
    <p:cSldViewPr snapToGrid="0">
      <p:cViewPr>
        <p:scale>
          <a:sx n="60" d="100"/>
          <a:sy n="60" d="100"/>
        </p:scale>
        <p:origin x="-110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702E-6F46-41BD-948E-4F578003899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9E48-8384-4B4B-A4FC-5B682999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9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8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8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92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9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0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2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0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9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5F9C-3E2A-425D-AF8E-662927850956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 smtClean="0"/>
                <a:t>5</a:t>
              </a:r>
              <a:endParaRPr lang="en-US" sz="54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6320" y="578295"/>
            <a:ext cx="7305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LÀM QUEN VỚI HÌNH PHẲNG</a:t>
            </a:r>
            <a:endParaRPr lang="en-US" sz="4400" b="1" dirty="0">
              <a:solidFill>
                <a:schemeClr val="bg1"/>
              </a:solidFill>
              <a:latin typeface="iCiel Cadena" panose="02000503000000020004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27</a:t>
              </a:r>
              <a:endParaRPr lang="en-US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10581" y="2627098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5050"/>
                </a:solidFill>
              </a:rPr>
              <a:t>THỰC HÀNH GẤP, CẮT, GHÉP, XẾP HÌNH. </a:t>
            </a:r>
          </a:p>
          <a:p>
            <a:pPr algn="ctr"/>
            <a:r>
              <a:rPr lang="en-US" sz="3200" b="1" dirty="0" smtClean="0">
                <a:solidFill>
                  <a:srgbClr val="FF5050"/>
                </a:solidFill>
              </a:rPr>
              <a:t>VẼ ĐOẠN THẲNG</a:t>
            </a:r>
            <a:endParaRPr lang="en-US" sz="3200" b="1" dirty="0">
              <a:solidFill>
                <a:srgbClr val="FF5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408889" y="4233056"/>
            <a:ext cx="6866885" cy="1772987"/>
            <a:chOff x="2109507" y="3963491"/>
            <a:chExt cx="5611156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489179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39155" y="4865716"/>
              <a:ext cx="4229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Tiết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2: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Vẽ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đoạn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thẳng</a:t>
              </a:r>
              <a:endParaRPr lang="en-US" sz="4000" b="1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3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6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14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0056" y="449949"/>
            <a:ext cx="381525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7 cm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7876"/>
            <a:ext cx="2116381" cy="85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047" y="1336101"/>
            <a:ext cx="381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1: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1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04799" y="3699618"/>
            <a:ext cx="11130455" cy="29113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7046" y="187581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2: </a:t>
            </a:r>
            <a:r>
              <a:rPr lang="en-US" sz="2800" dirty="0" err="1" smtClean="0"/>
              <a:t>Đặt</a:t>
            </a:r>
            <a:r>
              <a:rPr lang="en-US" sz="2800" dirty="0" smtClean="0"/>
              <a:t> </a:t>
            </a:r>
            <a:r>
              <a:rPr lang="en-US" sz="2800" dirty="0" err="1" smtClean="0"/>
              <a:t>thước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vạch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0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thước</a:t>
            </a:r>
            <a:r>
              <a:rPr lang="en-US" sz="2800" dirty="0" smtClean="0"/>
              <a:t> </a:t>
            </a:r>
            <a:r>
              <a:rPr lang="en-US" sz="2800" dirty="0" err="1" smtClean="0"/>
              <a:t>trùng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vừa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7046" y="24035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3: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1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dirty="0" err="1" smtClean="0"/>
              <a:t>vị</a:t>
            </a:r>
            <a:r>
              <a:rPr lang="en-US" sz="2800" dirty="0" smtClean="0"/>
              <a:t> </a:t>
            </a:r>
            <a:r>
              <a:rPr lang="en-US" sz="2800" dirty="0" err="1" smtClean="0"/>
              <a:t>trí</a:t>
            </a:r>
            <a:r>
              <a:rPr lang="en-US" sz="2800" dirty="0" smtClean="0"/>
              <a:t> 7 cm.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57046" y="29057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4: </a:t>
            </a:r>
            <a:r>
              <a:rPr lang="en-US" sz="2800" dirty="0" err="1" smtClean="0"/>
              <a:t>Nối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ta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7cm.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849086" y="4974771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79887" y="5061857"/>
            <a:ext cx="9480331" cy="893379"/>
            <a:chOff x="3196229" y="3187211"/>
            <a:chExt cx="9480331" cy="893379"/>
          </a:xfrm>
        </p:grpSpPr>
        <p:sp>
          <p:nvSpPr>
            <p:cNvPr id="13" name="Rectangle 12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 cm</a:t>
              </a:r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7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8</a:t>
              </a:r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</a:t>
              </a:r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9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11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12</a:t>
              </a:r>
              <a:endParaRPr lang="en-US" sz="2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13</a:t>
              </a:r>
              <a:endParaRPr lang="en-US" sz="2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14</a:t>
              </a:r>
              <a:endParaRPr lang="en-US" sz="20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15</a:t>
              </a:r>
              <a:endParaRPr lang="en-US" sz="2000" dirty="0"/>
            </a:p>
          </p:txBody>
        </p:sp>
      </p:grpSp>
      <p:sp>
        <p:nvSpPr>
          <p:cNvPr id="47" name="Oval 46"/>
          <p:cNvSpPr/>
          <p:nvPr/>
        </p:nvSpPr>
        <p:spPr>
          <a:xfrm>
            <a:off x="5007423" y="497476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" y="4135496"/>
            <a:ext cx="1064109" cy="1064109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894370" y="5029198"/>
            <a:ext cx="416052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34415 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/>
      <p:bldP spid="10" grpId="0"/>
      <p:bldP spid="11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74686" y="621412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55686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2" name="组合 23"/>
          <p:cNvGrpSpPr/>
          <p:nvPr/>
        </p:nvGrpSpPr>
        <p:grpSpPr>
          <a:xfrm>
            <a:off x="-11723" y="6172197"/>
            <a:ext cx="12203723" cy="784416"/>
            <a:chOff x="-17585" y="5729324"/>
            <a:chExt cx="12203723" cy="1123362"/>
          </a:xfrm>
        </p:grpSpPr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4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46" name="Flowchart: Document 45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Flowchart: Document 46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17720" y="1474526"/>
            <a:ext cx="3586293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 AB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9 cm.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428607" y="3463388"/>
            <a:ext cx="3575407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b. CD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12 cm.</a:t>
            </a:r>
            <a:endParaRPr lang="en-US" sz="2800" dirty="0"/>
          </a:p>
        </p:txBody>
      </p:sp>
      <p:sp>
        <p:nvSpPr>
          <p:cNvPr id="89" name="Oval 88"/>
          <p:cNvSpPr/>
          <p:nvPr/>
        </p:nvSpPr>
        <p:spPr>
          <a:xfrm>
            <a:off x="604322" y="241988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35123" y="2506974"/>
            <a:ext cx="9480331" cy="893379"/>
            <a:chOff x="3196229" y="3187211"/>
            <a:chExt cx="9480331" cy="893379"/>
          </a:xfrm>
        </p:grpSpPr>
        <p:sp>
          <p:nvSpPr>
            <p:cNvPr id="91" name="Rectangle 90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 cm</a:t>
              </a:r>
              <a:endParaRPr lang="en-US" sz="20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7</a:t>
              </a:r>
              <a:endParaRPr lang="en-US" sz="2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8</a:t>
              </a:r>
              <a:endParaRPr lang="en-US" sz="2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</a:t>
              </a:r>
              <a:endParaRPr lang="en-US" sz="20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9</a:t>
              </a:r>
              <a:endParaRPr lang="en-US" sz="20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11</a:t>
              </a:r>
              <a:endParaRPr lang="en-US" sz="20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12</a:t>
              </a:r>
              <a:endParaRPr lang="en-US" sz="20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13</a:t>
              </a:r>
              <a:endParaRPr lang="en-US" sz="20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14</a:t>
              </a:r>
              <a:endParaRPr lang="en-US" sz="2000" dirty="0"/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15</a:t>
              </a:r>
              <a:endParaRPr lang="en-US" sz="2000" dirty="0"/>
            </a:p>
          </p:txBody>
        </p:sp>
      </p:grpSp>
      <p:sp>
        <p:nvSpPr>
          <p:cNvPr id="125" name="Oval 124"/>
          <p:cNvSpPr/>
          <p:nvPr/>
        </p:nvSpPr>
        <p:spPr>
          <a:xfrm>
            <a:off x="5949197" y="2419885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7" y="1580613"/>
            <a:ext cx="1064109" cy="1064109"/>
          </a:xfrm>
          <a:prstGeom prst="rect">
            <a:avLst/>
          </a:prstGeom>
        </p:spPr>
      </p:pic>
      <p:cxnSp>
        <p:nvCxnSpPr>
          <p:cNvPr id="127" name="Straight Connector 126"/>
          <p:cNvCxnSpPr/>
          <p:nvPr/>
        </p:nvCxnSpPr>
        <p:spPr>
          <a:xfrm>
            <a:off x="649606" y="2474315"/>
            <a:ext cx="52995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636977" y="471677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467778" y="4803856"/>
            <a:ext cx="9480331" cy="893379"/>
            <a:chOff x="3196229" y="3187211"/>
            <a:chExt cx="9480331" cy="893379"/>
          </a:xfrm>
        </p:grpSpPr>
        <p:sp>
          <p:nvSpPr>
            <p:cNvPr id="131" name="Rectangle 130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 cm</a:t>
              </a:r>
              <a:endParaRPr lang="en-US" sz="20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7</a:t>
              </a:r>
              <a:endParaRPr lang="en-US" sz="20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8</a:t>
              </a:r>
              <a:endParaRPr lang="en-US" sz="20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</a:t>
              </a:r>
              <a:endParaRPr lang="en-US" sz="2000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9</a:t>
              </a:r>
              <a:endParaRPr lang="en-US" sz="20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11</a:t>
              </a:r>
              <a:endParaRPr lang="en-US" sz="200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12</a:t>
              </a:r>
              <a:endParaRPr lang="en-US" sz="2000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13</a:t>
              </a:r>
              <a:endParaRPr lang="en-US" sz="2000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14</a:t>
              </a:r>
              <a:endParaRPr lang="en-US" sz="2000" dirty="0"/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15</a:t>
              </a:r>
              <a:endParaRPr lang="en-US" sz="2000" dirty="0"/>
            </a:p>
          </p:txBody>
        </p:sp>
      </p:grpSp>
      <p:sp>
        <p:nvSpPr>
          <p:cNvPr id="165" name="Oval 164"/>
          <p:cNvSpPr/>
          <p:nvPr/>
        </p:nvSpPr>
        <p:spPr>
          <a:xfrm>
            <a:off x="7767113" y="4716767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8" y="3875315"/>
            <a:ext cx="1064109" cy="1064109"/>
          </a:xfrm>
          <a:prstGeom prst="rect">
            <a:avLst/>
          </a:prstGeom>
        </p:spPr>
      </p:pic>
      <p:cxnSp>
        <p:nvCxnSpPr>
          <p:cNvPr id="167" name="Straight Connector 166"/>
          <p:cNvCxnSpPr>
            <a:endCxn id="165" idx="5"/>
          </p:cNvCxnSpPr>
          <p:nvPr/>
        </p:nvCxnSpPr>
        <p:spPr>
          <a:xfrm>
            <a:off x="682261" y="4771196"/>
            <a:ext cx="714989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509691" y="2727908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5832698" y="271402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en-US" sz="2000" b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984119" y="2029859"/>
            <a:ext cx="86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9 cm</a:t>
            </a:r>
            <a:endParaRPr lang="en-US" sz="2400" b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526818" y="505830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</a:t>
            </a:r>
            <a:endParaRPr lang="en-US" sz="2000" b="1" dirty="0"/>
          </a:p>
        </p:txBody>
      </p:sp>
      <p:sp>
        <p:nvSpPr>
          <p:cNvPr id="173" name="TextBox 172"/>
          <p:cNvSpPr txBox="1"/>
          <p:nvPr/>
        </p:nvSpPr>
        <p:spPr>
          <a:xfrm>
            <a:off x="7671102" y="5033779"/>
            <a:ext cx="483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</a:t>
            </a:r>
            <a:endParaRPr lang="en-US" sz="2000" b="1" dirty="0"/>
          </a:p>
        </p:txBody>
      </p:sp>
      <p:sp>
        <p:nvSpPr>
          <p:cNvPr id="174" name="TextBox 173"/>
          <p:cNvSpPr txBox="1"/>
          <p:nvPr/>
        </p:nvSpPr>
        <p:spPr>
          <a:xfrm>
            <a:off x="3915362" y="4349093"/>
            <a:ext cx="1225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12 cm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991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4418 -1.85185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58619 4.44444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1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8" grpId="0" animBg="1"/>
      <p:bldP spid="49" grpId="0" animBg="1"/>
      <p:bldP spid="89" grpId="0" animBg="1"/>
      <p:bldP spid="125" grpId="0" animBg="1"/>
      <p:bldP spid="129" grpId="0" animBg="1"/>
      <p:bldP spid="165" grpId="0" animBg="1"/>
      <p:bldP spid="169" grpId="0"/>
      <p:bldP spid="170" grpId="0"/>
      <p:bldP spid="171" grpId="0"/>
      <p:bldP spid="172" grpId="0"/>
      <p:bldP spid="173" grpId="0"/>
      <p:bldP spid="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686" y="621412"/>
            <a:ext cx="66255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55686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0" y="5860286"/>
            <a:ext cx="12203723" cy="1081084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0" name="Flowchart: Document 9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95139" y="1685041"/>
            <a:ext cx="4884440" cy="691303"/>
            <a:chOff x="1295139" y="1685041"/>
            <a:chExt cx="4884440" cy="691303"/>
          </a:xfrm>
        </p:grpSpPr>
        <p:grpSp>
          <p:nvGrpSpPr>
            <p:cNvPr id="2" name="Group 1"/>
            <p:cNvGrpSpPr/>
            <p:nvPr/>
          </p:nvGrpSpPr>
          <p:grpSpPr>
            <a:xfrm>
              <a:off x="1671117" y="2017113"/>
              <a:ext cx="4245430" cy="359231"/>
              <a:chOff x="1671117" y="2017113"/>
              <a:chExt cx="4245430" cy="359231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671117" y="2017113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840347" y="2300144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1744687" y="2061598"/>
                <a:ext cx="4119715" cy="26897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295139" y="1685041"/>
              <a:ext cx="483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96364" y="1831703"/>
              <a:ext cx="483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B</a:t>
              </a:r>
              <a:endParaRPr lang="en-US" sz="28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37888" y="3874164"/>
            <a:ext cx="7206336" cy="76203"/>
            <a:chOff x="1137888" y="3874164"/>
            <a:chExt cx="7206336" cy="76203"/>
          </a:xfrm>
        </p:grpSpPr>
        <p:sp>
          <p:nvSpPr>
            <p:cNvPr id="52" name="Oval 51"/>
            <p:cNvSpPr/>
            <p:nvPr/>
          </p:nvSpPr>
          <p:spPr>
            <a:xfrm>
              <a:off x="1137888" y="3874167"/>
              <a:ext cx="76200" cy="7620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268024" y="3874164"/>
              <a:ext cx="76200" cy="7620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endCxn id="53" idx="5"/>
            </p:cNvCxnSpPr>
            <p:nvPr/>
          </p:nvCxnSpPr>
          <p:spPr>
            <a:xfrm>
              <a:off x="1183172" y="3928593"/>
              <a:ext cx="714989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42031" y="3423868"/>
            <a:ext cx="48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218468" y="3328875"/>
            <a:ext cx="38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9821146" y="1941184"/>
            <a:ext cx="124387" cy="2476977"/>
            <a:chOff x="10939731" y="1941184"/>
            <a:chExt cx="124387" cy="2476977"/>
          </a:xfrm>
        </p:grpSpPr>
        <p:sp>
          <p:nvSpPr>
            <p:cNvPr id="69" name="Oval 68"/>
            <p:cNvSpPr/>
            <p:nvPr/>
          </p:nvSpPr>
          <p:spPr>
            <a:xfrm>
              <a:off x="10939731" y="1941184"/>
              <a:ext cx="114030" cy="1140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0950088" y="4304131"/>
              <a:ext cx="114030" cy="1140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5400000">
              <a:off x="9809508" y="3205835"/>
              <a:ext cx="237744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9688836" y="1471230"/>
            <a:ext cx="39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</a:t>
            </a:r>
            <a:endParaRPr lang="en-US" sz="2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9664744" y="4443836"/>
            <a:ext cx="39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133789" y="1674290"/>
            <a:ext cx="86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 cm</a:t>
            </a:r>
            <a:endParaRPr lang="en-US" sz="2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4571864" y="3450599"/>
            <a:ext cx="125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12 cm</a:t>
            </a:r>
            <a:endParaRPr lang="en-US" sz="2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9985878" y="2887680"/>
            <a:ext cx="85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 cm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222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4686" y="511684"/>
            <a:ext cx="93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AB, CD, GH, MN, NP: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44714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686" y="1072744"/>
            <a:ext cx="93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31" t="25951" r="36677" b="12304"/>
          <a:stretch/>
        </p:blipFill>
        <p:spPr>
          <a:xfrm>
            <a:off x="3401569" y="1695796"/>
            <a:ext cx="4279392" cy="51622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5400000">
            <a:off x="495131" y="4867065"/>
            <a:ext cx="5429265" cy="837774"/>
            <a:chOff x="3124978" y="3187211"/>
            <a:chExt cx="9742984" cy="591291"/>
          </a:xfrm>
        </p:grpSpPr>
        <p:sp>
          <p:nvSpPr>
            <p:cNvPr id="15" name="Rectangle 14"/>
            <p:cNvSpPr/>
            <p:nvPr/>
          </p:nvSpPr>
          <p:spPr>
            <a:xfrm>
              <a:off x="3196229" y="3187212"/>
              <a:ext cx="9480330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0cm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922327" y="2202872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AB = 12 cm</a:t>
            </a:r>
            <a:endParaRPr lang="en-US" sz="2800" b="1" dirty="0"/>
          </a:p>
        </p:txBody>
      </p:sp>
      <p:grpSp>
        <p:nvGrpSpPr>
          <p:cNvPr id="50" name="Group 49"/>
          <p:cNvGrpSpPr/>
          <p:nvPr/>
        </p:nvGrpSpPr>
        <p:grpSpPr>
          <a:xfrm rot="5400000">
            <a:off x="1939849" y="6194371"/>
            <a:ext cx="5429265" cy="837774"/>
            <a:chOff x="3124978" y="3187211"/>
            <a:chExt cx="9742984" cy="591291"/>
          </a:xfrm>
        </p:grpSpPr>
        <p:sp>
          <p:nvSpPr>
            <p:cNvPr id="51" name="Rectangle 50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0cm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8922327" y="2819424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CD =   8 cm</a:t>
            </a:r>
            <a:endParaRPr lang="en-US" sz="2800" b="1" dirty="0"/>
          </a:p>
        </p:txBody>
      </p:sp>
      <p:grpSp>
        <p:nvGrpSpPr>
          <p:cNvPr id="86" name="Group 85"/>
          <p:cNvGrpSpPr/>
          <p:nvPr/>
        </p:nvGrpSpPr>
        <p:grpSpPr>
          <a:xfrm rot="5400000">
            <a:off x="3189460" y="4871285"/>
            <a:ext cx="5429265" cy="837774"/>
            <a:chOff x="3124978" y="3187211"/>
            <a:chExt cx="9742984" cy="591291"/>
          </a:xfrm>
        </p:grpSpPr>
        <p:sp>
          <p:nvSpPr>
            <p:cNvPr id="87" name="Rectangle 86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0cm</a:t>
              </a:r>
              <a:endParaRPr lang="en-US" sz="16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8922326" y="3330580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GH =   8 cm</a:t>
            </a:r>
            <a:endParaRPr lang="en-US" sz="2800" b="1" dirty="0"/>
          </a:p>
        </p:txBody>
      </p:sp>
      <p:grpSp>
        <p:nvGrpSpPr>
          <p:cNvPr id="122" name="Group 121"/>
          <p:cNvGrpSpPr/>
          <p:nvPr/>
        </p:nvGrpSpPr>
        <p:grpSpPr>
          <a:xfrm rot="2599810">
            <a:off x="4686879" y="3493377"/>
            <a:ext cx="5429265" cy="837774"/>
            <a:chOff x="3124978" y="3187211"/>
            <a:chExt cx="9742984" cy="591291"/>
          </a:xfrm>
        </p:grpSpPr>
        <p:sp>
          <p:nvSpPr>
            <p:cNvPr id="123" name="Rectangle 122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0cm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8879054" y="3883574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MN =   7 cm</a:t>
            </a:r>
            <a:endParaRPr lang="en-US" sz="2800" b="1" dirty="0"/>
          </a:p>
        </p:txBody>
      </p:sp>
      <p:grpSp>
        <p:nvGrpSpPr>
          <p:cNvPr id="158" name="Group 157"/>
          <p:cNvGrpSpPr/>
          <p:nvPr/>
        </p:nvGrpSpPr>
        <p:grpSpPr>
          <a:xfrm rot="5400000">
            <a:off x="4349270" y="5529757"/>
            <a:ext cx="5429265" cy="837774"/>
            <a:chOff x="3124978" y="3187211"/>
            <a:chExt cx="9742984" cy="591291"/>
          </a:xfrm>
        </p:grpSpPr>
        <p:sp>
          <p:nvSpPr>
            <p:cNvPr id="159" name="Rectangle 158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0cm</a:t>
              </a:r>
              <a:endParaRPr lang="en-US" sz="16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8974143" y="4376221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NP =   10 cm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025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85" grpId="0"/>
      <p:bldP spid="121" grpId="0"/>
      <p:bldP spid="157" grpId="0"/>
      <p:bldP spid="1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337</Words>
  <Application>Microsoft Office PowerPoint</Application>
  <PresentationFormat>Custom</PresentationFormat>
  <Paragraphs>175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</cp:lastModifiedBy>
  <cp:revision>34</cp:revision>
  <dcterms:created xsi:type="dcterms:W3CDTF">2021-06-08T07:59:58Z</dcterms:created>
  <dcterms:modified xsi:type="dcterms:W3CDTF">2021-12-20T13:23:45Z</dcterms:modified>
</cp:coreProperties>
</file>