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7" r:id="rId4"/>
    <p:sldMasterId id="2147483718" r:id="rId5"/>
  </p:sldMasterIdLst>
  <p:notesMasterIdLst>
    <p:notesMasterId r:id="rId28"/>
  </p:notesMasterIdLst>
  <p:sldIdLst>
    <p:sldId id="276" r:id="rId6"/>
    <p:sldId id="257" r:id="rId7"/>
    <p:sldId id="258" r:id="rId8"/>
    <p:sldId id="563" r:id="rId9"/>
    <p:sldId id="564" r:id="rId10"/>
    <p:sldId id="2007577104" r:id="rId11"/>
    <p:sldId id="2007577096" r:id="rId12"/>
    <p:sldId id="565" r:id="rId13"/>
    <p:sldId id="2007577097" r:id="rId14"/>
    <p:sldId id="2007577098" r:id="rId15"/>
    <p:sldId id="2007577099" r:id="rId16"/>
    <p:sldId id="335" r:id="rId17"/>
    <p:sldId id="570" r:id="rId18"/>
    <p:sldId id="571" r:id="rId19"/>
    <p:sldId id="572" r:id="rId20"/>
    <p:sldId id="573" r:id="rId21"/>
    <p:sldId id="2007577100" r:id="rId22"/>
    <p:sldId id="2007577101" r:id="rId23"/>
    <p:sldId id="574" r:id="rId24"/>
    <p:sldId id="2007577103" r:id="rId25"/>
    <p:sldId id="268" r:id="rId26"/>
    <p:sldId id="5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84D54-48AE-450A-AD9E-B07281EC91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C6AF-D9B6-40BB-9535-226B85857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2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2867B-6402-4C88-82F7-F742C90D0F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0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17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07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6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0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409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63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08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9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009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420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749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71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64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1920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2752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81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350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8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5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74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9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798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560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068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85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5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92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19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47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360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71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64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3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36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436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12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259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5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84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2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D686A8-91EF-4F81-BCE4-A1294EA50367}"/>
              </a:ext>
            </a:extLst>
          </p:cNvPr>
          <p:cNvSpPr txBox="1"/>
          <p:nvPr userDrawn="1"/>
        </p:nvSpPr>
        <p:spPr>
          <a:xfrm>
            <a:off x="8889023" y="6596390"/>
            <a:ext cx="3747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181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2022/10/6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007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40E897-F605-40B1-8D40-4243598410D7}"/>
              </a:ext>
            </a:extLst>
          </p:cNvPr>
          <p:cNvSpPr txBox="1"/>
          <p:nvPr userDrawn="1"/>
        </p:nvSpPr>
        <p:spPr>
          <a:xfrm>
            <a:off x="9265920" y="94733"/>
            <a:ext cx="2809539" cy="2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59307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90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4944666" y="2522966"/>
            <a:ext cx="501608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Khởi</a:t>
            </a: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6000" b="1" i="0" u="sng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động</a:t>
            </a:r>
            <a:endParaRPr kumimoji="0" lang="zh-CN" altLang="en-US" sz="6000" b="1" i="0" u="sng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861134" y="5468644"/>
            <a:ext cx="6079162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90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6" y="5407635"/>
            <a:ext cx="429430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4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84286F0-38B5-46D6-BA02-911EDEB06CFA}"/>
              </a:ext>
            </a:extLst>
          </p:cNvPr>
          <p:cNvSpPr txBox="1"/>
          <p:nvPr/>
        </p:nvSpPr>
        <p:spPr>
          <a:xfrm>
            <a:off x="1758110" y="193666"/>
            <a:ext cx="909277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24" name="Picture 2" descr="20210409090849_wm_shs-tieng-viet-2-tap-1">
            <a:extLst>
              <a:ext uri="{FF2B5EF4-FFF2-40B4-BE49-F238E27FC236}">
                <a16:creationId xmlns="" xmlns:a16="http://schemas.microsoft.com/office/drawing/2014/main" id="{20C327F0-A35F-436E-B26B-C1F334669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149605" y="1320144"/>
            <a:ext cx="4513565" cy="3648996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3FCEE5-AB67-4E7F-9C92-DE1A2CDE9639}"/>
              </a:ext>
            </a:extLst>
          </p:cNvPr>
          <p:cNvSpPr txBox="1"/>
          <p:nvPr/>
        </p:nvSpPr>
        <p:spPr>
          <a:xfrm>
            <a:off x="6838279" y="1523563"/>
            <a:ext cx="5102186" cy="276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F3507C-0BC6-4691-818D-FF9E048213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92" y="1632612"/>
            <a:ext cx="433526" cy="4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5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9824F1-A337-481A-B3D6-60476725057A}"/>
              </a:ext>
            </a:extLst>
          </p:cNvPr>
          <p:cNvSpPr txBox="1"/>
          <p:nvPr/>
        </p:nvSpPr>
        <p:spPr>
          <a:xfrm>
            <a:off x="3190240" y="205410"/>
            <a:ext cx="798576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="" xmlns:a16="http://schemas.microsoft.com/office/drawing/2014/main" id="{1B89DD98-0540-48DA-9EE0-C244F9D8B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7432" r="10265" b="73714"/>
          <a:stretch/>
        </p:blipFill>
        <p:spPr bwMode="auto">
          <a:xfrm>
            <a:off x="665919" y="1435762"/>
            <a:ext cx="4830391" cy="47010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D5735D-E3BE-4891-965A-403C7E35A859}"/>
              </a:ext>
            </a:extLst>
          </p:cNvPr>
          <p:cNvSpPr txBox="1"/>
          <p:nvPr/>
        </p:nvSpPr>
        <p:spPr>
          <a:xfrm>
            <a:off x="6390640" y="1819045"/>
            <a:ext cx="3794877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5FB8990-316A-4497-ABAC-5209B7C8A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18" y="1819045"/>
            <a:ext cx="443563" cy="4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874D15-735E-45FB-98AB-86E83E24EDBB}"/>
              </a:ext>
            </a:extLst>
          </p:cNvPr>
          <p:cNvSpPr txBox="1"/>
          <p:nvPr/>
        </p:nvSpPr>
        <p:spPr>
          <a:xfrm>
            <a:off x="1267458" y="1015014"/>
            <a:ext cx="939038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="" xmlns:a16="http://schemas.microsoft.com/office/drawing/2014/main" id="{4F685A1F-6DE0-4C6C-A6E6-A1670FA1F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174865" y="1857270"/>
            <a:ext cx="3194281" cy="2729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A3BD8B-A889-43AD-A77D-37A91375FF05}"/>
              </a:ext>
            </a:extLst>
          </p:cNvPr>
          <p:cNvSpPr txBox="1"/>
          <p:nvPr/>
        </p:nvSpPr>
        <p:spPr>
          <a:xfrm>
            <a:off x="5801360" y="1857270"/>
            <a:ext cx="3312208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6AEA9D8-D493-4E88-9180-D5CF4DD183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623121" y="1857270"/>
            <a:ext cx="741680" cy="7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4268FC-DFED-4ACB-9C1A-4E8515DFF6D5}"/>
              </a:ext>
            </a:extLst>
          </p:cNvPr>
          <p:cNvSpPr txBox="1"/>
          <p:nvPr/>
        </p:nvSpPr>
        <p:spPr>
          <a:xfrm>
            <a:off x="1239520" y="309438"/>
            <a:ext cx="1001776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="" xmlns:a16="http://schemas.microsoft.com/office/drawing/2014/main" id="{3BB3C849-31B5-40CB-8DDB-C9FB6F7A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788781" y="1661370"/>
            <a:ext cx="4190916" cy="3388150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ADD8C9-B218-4E3C-9590-355F725FE7B7}"/>
              </a:ext>
            </a:extLst>
          </p:cNvPr>
          <p:cNvSpPr txBox="1"/>
          <p:nvPr/>
        </p:nvSpPr>
        <p:spPr>
          <a:xfrm>
            <a:off x="5926866" y="1503784"/>
            <a:ext cx="6046573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C2F7EB1-3B25-4B79-ADB7-920BBE8A02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99" y="1691450"/>
            <a:ext cx="654484" cy="6544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962801B-7460-4D21-9CFF-C5B5CF53F18A}"/>
              </a:ext>
            </a:extLst>
          </p:cNvPr>
          <p:cNvCxnSpPr>
            <a:cxnSpLocks/>
          </p:cNvCxnSpPr>
          <p:nvPr/>
        </p:nvCxnSpPr>
        <p:spPr>
          <a:xfrm>
            <a:off x="6096000" y="3364637"/>
            <a:ext cx="309880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22A7960-7F00-4466-A0EB-F832ADE17F7A}"/>
              </a:ext>
            </a:extLst>
          </p:cNvPr>
          <p:cNvCxnSpPr>
            <a:cxnSpLocks/>
          </p:cNvCxnSpPr>
          <p:nvPr/>
        </p:nvCxnSpPr>
        <p:spPr>
          <a:xfrm>
            <a:off x="6096000" y="4093275"/>
            <a:ext cx="2611120" cy="0"/>
          </a:xfrm>
          <a:prstGeom prst="line">
            <a:avLst/>
          </a:prstGeom>
          <a:ln w="28575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550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5407635"/>
            <a:ext cx="9977875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Bạn nhỏ yêu những gì ở trường lớp của mình?</a:t>
            </a:r>
            <a:endParaRPr lang="vi-VN" sz="3600" dirty="0" err="1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313A7B2-02D4-43C7-896A-727DA162A643}"/>
              </a:ext>
            </a:extLst>
          </p:cNvPr>
          <p:cNvCxnSpPr>
            <a:cxnSpLocks/>
          </p:cNvCxnSpPr>
          <p:nvPr/>
        </p:nvCxnSpPr>
        <p:spPr>
          <a:xfrm>
            <a:off x="1212855" y="1617031"/>
            <a:ext cx="1316985" cy="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C9C11BBB-6FD2-4AC6-BA08-17C0567EFD56}"/>
              </a:ext>
            </a:extLst>
          </p:cNvPr>
          <p:cNvCxnSpPr>
            <a:cxnSpLocks/>
          </p:cNvCxnSpPr>
          <p:nvPr/>
        </p:nvCxnSpPr>
        <p:spPr>
          <a:xfrm>
            <a:off x="793058" y="2514493"/>
            <a:ext cx="142944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236DBC6-73CD-4D53-95CB-B526DF038B2D}"/>
              </a:ext>
            </a:extLst>
          </p:cNvPr>
          <p:cNvCxnSpPr>
            <a:cxnSpLocks/>
          </p:cNvCxnSpPr>
          <p:nvPr/>
        </p:nvCxnSpPr>
        <p:spPr>
          <a:xfrm>
            <a:off x="4868934" y="1188095"/>
            <a:ext cx="1170654" cy="18878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E673F4F-B7BB-48DF-AE41-1DF8DEB75578}"/>
              </a:ext>
            </a:extLst>
          </p:cNvPr>
          <p:cNvCxnSpPr>
            <a:cxnSpLocks/>
          </p:cNvCxnSpPr>
          <p:nvPr/>
        </p:nvCxnSpPr>
        <p:spPr>
          <a:xfrm flipV="1">
            <a:off x="4935817" y="1645071"/>
            <a:ext cx="1915869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1B20C4D5-BB90-4A14-A1CE-A2EEB3216C49}"/>
              </a:ext>
            </a:extLst>
          </p:cNvPr>
          <p:cNvCxnSpPr>
            <a:cxnSpLocks/>
          </p:cNvCxnSpPr>
          <p:nvPr/>
        </p:nvCxnSpPr>
        <p:spPr>
          <a:xfrm flipV="1">
            <a:off x="4331628" y="3144321"/>
            <a:ext cx="816908" cy="10820"/>
          </a:xfrm>
          <a:prstGeom prst="line">
            <a:avLst/>
          </a:prstGeom>
          <a:ln w="3810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53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41149C-4BA1-4B45-888A-2E0AA12BE75D}"/>
              </a:ext>
            </a:extLst>
          </p:cNvPr>
          <p:cNvSpPr txBox="1"/>
          <p:nvPr/>
        </p:nvSpPr>
        <p:spPr>
          <a:xfrm>
            <a:off x="373337" y="1144863"/>
            <a:ext cx="1039626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043D36-33FF-4EA5-B3B5-DBC897DAEDAD}"/>
              </a:ext>
            </a:extLst>
          </p:cNvPr>
          <p:cNvSpPr txBox="1"/>
          <p:nvPr/>
        </p:nvSpPr>
        <p:spPr>
          <a:xfrm>
            <a:off x="1806890" y="2251402"/>
            <a:ext cx="4571261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15778D-B28F-4BFD-9CDE-9B4729020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1341120" y="2460776"/>
            <a:ext cx="412820" cy="4245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FB870AF-BC31-4AF7-B532-5BE410B37D8B}"/>
              </a:ext>
            </a:extLst>
          </p:cNvPr>
          <p:cNvCxnSpPr>
            <a:cxnSpLocks/>
          </p:cNvCxnSpPr>
          <p:nvPr/>
        </p:nvCxnSpPr>
        <p:spPr>
          <a:xfrm flipV="1">
            <a:off x="1912789" y="2885296"/>
            <a:ext cx="2486491" cy="11116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01237EB-24C4-4AC4-AB3D-5FAEBEF15F60}"/>
              </a:ext>
            </a:extLst>
          </p:cNvPr>
          <p:cNvCxnSpPr>
            <a:cxnSpLocks/>
          </p:cNvCxnSpPr>
          <p:nvPr/>
        </p:nvCxnSpPr>
        <p:spPr>
          <a:xfrm>
            <a:off x="1912789" y="3589976"/>
            <a:ext cx="3245866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75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6" descr="书本蓝阴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965006"/>
            <a:ext cx="8248759" cy="43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360安全浏览器下载\六一\Nipic_2531170_b95b5e79d8a6cffe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65" y="2222433"/>
            <a:ext cx="25527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437100-CA1D-413A-B1B2-E22DC2619EF2}"/>
              </a:ext>
            </a:extLst>
          </p:cNvPr>
          <p:cNvSpPr txBox="1"/>
          <p:nvPr/>
        </p:nvSpPr>
        <p:spPr>
          <a:xfrm>
            <a:off x="1413434" y="2075227"/>
            <a:ext cx="799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01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=""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=""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=""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=""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=""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=""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=""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093665" y="1915269"/>
            <a:ext cx="57070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="" xmlns:a16="http://schemas.microsoft.com/office/drawing/2014/main" id="{4660D9A8-5446-434B-A63E-84FD3E31989B}"/>
              </a:ext>
            </a:extLst>
          </p:cNvPr>
          <p:cNvSpPr/>
          <p:nvPr/>
        </p:nvSpPr>
        <p:spPr>
          <a:xfrm>
            <a:off x="5112350" y="4586939"/>
            <a:ext cx="1818072" cy="440262"/>
          </a:xfrm>
          <a:prstGeom prst="roundRect">
            <a:avLst>
              <a:gd name="adj" fmla="val 50000"/>
            </a:avLst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3A84DD3-5E52-5344-B9D1-740345AE6AEA}"/>
              </a:ext>
            </a:extLst>
          </p:cNvPr>
          <p:cNvSpPr txBox="1"/>
          <p:nvPr/>
        </p:nvSpPr>
        <p:spPr>
          <a:xfrm>
            <a:off x="5210908" y="4637793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Giáo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 </a:t>
            </a:r>
            <a:r>
              <a:rPr kumimoji="1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viên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zihun58hao-chuangzhonghei" pitchFamily="2" charset="-122"/>
                <a:ea typeface="zihun58hao-chuangzhonghei" pitchFamily="2" charset="-122"/>
                <a:cs typeface="+mn-cs"/>
              </a:rPr>
              <a:t>:……..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zihun58hao-chuangzhonghei" pitchFamily="2" charset="-122"/>
              <a:ea typeface="zihun58hao-chuangzhonghei" pitchFamily="2" charset="-122"/>
              <a:cs typeface="+mn-cs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9456256-F8CD-4640-84D4-E95FB33D124A}"/>
              </a:ext>
            </a:extLst>
          </p:cNvPr>
          <p:cNvSpPr txBox="1"/>
          <p:nvPr/>
        </p:nvSpPr>
        <p:spPr>
          <a:xfrm>
            <a:off x="8800677" y="-55104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6900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5" y="4852091"/>
            <a:ext cx="9977875" cy="12379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Những từ ngữ nào 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rong bài thể hiện rõ nhất tình cảm của bạn nhỏ dành cho trường lớp?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FDC7757-5E49-461F-BDE2-CBFEDBCF78DB}"/>
              </a:ext>
            </a:extLst>
          </p:cNvPr>
          <p:cNvSpPr/>
          <p:nvPr/>
        </p:nvSpPr>
        <p:spPr>
          <a:xfrm>
            <a:off x="1133900" y="847030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81BE621-313A-4900-A21F-0041EC15E6C7}"/>
              </a:ext>
            </a:extLst>
          </p:cNvPr>
          <p:cNvSpPr/>
          <p:nvPr/>
        </p:nvSpPr>
        <p:spPr>
          <a:xfrm>
            <a:off x="4292408" y="798366"/>
            <a:ext cx="613620" cy="443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6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35" name="任意形状 34">
            <a:extLst>
              <a:ext uri="{FF2B5EF4-FFF2-40B4-BE49-F238E27FC236}">
                <a16:creationId xmlns="" xmlns:a16="http://schemas.microsoft.com/office/drawing/2014/main" id="{244B0D7B-0FE7-264A-89B2-0DD04F8FBAC6}"/>
              </a:ext>
            </a:extLst>
          </p:cNvPr>
          <p:cNvSpPr/>
          <p:nvPr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1255709" y="972924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AE8E70C-7995-124F-BD53-EED92708F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9092A41E-0811-544D-A10C-E8388C74A161}"/>
              </a:ext>
            </a:extLst>
          </p:cNvPr>
          <p:cNvSpPr/>
          <p:nvPr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9EC910AB-C4C7-7E4D-A236-EABDE9CE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31" name="image 102">
            <a:extLst>
              <a:ext uri="{FF2B5EF4-FFF2-40B4-BE49-F238E27FC236}">
                <a16:creationId xmlns="" xmlns:a16="http://schemas.microsoft.com/office/drawing/2014/main" id="{E996C341-1238-B345-AC8D-A96E7680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CD841DE2-9171-3442-BAE4-76C1424A4461}"/>
              </a:ext>
            </a:extLst>
          </p:cNvPr>
          <p:cNvSpPr/>
          <p:nvPr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="" xmlns:a16="http://schemas.microsoft.com/office/drawing/2014/main" id="{87567239-FEA4-A342-A3B8-84E700FED830}"/>
              </a:ext>
            </a:extLst>
          </p:cNvPr>
          <p:cNvSpPr/>
          <p:nvPr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="" xmlns:a16="http://schemas.microsoft.com/office/drawing/2014/main" id="{492F0907-5FF6-EF4F-95D9-3A2378583F87}"/>
              </a:ext>
            </a:extLst>
          </p:cNvPr>
          <p:cNvSpPr/>
          <p:nvPr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33213F8-3A55-694F-B671-D7EDE13586B1}"/>
              </a:ext>
            </a:extLst>
          </p:cNvPr>
          <p:cNvGrpSpPr/>
          <p:nvPr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39" name="圆角矩形 38">
              <a:extLst>
                <a:ext uri="{FF2B5EF4-FFF2-40B4-BE49-F238E27FC236}">
                  <a16:creationId xmlns="" xmlns:a16="http://schemas.microsoft.com/office/drawing/2014/main" id="{B1A4F77A-A637-C04F-B844-1DDABD33E55F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>
              <a:extLst>
                <a:ext uri="{FF2B5EF4-FFF2-40B4-BE49-F238E27FC236}">
                  <a16:creationId xmlns="" xmlns:a16="http://schemas.microsoft.com/office/drawing/2014/main" id="{B5406BB8-28DD-444E-B328-65ED44349015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" name="圆角矩形 40">
            <a:extLst>
              <a:ext uri="{FF2B5EF4-FFF2-40B4-BE49-F238E27FC236}">
                <a16:creationId xmlns="" xmlns:a16="http://schemas.microsoft.com/office/drawing/2014/main" id="{74F52066-FE56-284B-8E04-B1BC501F257A}"/>
              </a:ext>
            </a:extLst>
          </p:cNvPr>
          <p:cNvSpPr/>
          <p:nvPr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圆角矩形 41">
            <a:extLst>
              <a:ext uri="{FF2B5EF4-FFF2-40B4-BE49-F238E27FC236}">
                <a16:creationId xmlns="" xmlns:a16="http://schemas.microsoft.com/office/drawing/2014/main" id="{A8DAA526-0255-D944-8749-ACD3AD5467FA}"/>
              </a:ext>
            </a:extLst>
          </p:cNvPr>
          <p:cNvSpPr/>
          <p:nvPr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圆角矩形 42">
            <a:extLst>
              <a:ext uri="{FF2B5EF4-FFF2-40B4-BE49-F238E27FC236}">
                <a16:creationId xmlns="" xmlns:a16="http://schemas.microsoft.com/office/drawing/2014/main" id="{7B2660D6-BFD4-FC48-AB72-407E1DA87EC6}"/>
              </a:ext>
            </a:extLst>
          </p:cNvPr>
          <p:cNvSpPr/>
          <p:nvPr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160816" y="2465252"/>
            <a:ext cx="5904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43BF8D45-6765-854F-A41F-1FDCFE5E91B9}"/>
              </a:ext>
            </a:extLst>
          </p:cNvPr>
          <p:cNvSpPr/>
          <p:nvPr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1FDA4700-4234-EC4C-8E13-3F1E9521582B}"/>
              </a:ext>
            </a:extLst>
          </p:cNvPr>
          <p:cNvSpPr/>
          <p:nvPr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735E8E-2519-4017-878D-67370F0CB56A}"/>
              </a:ext>
            </a:extLst>
          </p:cNvPr>
          <p:cNvSpPr txBox="1"/>
          <p:nvPr/>
        </p:nvSpPr>
        <p:spPr>
          <a:xfrm>
            <a:off x="4432410" y="5719179"/>
            <a:ext cx="7519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20950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1">
            <a:extLst>
              <a:ext uri="{FF2B5EF4-FFF2-40B4-BE49-F238E27FC236}">
                <a16:creationId xmlns="" xmlns:a16="http://schemas.microsoft.com/office/drawing/2014/main" id="{B6E94EB5-B625-7F45-9A69-7E83AE0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6" name="任意形状 15">
            <a:extLst>
              <a:ext uri="{FF2B5EF4-FFF2-40B4-BE49-F238E27FC236}">
                <a16:creationId xmlns="" xmlns:a16="http://schemas.microsoft.com/office/drawing/2014/main" id="{3479D7F5-F47E-1A4A-AD44-6D11E1B29F8A}"/>
              </a:ext>
            </a:extLst>
          </p:cNvPr>
          <p:cNvSpPr/>
          <p:nvPr/>
        </p:nvSpPr>
        <p:spPr>
          <a:xfrm>
            <a:off x="517888" y="345580"/>
            <a:ext cx="1544206" cy="1544206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44FEAEDB-EA02-C34B-87B8-58D666986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"/>
          <a:stretch/>
        </p:blipFill>
        <p:spPr>
          <a:xfrm>
            <a:off x="844963" y="962627"/>
            <a:ext cx="10502073" cy="5194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2586F14-002A-1B44-B9FE-13C82B2BF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679545" y="4987768"/>
            <a:ext cx="602779" cy="17679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080F87A-3838-6E4F-AC3F-8FE0557EB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00000">
            <a:off x="8705672" y="433477"/>
            <a:ext cx="971344" cy="972754"/>
          </a:xfrm>
          <a:prstGeom prst="rect">
            <a:avLst/>
          </a:prstGeom>
        </p:spPr>
      </p:pic>
      <p:pic>
        <p:nvPicPr>
          <p:cNvPr id="10" name="image 102">
            <a:extLst>
              <a:ext uri="{FF2B5EF4-FFF2-40B4-BE49-F238E27FC236}">
                <a16:creationId xmlns="" xmlns:a16="http://schemas.microsoft.com/office/drawing/2014/main" id="{F1DB3569-32AF-4E4D-B971-FE3F5CC7D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1127978" y="265764"/>
            <a:ext cx="933436" cy="69804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9298FB3-F6F9-EF4E-A813-FBC97D0E8094}"/>
              </a:ext>
            </a:extLst>
          </p:cNvPr>
          <p:cNvGrpSpPr/>
          <p:nvPr/>
        </p:nvGrpSpPr>
        <p:grpSpPr>
          <a:xfrm>
            <a:off x="1538273" y="5216309"/>
            <a:ext cx="1014412" cy="414337"/>
            <a:chOff x="2843213" y="5216309"/>
            <a:chExt cx="1014412" cy="414337"/>
          </a:xfrm>
        </p:grpSpPr>
        <p:sp>
          <p:nvSpPr>
            <p:cNvPr id="12" name="圆角矩形 11">
              <a:extLst>
                <a:ext uri="{FF2B5EF4-FFF2-40B4-BE49-F238E27FC236}">
                  <a16:creationId xmlns="" xmlns:a16="http://schemas.microsoft.com/office/drawing/2014/main" id="{94D270E5-4FE5-CC40-B878-E7C91A762E6A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="" xmlns:a16="http://schemas.microsoft.com/office/drawing/2014/main" id="{3545F531-5EEA-2C49-93ED-21BED26DA29E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圆角矩形 13">
            <a:extLst>
              <a:ext uri="{FF2B5EF4-FFF2-40B4-BE49-F238E27FC236}">
                <a16:creationId xmlns="" xmlns:a16="http://schemas.microsoft.com/office/drawing/2014/main" id="{ED528935-BBC1-D243-88F7-DD0B29F48B96}"/>
              </a:ext>
            </a:extLst>
          </p:cNvPr>
          <p:cNvSpPr/>
          <p:nvPr/>
        </p:nvSpPr>
        <p:spPr>
          <a:xfrm>
            <a:off x="2759430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CD4290DB-A768-7F43-8603-B5673EED6CB5}"/>
              </a:ext>
            </a:extLst>
          </p:cNvPr>
          <p:cNvSpPr/>
          <p:nvPr/>
        </p:nvSpPr>
        <p:spPr>
          <a:xfrm>
            <a:off x="344593" y="4732676"/>
            <a:ext cx="572351" cy="572351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F485970-38CF-7842-AC60-4452A17E6155}"/>
              </a:ext>
            </a:extLst>
          </p:cNvPr>
          <p:cNvSpPr txBox="1"/>
          <p:nvPr/>
        </p:nvSpPr>
        <p:spPr>
          <a:xfrm>
            <a:off x="1415776" y="1350326"/>
            <a:ext cx="32159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kumimoji="1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40AE8E76-BD17-8C4E-B19C-F2F5837D04A3}"/>
              </a:ext>
            </a:extLst>
          </p:cNvPr>
          <p:cNvGrpSpPr/>
          <p:nvPr/>
        </p:nvGrpSpPr>
        <p:grpSpPr>
          <a:xfrm>
            <a:off x="4928894" y="1586110"/>
            <a:ext cx="5847330" cy="3563951"/>
            <a:chOff x="6210719" y="1924172"/>
            <a:chExt cx="5847330" cy="3563951"/>
          </a:xfrm>
        </p:grpSpPr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DDDFFA12-4B1F-794D-8A5B-C9594545AF5E}"/>
                </a:ext>
              </a:extLst>
            </p:cNvPr>
            <p:cNvGrpSpPr/>
            <p:nvPr/>
          </p:nvGrpSpPr>
          <p:grpSpPr>
            <a:xfrm>
              <a:off x="6210719" y="1924172"/>
              <a:ext cx="655949" cy="655949"/>
              <a:chOff x="5787484" y="1889787"/>
              <a:chExt cx="691376" cy="691376"/>
            </a:xfrm>
          </p:grpSpPr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51FA3812-595B-F942-8C7F-5FE1BC98F3A2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21" name="直线连接符 20">
                <a:extLst>
                  <a:ext uri="{FF2B5EF4-FFF2-40B4-BE49-F238E27FC236}">
                    <a16:creationId xmlns="" xmlns:a16="http://schemas.microsoft.com/office/drawing/2014/main" id="{7B65BD86-5CC8-C54E-B758-33626C9CD738}"/>
                  </a:ext>
                </a:extLst>
              </p:cNvPr>
              <p:cNvCxnSpPr>
                <a:cxnSpLocks/>
                <a:stCxn id="17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>
                <a:extLst>
                  <a:ext uri="{FF2B5EF4-FFF2-40B4-BE49-F238E27FC236}">
                    <a16:creationId xmlns="" xmlns:a16="http://schemas.microsoft.com/office/drawing/2014/main" id="{762304F5-08FD-7E4E-A69E-3880C6B320C4}"/>
                  </a:ext>
                </a:extLst>
              </p:cNvPr>
              <p:cNvCxnSpPr>
                <a:cxnSpLocks/>
                <a:stCxn id="17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="" xmlns:a16="http://schemas.microsoft.com/office/drawing/2014/main" id="{030A4683-5A36-7A40-B56B-7E299BEE9FBF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="" xmlns:a16="http://schemas.microsoft.com/office/drawing/2014/main" id="{34C47B14-8F5B-D84F-BC6B-56B4134BC6DA}"/>
                  </a:ext>
                </a:extLst>
              </p:cNvPr>
              <p:cNvCxnSpPr>
                <a:cxnSpLocks/>
                <a:stCxn id="17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94CD50EE-3A4D-7947-901D-F773E3FFA603}"/>
                </a:ext>
              </a:extLst>
            </p:cNvPr>
            <p:cNvSpPr txBox="1"/>
            <p:nvPr/>
          </p:nvSpPr>
          <p:spPr>
            <a:xfrm>
              <a:off x="6286862" y="1959759"/>
              <a:ext cx="503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01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BFBD7FDA-C0C1-A64C-88FC-F432A76624F4}"/>
                </a:ext>
              </a:extLst>
            </p:cNvPr>
            <p:cNvSpPr txBox="1"/>
            <p:nvPr/>
          </p:nvSpPr>
          <p:spPr>
            <a:xfrm>
              <a:off x="7088229" y="2021314"/>
              <a:ext cx="4969820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0BA90975-1701-CD4D-A379-6FB91A719A80}"/>
                </a:ext>
              </a:extLst>
            </p:cNvPr>
            <p:cNvGrpSpPr/>
            <p:nvPr/>
          </p:nvGrpSpPr>
          <p:grpSpPr>
            <a:xfrm>
              <a:off x="6210719" y="2893506"/>
              <a:ext cx="655949" cy="655949"/>
              <a:chOff x="5787484" y="1889787"/>
              <a:chExt cx="691376" cy="691376"/>
            </a:xfrm>
          </p:grpSpPr>
          <p:sp>
            <p:nvSpPr>
              <p:cNvPr id="61" name="椭圆 60">
                <a:extLst>
                  <a:ext uri="{FF2B5EF4-FFF2-40B4-BE49-F238E27FC236}">
                    <a16:creationId xmlns="" xmlns:a16="http://schemas.microsoft.com/office/drawing/2014/main" id="{FDC02356-30C9-0C49-983E-D6C49C3788A4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62" name="直线连接符 61">
                <a:extLst>
                  <a:ext uri="{FF2B5EF4-FFF2-40B4-BE49-F238E27FC236}">
                    <a16:creationId xmlns="" xmlns:a16="http://schemas.microsoft.com/office/drawing/2014/main" id="{82F134D2-924F-9340-907B-3B9038839A12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线连接符 62">
                <a:extLst>
                  <a:ext uri="{FF2B5EF4-FFF2-40B4-BE49-F238E27FC236}">
                    <a16:creationId xmlns="" xmlns:a16="http://schemas.microsoft.com/office/drawing/2014/main" id="{E18A9858-71C5-9041-AA62-B12019E6368D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线连接符 63">
                <a:extLst>
                  <a:ext uri="{FF2B5EF4-FFF2-40B4-BE49-F238E27FC236}">
                    <a16:creationId xmlns="" xmlns:a16="http://schemas.microsoft.com/office/drawing/2014/main" id="{89D9DD9D-42B6-0E4F-8AFF-11032CACBE0F}"/>
                  </a:ext>
                </a:extLst>
              </p:cNvPr>
              <p:cNvCxnSpPr>
                <a:cxnSpLocks/>
                <a:stCxn id="61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线连接符 64">
                <a:extLst>
                  <a:ext uri="{FF2B5EF4-FFF2-40B4-BE49-F238E27FC236}">
                    <a16:creationId xmlns="" xmlns:a16="http://schemas.microsoft.com/office/drawing/2014/main" id="{4471FF42-8B0A-B640-85F5-D3F85A51D3F7}"/>
                  </a:ext>
                </a:extLst>
              </p:cNvPr>
              <p:cNvCxnSpPr>
                <a:cxnSpLocks/>
                <a:stCxn id="61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58">
              <a:extLst>
                <a:ext uri="{FF2B5EF4-FFF2-40B4-BE49-F238E27FC236}">
                  <a16:creationId xmlns="" xmlns:a16="http://schemas.microsoft.com/office/drawing/2014/main" id="{9CDB5FAA-CEB7-6640-A69D-C98779A533D3}"/>
                </a:ext>
              </a:extLst>
            </p:cNvPr>
            <p:cNvSpPr txBox="1"/>
            <p:nvPr/>
          </p:nvSpPr>
          <p:spPr>
            <a:xfrm>
              <a:off x="6254000" y="2929093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02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22CC205F-D918-234A-8184-3293F42BC75F}"/>
                </a:ext>
              </a:extLst>
            </p:cNvPr>
            <p:cNvSpPr txBox="1"/>
            <p:nvPr/>
          </p:nvSpPr>
          <p:spPr>
            <a:xfrm>
              <a:off x="7039064" y="2750217"/>
              <a:ext cx="501898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="" xmlns:a16="http://schemas.microsoft.com/office/drawing/2014/main" id="{86FCB215-A0CF-AD42-A35A-9C6C8C027AA2}"/>
                </a:ext>
              </a:extLst>
            </p:cNvPr>
            <p:cNvGrpSpPr/>
            <p:nvPr/>
          </p:nvGrpSpPr>
          <p:grpSpPr>
            <a:xfrm>
              <a:off x="6210719" y="3862840"/>
              <a:ext cx="655949" cy="655949"/>
              <a:chOff x="5787484" y="1889787"/>
              <a:chExt cx="691376" cy="691376"/>
            </a:xfrm>
          </p:grpSpPr>
          <p:sp>
            <p:nvSpPr>
              <p:cNvPr id="70" name="椭圆 69">
                <a:extLst>
                  <a:ext uri="{FF2B5EF4-FFF2-40B4-BE49-F238E27FC236}">
                    <a16:creationId xmlns="" xmlns:a16="http://schemas.microsoft.com/office/drawing/2014/main" id="{D114FFB4-206F-4D44-8A5B-B3DE1E93DA76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71" name="直线连接符 70">
                <a:extLst>
                  <a:ext uri="{FF2B5EF4-FFF2-40B4-BE49-F238E27FC236}">
                    <a16:creationId xmlns="" xmlns:a16="http://schemas.microsoft.com/office/drawing/2014/main" id="{7D8302D8-C3ED-0745-AECC-FA404AAA4A3D}"/>
                  </a:ext>
                </a:extLst>
              </p:cNvPr>
              <p:cNvCxnSpPr>
                <a:cxnSpLocks/>
                <a:stCxn id="70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连接符 71">
                <a:extLst>
                  <a:ext uri="{FF2B5EF4-FFF2-40B4-BE49-F238E27FC236}">
                    <a16:creationId xmlns="" xmlns:a16="http://schemas.microsoft.com/office/drawing/2014/main" id="{06A32AE2-CFFE-A14C-97B7-0468541EA907}"/>
                  </a:ext>
                </a:extLst>
              </p:cNvPr>
              <p:cNvCxnSpPr>
                <a:cxnSpLocks/>
                <a:stCxn id="70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线连接符 72">
                <a:extLst>
                  <a:ext uri="{FF2B5EF4-FFF2-40B4-BE49-F238E27FC236}">
                    <a16:creationId xmlns="" xmlns:a16="http://schemas.microsoft.com/office/drawing/2014/main" id="{AFF373F4-5264-5740-A008-A93D0B4636E0}"/>
                  </a:ext>
                </a:extLst>
              </p:cNvPr>
              <p:cNvCxnSpPr>
                <a:cxnSpLocks/>
                <a:stCxn id="70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线连接符 73">
                <a:extLst>
                  <a:ext uri="{FF2B5EF4-FFF2-40B4-BE49-F238E27FC236}">
                    <a16:creationId xmlns="" xmlns:a16="http://schemas.microsoft.com/office/drawing/2014/main" id="{2FA6430C-E4A8-1240-90FC-22833F2DE7B5}"/>
                  </a:ext>
                </a:extLst>
              </p:cNvPr>
              <p:cNvCxnSpPr>
                <a:cxnSpLocks/>
                <a:stCxn id="70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9A90DEAA-E145-EF4E-B597-3AFFDA0D594B}"/>
                </a:ext>
              </a:extLst>
            </p:cNvPr>
            <p:cNvSpPr txBox="1"/>
            <p:nvPr/>
          </p:nvSpPr>
          <p:spPr>
            <a:xfrm>
              <a:off x="6254000" y="3898427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03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61D6206F-EBC3-B144-9BCE-0A4381B55037}"/>
                </a:ext>
              </a:extLst>
            </p:cNvPr>
            <p:cNvSpPr txBox="1"/>
            <p:nvPr/>
          </p:nvSpPr>
          <p:spPr>
            <a:xfrm>
              <a:off x="7088229" y="3959982"/>
              <a:ext cx="482904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 lời được các câu hỏi của bài.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D3EB46BE-3A2F-6D4F-8DB3-427C2285DC6D}"/>
                </a:ext>
              </a:extLst>
            </p:cNvPr>
            <p:cNvGrpSpPr/>
            <p:nvPr/>
          </p:nvGrpSpPr>
          <p:grpSpPr>
            <a:xfrm>
              <a:off x="6210719" y="4832174"/>
              <a:ext cx="655949" cy="655949"/>
              <a:chOff x="5787484" y="1889787"/>
              <a:chExt cx="691376" cy="691376"/>
            </a:xfrm>
          </p:grpSpPr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2F479D41-63F4-C045-BF85-C007A623C6F3}"/>
                  </a:ext>
                </a:extLst>
              </p:cNvPr>
              <p:cNvSpPr/>
              <p:nvPr/>
            </p:nvSpPr>
            <p:spPr>
              <a:xfrm>
                <a:off x="5787484" y="1889787"/>
                <a:ext cx="691376" cy="691376"/>
              </a:xfrm>
              <a:prstGeom prst="ellipse">
                <a:avLst/>
              </a:prstGeom>
              <a:noFill/>
              <a:ln w="57150">
                <a:solidFill>
                  <a:schemeClr val="bg1"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cxnSp>
            <p:nvCxnSpPr>
              <p:cNvPr id="80" name="直线连接符 79">
                <a:extLst>
                  <a:ext uri="{FF2B5EF4-FFF2-40B4-BE49-F238E27FC236}">
                    <a16:creationId xmlns="" xmlns:a16="http://schemas.microsoft.com/office/drawing/2014/main" id="{FDF0A939-2224-DF41-857F-DD43356A5FE7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H="1">
                <a:off x="5787484" y="1889787"/>
                <a:ext cx="345688" cy="48887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>
                <a:extLst>
                  <a:ext uri="{FF2B5EF4-FFF2-40B4-BE49-F238E27FC236}">
                    <a16:creationId xmlns="" xmlns:a16="http://schemas.microsoft.com/office/drawing/2014/main" id="{27B628E9-6A7D-704E-A1ED-1BDA7C03447D}"/>
                  </a:ext>
                </a:extLst>
              </p:cNvPr>
              <p:cNvCxnSpPr>
                <a:cxnSpLocks/>
                <a:stCxn id="79" idx="3"/>
              </p:cNvCxnSpPr>
              <p:nvPr/>
            </p:nvCxnSpPr>
            <p:spPr>
              <a:xfrm flipV="1">
                <a:off x="5888734" y="1889787"/>
                <a:ext cx="38762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>
                <a:extLst>
                  <a:ext uri="{FF2B5EF4-FFF2-40B4-BE49-F238E27FC236}">
                    <a16:creationId xmlns="" xmlns:a16="http://schemas.microsoft.com/office/drawing/2014/main" id="{0FFB8AC7-C33E-7A4D-AC2D-2DE871673DF4}"/>
                  </a:ext>
                </a:extLst>
              </p:cNvPr>
              <p:cNvCxnSpPr>
                <a:cxnSpLocks/>
                <a:stCxn id="79" idx="7"/>
              </p:cNvCxnSpPr>
              <p:nvPr/>
            </p:nvCxnSpPr>
            <p:spPr>
              <a:xfrm flipH="1">
                <a:off x="5983944" y="1991037"/>
                <a:ext cx="393666" cy="590126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>
                <a:extLst>
                  <a:ext uri="{FF2B5EF4-FFF2-40B4-BE49-F238E27FC236}">
                    <a16:creationId xmlns="" xmlns:a16="http://schemas.microsoft.com/office/drawing/2014/main" id="{1C3A016C-2DA7-B749-A0F2-76E64E3863F5}"/>
                  </a:ext>
                </a:extLst>
              </p:cNvPr>
              <p:cNvCxnSpPr>
                <a:cxnSpLocks/>
                <a:stCxn id="79" idx="4"/>
              </p:cNvCxnSpPr>
              <p:nvPr/>
            </p:nvCxnSpPr>
            <p:spPr>
              <a:xfrm flipV="1">
                <a:off x="6133172" y="2098963"/>
                <a:ext cx="339648" cy="482200"/>
              </a:xfrm>
              <a:prstGeom prst="line">
                <a:avLst/>
              </a:prstGeom>
              <a:ln w="28575">
                <a:solidFill>
                  <a:schemeClr val="bg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>
              <a:extLst>
                <a:ext uri="{FF2B5EF4-FFF2-40B4-BE49-F238E27FC236}">
                  <a16:creationId xmlns="" xmlns:a16="http://schemas.microsoft.com/office/drawing/2014/main" id="{AEF74848-15EE-B941-A4E3-891ED333BD84}"/>
                </a:ext>
              </a:extLst>
            </p:cNvPr>
            <p:cNvSpPr txBox="1"/>
            <p:nvPr/>
          </p:nvSpPr>
          <p:spPr>
            <a:xfrm>
              <a:off x="6254000" y="4867761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04</a:t>
              </a:r>
              <a:endPara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="" xmlns:a16="http://schemas.microsoft.com/office/drawing/2014/main" id="{C8DF64AF-6463-834F-A780-774A0DE8362D}"/>
                </a:ext>
              </a:extLst>
            </p:cNvPr>
            <p:cNvSpPr txBox="1"/>
            <p:nvPr/>
          </p:nvSpPr>
          <p:spPr>
            <a:xfrm>
              <a:off x="7088229" y="4929316"/>
              <a:ext cx="4829045" cy="51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9" name="椭圆 48">
            <a:extLst>
              <a:ext uri="{FF2B5EF4-FFF2-40B4-BE49-F238E27FC236}">
                <a16:creationId xmlns="" xmlns:a16="http://schemas.microsoft.com/office/drawing/2014/main" id="{6D348A13-B4D1-3648-B68B-0D2F6D29D951}"/>
              </a:ext>
            </a:extLst>
          </p:cNvPr>
          <p:cNvSpPr/>
          <p:nvPr/>
        </p:nvSpPr>
        <p:spPr>
          <a:xfrm>
            <a:off x="11384300" y="2547037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="" xmlns:a16="http://schemas.microsoft.com/office/drawing/2014/main" id="{D48F0D18-2A22-B349-A68B-23DB20E69F4F}"/>
              </a:ext>
            </a:extLst>
          </p:cNvPr>
          <p:cNvSpPr/>
          <p:nvPr/>
        </p:nvSpPr>
        <p:spPr>
          <a:xfrm>
            <a:off x="3177003" y="6304998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19867F7-B403-4805-A61D-6753083E3435}"/>
              </a:ext>
            </a:extLst>
          </p:cNvPr>
          <p:cNvSpPr txBox="1"/>
          <p:nvPr/>
        </p:nvSpPr>
        <p:spPr>
          <a:xfrm>
            <a:off x="7195318" y="5747283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48736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9A6E6DA7-B3E0-4BE3-A76F-AF4DB1CA5835}"/>
              </a:ext>
            </a:extLst>
          </p:cNvPr>
          <p:cNvSpPr/>
          <p:nvPr/>
        </p:nvSpPr>
        <p:spPr>
          <a:xfrm>
            <a:off x="861134" y="546864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algn="just"/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630749" y="3903250"/>
            <a:ext cx="91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giọng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chậm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rãi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điệu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nhẹ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nhàng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687409" y="2790482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E2F6B65-B2C2-4D7C-ACA6-DC09A77780FF}"/>
              </a:ext>
            </a:extLst>
          </p:cNvPr>
          <p:cNvSpPr/>
          <p:nvPr/>
        </p:nvSpPr>
        <p:spPr>
          <a:xfrm>
            <a:off x="88777" y="80467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B673D98-E8EE-47C9-8BB1-AC2DF3367CC7}"/>
              </a:ext>
            </a:extLst>
          </p:cNvPr>
          <p:cNvSpPr/>
          <p:nvPr/>
        </p:nvSpPr>
        <p:spPr>
          <a:xfrm>
            <a:off x="178831" y="2665307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D81D186-0666-44AA-8CF5-D1505BBB8077}"/>
              </a:ext>
            </a:extLst>
          </p:cNvPr>
          <p:cNvSpPr/>
          <p:nvPr/>
        </p:nvSpPr>
        <p:spPr>
          <a:xfrm>
            <a:off x="3764809" y="737130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5A47FEF-22CE-4D6B-968E-44E860758540}"/>
              </a:ext>
            </a:extLst>
          </p:cNvPr>
          <p:cNvSpPr/>
          <p:nvPr/>
        </p:nvSpPr>
        <p:spPr>
          <a:xfrm>
            <a:off x="3726918" y="2627405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53DD6B6-A732-4B34-9EB4-EA7E1711FD29}"/>
              </a:ext>
            </a:extLst>
          </p:cNvPr>
          <p:cNvSpPr/>
          <p:nvPr/>
        </p:nvSpPr>
        <p:spPr>
          <a:xfrm>
            <a:off x="7489071" y="897552"/>
            <a:ext cx="542159" cy="566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B73FE6B-F185-44FE-A3FA-C3A2B47E02DD}"/>
              </a:ext>
            </a:extLst>
          </p:cNvPr>
          <p:cNvSpPr/>
          <p:nvPr/>
        </p:nvSpPr>
        <p:spPr>
          <a:xfrm>
            <a:off x="958416" y="5407635"/>
            <a:ext cx="4294304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5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783786" y="17755"/>
            <a:ext cx="262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EB3728-5244-48E9-B45A-73FFEA05F4BC}"/>
              </a:ext>
            </a:extLst>
          </p:cNvPr>
          <p:cNvSpPr txBox="1"/>
          <p:nvPr/>
        </p:nvSpPr>
        <p:spPr>
          <a:xfrm>
            <a:off x="310718" y="834501"/>
            <a:ext cx="1138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F05AC1-FF9E-4CEE-86BA-3FAA957A2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0718" y="224122"/>
            <a:ext cx="582308" cy="5251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BD4AF6-379F-4693-80FA-8D36E7C17C45}"/>
              </a:ext>
            </a:extLst>
          </p:cNvPr>
          <p:cNvSpPr txBox="1"/>
          <p:nvPr/>
        </p:nvSpPr>
        <p:spPr>
          <a:xfrm>
            <a:off x="1820837" y="1186048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xen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FA342EF-CD07-462B-819B-EEECD813B135}"/>
              </a:ext>
            </a:extLst>
          </p:cNvPr>
          <p:cNvSpPr txBox="1"/>
          <p:nvPr/>
        </p:nvSpPr>
        <p:spPr>
          <a:xfrm>
            <a:off x="1820837" y="2780585"/>
            <a:ext cx="911545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khí đông vui, có nhiều người qua lại hoặc cùng tham gia hoạt động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534970-EB66-456D-9452-B3DCDB80A609}"/>
              </a:ext>
            </a:extLst>
          </p:cNvPr>
          <p:cNvSpPr txBox="1"/>
          <p:nvPr/>
        </p:nvSpPr>
        <p:spPr>
          <a:xfrm>
            <a:off x="1820837" y="4443453"/>
            <a:ext cx="911545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cười nhỏ, liên tiếp, thể hiện sự thích thú.</a:t>
            </a:r>
            <a:endParaRPr lang="en-US" sz="28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2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13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FF48876-C2A8-E948-B51B-EC9DD93B0621}"/>
              </a:ext>
            </a:extLst>
          </p:cNvPr>
          <p:cNvSpPr/>
          <p:nvPr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4501655" y="17755"/>
            <a:ext cx="3188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795572F-E2D3-4081-8589-0247D7C61F28}"/>
              </a:ext>
            </a:extLst>
          </p:cNvPr>
          <p:cNvSpPr txBox="1"/>
          <p:nvPr/>
        </p:nvSpPr>
        <p:spPr>
          <a:xfrm>
            <a:off x="8495163" y="6312855"/>
            <a:ext cx="378561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FD33295-5046-4158-ABA2-AC884DE49EDC}"/>
              </a:ext>
            </a:extLst>
          </p:cNvPr>
          <p:cNvGrpSpPr/>
          <p:nvPr/>
        </p:nvGrpSpPr>
        <p:grpSpPr>
          <a:xfrm>
            <a:off x="562821" y="737130"/>
            <a:ext cx="11850785" cy="3754166"/>
            <a:chOff x="406268" y="998234"/>
            <a:chExt cx="6790015" cy="3754166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A835724-FB6A-4559-A882-36C1FAF13A1F}"/>
                </a:ext>
              </a:extLst>
            </p:cNvPr>
            <p:cNvSpPr txBox="1"/>
            <p:nvPr/>
          </p:nvSpPr>
          <p:spPr>
            <a:xfrm>
              <a:off x="406268" y="998234"/>
              <a:ext cx="22567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6BA9E3-1DE2-4412-9DDD-A1B82294F655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nhộn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nhịp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696486A-4655-413A-A561-393E2DD6D38C}"/>
                </a:ext>
              </a:extLst>
            </p:cNvPr>
            <p:cNvSpPr txBox="1"/>
            <p:nvPr/>
          </p:nvSpPr>
          <p:spPr>
            <a:xfrm>
              <a:off x="4663651" y="1158656"/>
              <a:ext cx="253263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khích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3375C17-57B3-4B0D-ACEA-661F172F0291}"/>
                </a:ext>
              </a:extLst>
            </p:cNvPr>
            <p:cNvSpPr txBox="1"/>
            <p:nvPr/>
          </p:nvSpPr>
          <p:spPr>
            <a:xfrm>
              <a:off x="2501454" y="998234"/>
              <a:ext cx="20855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sổ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71CC782-BD00-4B09-A207-B5FCE39CD7C0}"/>
                </a:ext>
              </a:extLst>
            </p:cNvPr>
            <p:cNvSpPr txBox="1"/>
            <p:nvPr/>
          </p:nvSpPr>
          <p:spPr>
            <a:xfrm>
              <a:off x="2501454" y="2926411"/>
              <a:ext cx="26719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3343FE2-5A1E-40EC-9869-E7B2AC4915CA}"/>
              </a:ext>
            </a:extLst>
          </p:cNvPr>
          <p:cNvCxnSpPr>
            <a:cxnSpLocks/>
          </p:cNvCxnSpPr>
          <p:nvPr/>
        </p:nvCxnSpPr>
        <p:spPr>
          <a:xfrm flipH="1">
            <a:off x="3425357" y="744655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D467CB8-F5C6-44A0-B407-1E32F766BD7D}"/>
              </a:ext>
            </a:extLst>
          </p:cNvPr>
          <p:cNvCxnSpPr>
            <a:cxnSpLocks/>
          </p:cNvCxnSpPr>
          <p:nvPr/>
        </p:nvCxnSpPr>
        <p:spPr>
          <a:xfrm flipH="1">
            <a:off x="3203753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714CC27-5555-476C-8791-1EFFF2969D09}"/>
              </a:ext>
            </a:extLst>
          </p:cNvPr>
          <p:cNvCxnSpPr>
            <a:cxnSpLocks/>
          </p:cNvCxnSpPr>
          <p:nvPr/>
        </p:nvCxnSpPr>
        <p:spPr>
          <a:xfrm flipH="1">
            <a:off x="3473650" y="161206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04E6BB2-A650-41A3-9345-29EE6C129ACD}"/>
              </a:ext>
            </a:extLst>
          </p:cNvPr>
          <p:cNvCxnSpPr>
            <a:cxnSpLocks/>
          </p:cNvCxnSpPr>
          <p:nvPr/>
        </p:nvCxnSpPr>
        <p:spPr>
          <a:xfrm flipH="1">
            <a:off x="3642181" y="196486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B9DC969-8B87-47F9-81C6-0C04E7B7B60A}"/>
              </a:ext>
            </a:extLst>
          </p:cNvPr>
          <p:cNvCxnSpPr>
            <a:cxnSpLocks/>
          </p:cNvCxnSpPr>
          <p:nvPr/>
        </p:nvCxnSpPr>
        <p:spPr>
          <a:xfrm flipH="1">
            <a:off x="3686570" y="196781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2DB22FA-0D0B-4070-BFEA-D4DB430CE598}"/>
              </a:ext>
            </a:extLst>
          </p:cNvPr>
          <p:cNvCxnSpPr>
            <a:cxnSpLocks/>
          </p:cNvCxnSpPr>
          <p:nvPr/>
        </p:nvCxnSpPr>
        <p:spPr>
          <a:xfrm flipH="1">
            <a:off x="2917327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1450B90-B687-4873-9FCB-5DF983BBF159}"/>
              </a:ext>
            </a:extLst>
          </p:cNvPr>
          <p:cNvCxnSpPr>
            <a:cxnSpLocks/>
          </p:cNvCxnSpPr>
          <p:nvPr/>
        </p:nvCxnSpPr>
        <p:spPr>
          <a:xfrm flipH="1">
            <a:off x="3888196" y="310291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92CE00D5-0299-4104-81D7-8DE52264FA09}"/>
              </a:ext>
            </a:extLst>
          </p:cNvPr>
          <p:cNvCxnSpPr>
            <a:cxnSpLocks/>
          </p:cNvCxnSpPr>
          <p:nvPr/>
        </p:nvCxnSpPr>
        <p:spPr>
          <a:xfrm flipH="1">
            <a:off x="3914905" y="357251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A9DA8312-9165-422B-92E1-59B9DC7A6C22}"/>
              </a:ext>
            </a:extLst>
          </p:cNvPr>
          <p:cNvCxnSpPr>
            <a:cxnSpLocks/>
          </p:cNvCxnSpPr>
          <p:nvPr/>
        </p:nvCxnSpPr>
        <p:spPr>
          <a:xfrm flipH="1">
            <a:off x="3494854" y="401086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851DE3F-2A31-48F9-A80D-0BC98BC51ADE}"/>
              </a:ext>
            </a:extLst>
          </p:cNvPr>
          <p:cNvCxnSpPr>
            <a:cxnSpLocks/>
          </p:cNvCxnSpPr>
          <p:nvPr/>
        </p:nvCxnSpPr>
        <p:spPr>
          <a:xfrm flipH="1">
            <a:off x="6566421" y="73713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9B1BF89A-69FA-49D8-A65D-BD4DCA2562F5}"/>
              </a:ext>
            </a:extLst>
          </p:cNvPr>
          <p:cNvCxnSpPr>
            <a:cxnSpLocks/>
          </p:cNvCxnSpPr>
          <p:nvPr/>
        </p:nvCxnSpPr>
        <p:spPr>
          <a:xfrm flipH="1">
            <a:off x="6831805" y="112119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DB4D673-40C0-4A04-B83A-7091BBCB54F7}"/>
              </a:ext>
            </a:extLst>
          </p:cNvPr>
          <p:cNvCxnSpPr>
            <a:cxnSpLocks/>
          </p:cNvCxnSpPr>
          <p:nvPr/>
        </p:nvCxnSpPr>
        <p:spPr>
          <a:xfrm flipH="1">
            <a:off x="6237282" y="162524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9244661-B271-4377-B96C-A0C21342BA20}"/>
              </a:ext>
            </a:extLst>
          </p:cNvPr>
          <p:cNvCxnSpPr>
            <a:cxnSpLocks/>
          </p:cNvCxnSpPr>
          <p:nvPr/>
        </p:nvCxnSpPr>
        <p:spPr>
          <a:xfrm flipH="1">
            <a:off x="6897709" y="2018504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9FB739B-E290-4CEF-8B1C-D452B36BF09F}"/>
              </a:ext>
            </a:extLst>
          </p:cNvPr>
          <p:cNvCxnSpPr>
            <a:cxnSpLocks/>
          </p:cNvCxnSpPr>
          <p:nvPr/>
        </p:nvCxnSpPr>
        <p:spPr>
          <a:xfrm flipH="1">
            <a:off x="6939014" y="207465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81F83529-A3E8-4FD5-9653-89484A8E5501}"/>
              </a:ext>
            </a:extLst>
          </p:cNvPr>
          <p:cNvCxnSpPr>
            <a:cxnSpLocks/>
          </p:cNvCxnSpPr>
          <p:nvPr/>
        </p:nvCxnSpPr>
        <p:spPr>
          <a:xfrm flipH="1">
            <a:off x="6762308" y="268522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E3684BCA-91C0-4FFB-A12A-85BE04CB5380}"/>
              </a:ext>
            </a:extLst>
          </p:cNvPr>
          <p:cNvCxnSpPr>
            <a:cxnSpLocks/>
          </p:cNvCxnSpPr>
          <p:nvPr/>
        </p:nvCxnSpPr>
        <p:spPr>
          <a:xfrm flipH="1">
            <a:off x="7547194" y="3057501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391FD3AC-5450-4DAD-AE0E-36A9604208F3}"/>
              </a:ext>
            </a:extLst>
          </p:cNvPr>
          <p:cNvCxnSpPr>
            <a:cxnSpLocks/>
          </p:cNvCxnSpPr>
          <p:nvPr/>
        </p:nvCxnSpPr>
        <p:spPr>
          <a:xfrm flipH="1">
            <a:off x="7318594" y="3561942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FBB43045-95EC-4D16-8AB4-533A80F99B34}"/>
              </a:ext>
            </a:extLst>
          </p:cNvPr>
          <p:cNvCxnSpPr>
            <a:cxnSpLocks/>
          </p:cNvCxnSpPr>
          <p:nvPr/>
        </p:nvCxnSpPr>
        <p:spPr>
          <a:xfrm flipH="1">
            <a:off x="7044255" y="401085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3816584-BAEA-4F08-B9FD-01835E7E5F17}"/>
              </a:ext>
            </a:extLst>
          </p:cNvPr>
          <p:cNvCxnSpPr>
            <a:cxnSpLocks/>
          </p:cNvCxnSpPr>
          <p:nvPr/>
        </p:nvCxnSpPr>
        <p:spPr>
          <a:xfrm flipH="1">
            <a:off x="7111928" y="3992177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5A7CE7C-CBE2-409F-98D5-B49BDCADC799}"/>
              </a:ext>
            </a:extLst>
          </p:cNvPr>
          <p:cNvCxnSpPr>
            <a:cxnSpLocks/>
          </p:cNvCxnSpPr>
          <p:nvPr/>
        </p:nvCxnSpPr>
        <p:spPr>
          <a:xfrm flipH="1">
            <a:off x="10675039" y="886026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1F465E6-D91C-4770-B575-92FDA152D8B1}"/>
              </a:ext>
            </a:extLst>
          </p:cNvPr>
          <p:cNvCxnSpPr>
            <a:cxnSpLocks/>
          </p:cNvCxnSpPr>
          <p:nvPr/>
        </p:nvCxnSpPr>
        <p:spPr>
          <a:xfrm flipH="1">
            <a:off x="11191335" y="1214920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5795C719-584B-4203-9358-E6381F0B7C94}"/>
              </a:ext>
            </a:extLst>
          </p:cNvPr>
          <p:cNvCxnSpPr>
            <a:cxnSpLocks/>
          </p:cNvCxnSpPr>
          <p:nvPr/>
        </p:nvCxnSpPr>
        <p:spPr>
          <a:xfrm flipH="1">
            <a:off x="10400352" y="1783339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388C10B6-955C-412D-9E88-2F3612964634}"/>
              </a:ext>
            </a:extLst>
          </p:cNvPr>
          <p:cNvCxnSpPr>
            <a:cxnSpLocks/>
          </p:cNvCxnSpPr>
          <p:nvPr/>
        </p:nvCxnSpPr>
        <p:spPr>
          <a:xfrm flipH="1">
            <a:off x="10777000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E98ADFC-A8B8-4D49-9C90-DF951F73B5B2}"/>
              </a:ext>
            </a:extLst>
          </p:cNvPr>
          <p:cNvCxnSpPr>
            <a:cxnSpLocks/>
          </p:cNvCxnSpPr>
          <p:nvPr/>
        </p:nvCxnSpPr>
        <p:spPr>
          <a:xfrm flipH="1">
            <a:off x="10841686" y="2178233"/>
            <a:ext cx="138994" cy="4703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75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1213</Words>
  <Application>Microsoft Office PowerPoint</Application>
  <PresentationFormat>Custom</PresentationFormat>
  <Paragraphs>268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1_Office 主题​​</vt:lpstr>
      <vt:lpstr>Office 主题​​</vt:lpstr>
      <vt:lpstr>2_Office 主题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</cp:lastModifiedBy>
  <cp:revision>3</cp:revision>
  <dcterms:created xsi:type="dcterms:W3CDTF">2021-07-28T13:12:40Z</dcterms:created>
  <dcterms:modified xsi:type="dcterms:W3CDTF">2022-10-06T08:44:31Z</dcterms:modified>
</cp:coreProperties>
</file>