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56" r:id="rId4"/>
    <p:sldId id="257" r:id="rId5"/>
    <p:sldId id="270" r:id="rId6"/>
    <p:sldId id="271" r:id="rId7"/>
    <p:sldId id="263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Kiểu Có chủ đề 1 - Nhấn mạnh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Kiểu Sá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072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FSTV116">
            <a:extLst>
              <a:ext uri="{FF2B5EF4-FFF2-40B4-BE49-F238E27FC236}">
                <a16:creationId xmlns:a16="http://schemas.microsoft.com/office/drawing/2014/main" id="{CB3C8A38-6BFA-463A-9812-CF284361F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57987">
            <a:off x="10511631" y="337344"/>
            <a:ext cx="1654175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6" descr="DAISIES">
            <a:extLst>
              <a:ext uri="{FF2B5EF4-FFF2-40B4-BE49-F238E27FC236}">
                <a16:creationId xmlns:a16="http://schemas.microsoft.com/office/drawing/2014/main" id="{7293CE87-7B6D-43F7-8EA8-53C3BF3F6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10200"/>
            <a:ext cx="16002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CHCA2077">
            <a:extLst>
              <a:ext uri="{FF2B5EF4-FFF2-40B4-BE49-F238E27FC236}">
                <a16:creationId xmlns:a16="http://schemas.microsoft.com/office/drawing/2014/main" id="{C7F3F2D0-8E22-49D9-B47F-94124973C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800"/>
            <a:ext cx="25908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2" name="Picture 10" descr="flying2">
            <a:extLst>
              <a:ext uri="{FF2B5EF4-FFF2-40B4-BE49-F238E27FC236}">
                <a16:creationId xmlns:a16="http://schemas.microsoft.com/office/drawing/2014/main" id="{93146D26-2B8D-4BC5-83A4-AB3D9CBB6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88" y="4953000"/>
            <a:ext cx="19669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9" name="AutoShape 17">
            <a:extLst>
              <a:ext uri="{FF2B5EF4-FFF2-40B4-BE49-F238E27FC236}">
                <a16:creationId xmlns:a16="http://schemas.microsoft.com/office/drawing/2014/main" id="{38FF13A4-AD26-4238-BA44-4394AF77B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92" name="AutoShape 20">
            <a:extLst>
              <a:ext uri="{FF2B5EF4-FFF2-40B4-BE49-F238E27FC236}">
                <a16:creationId xmlns:a16="http://schemas.microsoft.com/office/drawing/2014/main" id="{C989B364-E139-47C3-BB98-A1B2B33B0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33528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93" name="WordArt 21">
            <a:extLst>
              <a:ext uri="{FF2B5EF4-FFF2-40B4-BE49-F238E27FC236}">
                <a16:creationId xmlns:a16="http://schemas.microsoft.com/office/drawing/2014/main" id="{C2C424F1-F6A8-45BD-AD9C-BCDBCB6B2E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6629400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FF3300"/>
                    </a:gs>
                    <a:gs pos="100000">
                      <a:srgbClr val="00FF00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nhiÖt liÖt chµo mõng c¸c thÇy c« gi¸o</a:t>
            </a:r>
          </a:p>
        </p:txBody>
      </p:sp>
      <p:sp>
        <p:nvSpPr>
          <p:cNvPr id="3084" name="WordArt 25">
            <a:extLst>
              <a:ext uri="{FF2B5EF4-FFF2-40B4-BE49-F238E27FC236}">
                <a16:creationId xmlns:a16="http://schemas.microsoft.com/office/drawing/2014/main" id="{4E9706A2-DEF0-40BC-8946-FC2FFC5FE7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1257300"/>
            <a:ext cx="7437656" cy="1562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41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3088" name="WordArt 17">
            <a:extLst>
              <a:ext uri="{FF2B5EF4-FFF2-40B4-BE49-F238E27FC236}">
                <a16:creationId xmlns:a16="http://schemas.microsoft.com/office/drawing/2014/main" id="{5B75F18B-62E1-4ED3-95ED-761327EAAF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3276600"/>
            <a:ext cx="9836944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LUYỆN TẬP ( TRANG 167-168  )</a:t>
            </a:r>
          </a:p>
        </p:txBody>
      </p:sp>
    </p:spTree>
  </p:cSld>
  <p:clrMapOvr>
    <a:masterClrMapping/>
  </p:clrMapOvr>
  <p:transition advTm="8874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9" grpId="0" animBg="1"/>
      <p:bldP spid="798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7">
            <a:extLst>
              <a:ext uri="{FF2B5EF4-FFF2-40B4-BE49-F238E27FC236}">
                <a16:creationId xmlns:a16="http://schemas.microsoft.com/office/drawing/2014/main" id="{16BFD3BA-7DE7-442C-8EB1-679608814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58950"/>
            <a:ext cx="102870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Muốn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giải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toán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liên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đến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rút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về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đơn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thực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hiện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mấy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bước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Đó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bước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nào</a:t>
            </a:r>
            <a:r>
              <a:rPr lang="en-US" altLang="vi-VN" sz="32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37D95EF6-E8B8-44E3-AF5F-DC42AE6E4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811462"/>
            <a:ext cx="93726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Cambria" panose="02040503050406030204" pitchFamily="18" charset="0"/>
                <a:ea typeface="Cambria" panose="02040503050406030204" pitchFamily="18" charset="0"/>
              </a:rPr>
              <a:t>Muốn giải bài toán liên quan đến rút về đơn vị ta thực hiện theo 2 bước: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A0D31C4D-2E5E-44D6-9AE9-5A3EC0247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38600"/>
            <a:ext cx="107442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en-US" altLang="vi-VN" sz="3200" b="1" u="sng">
                <a:latin typeface="Cambria" panose="02040503050406030204" pitchFamily="18" charset="0"/>
                <a:ea typeface="Cambria" panose="02040503050406030204" pitchFamily="18" charset="0"/>
              </a:rPr>
              <a:t>Bước 1</a:t>
            </a:r>
            <a:r>
              <a:rPr lang="en-US" altLang="vi-VN" sz="3200" b="1">
                <a:latin typeface="Cambria" panose="02040503050406030204" pitchFamily="18" charset="0"/>
                <a:ea typeface="Cambria" panose="02040503050406030204" pitchFamily="18" charset="0"/>
              </a:rPr>
              <a:t>: Tìm giá trị của </a:t>
            </a:r>
            <a:r>
              <a:rPr lang="en-US" altLang="vi-VN" sz="3200" b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một phần</a:t>
            </a:r>
            <a:r>
              <a:rPr lang="en-US" altLang="vi-VN" sz="3200" b="1">
                <a:latin typeface="Cambria" panose="02040503050406030204" pitchFamily="18" charset="0"/>
                <a:ea typeface="Cambria" panose="02040503050406030204" pitchFamily="18" charset="0"/>
              </a:rPr>
              <a:t> (thực hiện phép chia).</a:t>
            </a: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F078B236-8D7F-42B0-B44D-9E16EBD61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40299"/>
            <a:ext cx="1127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vi-VN" sz="320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en-US" altLang="vi-VN" sz="3200" b="1" u="sng">
                <a:latin typeface="Cambria" panose="02040503050406030204" pitchFamily="18" charset="0"/>
                <a:ea typeface="Cambria" panose="02040503050406030204" pitchFamily="18" charset="0"/>
              </a:rPr>
              <a:t>Bước 2</a:t>
            </a:r>
            <a:r>
              <a:rPr lang="en-US" altLang="vi-VN" sz="3200" b="1">
                <a:latin typeface="Cambria" panose="02040503050406030204" pitchFamily="18" charset="0"/>
                <a:ea typeface="Cambria" panose="02040503050406030204" pitchFamily="18" charset="0"/>
              </a:rPr>
              <a:t>: Tìm </a:t>
            </a:r>
            <a:r>
              <a:rPr lang="en-US" altLang="vi-VN" sz="3200" b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 phần</a:t>
            </a:r>
            <a:r>
              <a:rPr lang="en-US" altLang="vi-VN" sz="3200" b="1">
                <a:latin typeface="Cambria" panose="02040503050406030204" pitchFamily="18" charset="0"/>
                <a:ea typeface="Cambria" panose="02040503050406030204" pitchFamily="18" charset="0"/>
              </a:rPr>
              <a:t> bằng nhau (thực hiện phép chia).</a:t>
            </a: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9CFD78B3-D69F-42A2-A711-3FF728CE1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247" y="357851"/>
            <a:ext cx="4114800" cy="12192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altLang="vi-V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altLang="vi-VN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10249" grpId="0"/>
      <p:bldP spid="102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3237036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       12 phút :  3 km</a:t>
            </a:r>
          </a:p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       28 phút :… km?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2819327"/>
            <a:ext cx="731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  :  3  =   4 (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 : 4  =   7 ( km )</a:t>
            </a:r>
          </a:p>
          <a:p>
            <a:pPr marL="514350" indent="-514350"/>
            <a:r>
              <a:rPr lang="en-US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: 7 km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A08757-5778-4DA0-943F-B97B35BB2664}"/>
              </a:ext>
            </a:extLst>
          </p:cNvPr>
          <p:cNvSpPr/>
          <p:nvPr/>
        </p:nvSpPr>
        <p:spPr>
          <a:xfrm>
            <a:off x="533400" y="447288"/>
            <a:ext cx="28015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(tr. 167)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A9C94A7A-CB29-4F9F-AB8A-1347FA984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81809"/>
            <a:ext cx="11277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Một người đi xe đạp trong </a:t>
            </a:r>
            <a:r>
              <a:rPr lang="en-US" altLang="vi-VN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phút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đi được </a:t>
            </a:r>
            <a:r>
              <a:rPr lang="en-US" altLang="vi-VN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3km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 Hỏi nếu cứ đạp xe đều như vậy trong </a:t>
            </a:r>
            <a:r>
              <a:rPr lang="en-US" altLang="vi-VN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phút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thì đi được mấy </a:t>
            </a:r>
            <a:r>
              <a:rPr lang="en-US" altLang="vi-VN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lô mét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?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438400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Tóm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   21 kg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: 7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túi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  15 kg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:  …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28194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 : 7  =  3 ( kg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ctr"/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15 kg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 : 3 = 5 (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514350" indent="-514350"/>
            <a:r>
              <a:rPr lang="en-US" sz="36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Đáp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5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DB118AF4-A27D-4B75-BE2F-D542973FA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1051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en-US" alt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kg gạo </a:t>
            </a:r>
            <a:r>
              <a:rPr lang="en-US" alt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chia đều vào </a:t>
            </a: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túi</a:t>
            </a:r>
            <a:r>
              <a:rPr lang="en-US" alt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. Hỏi phải lấy </a:t>
            </a: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 túi </a:t>
            </a:r>
            <a:r>
              <a:rPr lang="en-US" alt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đó để được </a:t>
            </a: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15kg gạo </a:t>
            </a:r>
            <a:r>
              <a:rPr lang="en-US" alt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66800" y="533400"/>
            <a:ext cx="8458200" cy="48320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3:</a:t>
            </a:r>
            <a:r>
              <a:rPr lang="en-US" sz="4400" b="1" dirty="0">
                <a:latin typeface="Times New Roman" pitchFamily="18" charset="0"/>
              </a:rPr>
              <a:t>  X ; : ?</a:t>
            </a:r>
          </a:p>
          <a:p>
            <a:pPr marL="514350" indent="-514350">
              <a:spcBef>
                <a:spcPct val="50000"/>
              </a:spcBef>
              <a:buAutoNum type="alphaLcParenR"/>
            </a:pPr>
            <a:r>
              <a:rPr lang="en-US" sz="4400" b="1" dirty="0">
                <a:latin typeface="Times New Roman" pitchFamily="18" charset="0"/>
              </a:rPr>
              <a:t>32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:   </a:t>
            </a:r>
            <a:r>
              <a:rPr lang="en-US" sz="4400" b="1" dirty="0">
                <a:latin typeface="Times New Roman" pitchFamily="18" charset="0"/>
              </a:rPr>
              <a:t>4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x </a:t>
            </a:r>
            <a:r>
              <a:rPr lang="en-US" sz="4400" b="1" dirty="0">
                <a:latin typeface="Times New Roman" pitchFamily="18" charset="0"/>
              </a:rPr>
              <a:t>  2    =   16</a:t>
            </a:r>
          </a:p>
          <a:p>
            <a:pPr marL="514350" indent="-514350">
              <a:spcBef>
                <a:spcPct val="50000"/>
              </a:spcBef>
            </a:pPr>
            <a:r>
              <a:rPr lang="en-US" sz="4400" b="1" dirty="0">
                <a:latin typeface="Times New Roman" pitchFamily="18" charset="0"/>
              </a:rPr>
              <a:t>     32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4400" b="1" dirty="0">
                <a:latin typeface="Times New Roman" pitchFamily="18" charset="0"/>
              </a:rPr>
              <a:t>   4 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4400" b="1" dirty="0">
                <a:latin typeface="Times New Roman" pitchFamily="18" charset="0"/>
              </a:rPr>
              <a:t>   2    =    4 </a:t>
            </a:r>
          </a:p>
          <a:p>
            <a:pPr marL="514350" indent="-514350">
              <a:spcBef>
                <a:spcPct val="50000"/>
              </a:spcBef>
            </a:pPr>
            <a:r>
              <a:rPr lang="en-US" sz="4400" b="1" dirty="0">
                <a:latin typeface="Times New Roman" pitchFamily="18" charset="0"/>
              </a:rPr>
              <a:t>b) 24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:  </a:t>
            </a:r>
            <a:r>
              <a:rPr lang="en-US" sz="4400" b="1" dirty="0">
                <a:latin typeface="Times New Roman" pitchFamily="18" charset="0"/>
              </a:rPr>
              <a:t>  6 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4400" b="1" dirty="0">
                <a:latin typeface="Times New Roman" pitchFamily="18" charset="0"/>
              </a:rPr>
              <a:t>  2     =   2 </a:t>
            </a:r>
          </a:p>
          <a:p>
            <a:pPr marL="514350" indent="-514350">
              <a:spcBef>
                <a:spcPct val="50000"/>
              </a:spcBef>
            </a:pPr>
            <a:r>
              <a:rPr lang="en-US" sz="4400" b="1" dirty="0">
                <a:latin typeface="Times New Roman" pitchFamily="18" charset="0"/>
              </a:rPr>
              <a:t>    </a:t>
            </a:r>
            <a:r>
              <a:rPr lang="en-US" sz="4400" b="1">
                <a:latin typeface="Times New Roman" pitchFamily="18" charset="0"/>
              </a:rPr>
              <a:t>24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4400" b="1" dirty="0">
                <a:latin typeface="Times New Roman" pitchFamily="18" charset="0"/>
              </a:rPr>
              <a:t>    </a:t>
            </a:r>
            <a:r>
              <a:rPr lang="en-US" sz="4400" b="1">
                <a:latin typeface="Times New Roman" pitchFamily="18" charset="0"/>
              </a:rPr>
              <a:t>6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sz="4400" b="1" dirty="0">
                <a:latin typeface="Times New Roman" pitchFamily="18" charset="0"/>
              </a:rPr>
              <a:t>  2    =   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42AFB8-D9CB-49DC-B433-886060076D46}"/>
              </a:ext>
            </a:extLst>
          </p:cNvPr>
          <p:cNvSpPr/>
          <p:nvPr/>
        </p:nvSpPr>
        <p:spPr>
          <a:xfrm>
            <a:off x="2418229" y="1710630"/>
            <a:ext cx="49754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2CC334-5ED1-4988-BA4D-D1B4A5897201}"/>
              </a:ext>
            </a:extLst>
          </p:cNvPr>
          <p:cNvSpPr/>
          <p:nvPr/>
        </p:nvSpPr>
        <p:spPr>
          <a:xfrm>
            <a:off x="3950352" y="1710630"/>
            <a:ext cx="49754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5B7F28-3C45-4439-A45A-A896571D44B5}"/>
              </a:ext>
            </a:extLst>
          </p:cNvPr>
          <p:cNvSpPr/>
          <p:nvPr/>
        </p:nvSpPr>
        <p:spPr>
          <a:xfrm>
            <a:off x="2666999" y="2671799"/>
            <a:ext cx="49754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B96D45-1C63-4E55-85C7-AEABF7EE5CDA}"/>
              </a:ext>
            </a:extLst>
          </p:cNvPr>
          <p:cNvSpPr/>
          <p:nvPr/>
        </p:nvSpPr>
        <p:spPr>
          <a:xfrm>
            <a:off x="4108190" y="2720846"/>
            <a:ext cx="49754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B66AED-2A27-4714-8D20-7303B3F97F4C}"/>
              </a:ext>
            </a:extLst>
          </p:cNvPr>
          <p:cNvSpPr/>
          <p:nvPr/>
        </p:nvSpPr>
        <p:spPr>
          <a:xfrm>
            <a:off x="2534769" y="3790045"/>
            <a:ext cx="49754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22BD51-1DC2-4CBE-B9B5-9DC17CABAA5D}"/>
              </a:ext>
            </a:extLst>
          </p:cNvPr>
          <p:cNvSpPr/>
          <p:nvPr/>
        </p:nvSpPr>
        <p:spPr>
          <a:xfrm>
            <a:off x="4202893" y="3759739"/>
            <a:ext cx="49754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80F4D3-3CDE-47E2-920D-590E8323C832}"/>
              </a:ext>
            </a:extLst>
          </p:cNvPr>
          <p:cNvSpPr/>
          <p:nvPr/>
        </p:nvSpPr>
        <p:spPr>
          <a:xfrm>
            <a:off x="2499958" y="4810198"/>
            <a:ext cx="49754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1F8E62-CE77-4186-8D10-73354DA6151C}"/>
              </a:ext>
            </a:extLst>
          </p:cNvPr>
          <p:cNvSpPr/>
          <p:nvPr/>
        </p:nvSpPr>
        <p:spPr>
          <a:xfrm>
            <a:off x="3963856" y="4762449"/>
            <a:ext cx="49754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19100" y="738427"/>
            <a:ext cx="86106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4:</a:t>
            </a:r>
            <a:r>
              <a:rPr lang="en-US" sz="3600" b="1" dirty="0">
                <a:latin typeface="Times New Roman" pitchFamily="18" charset="0"/>
              </a:rPr>
              <a:t>  </a:t>
            </a:r>
            <a:r>
              <a:rPr lang="en-US" sz="3600" b="1" dirty="0" err="1">
                <a:latin typeface="Times New Roman" pitchFamily="18" charset="0"/>
              </a:rPr>
              <a:t>Học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sinh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làm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vào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err="1">
                <a:latin typeface="Times New Roman" pitchFamily="18" charset="0"/>
              </a:rPr>
              <a:t>SGK</a:t>
            </a:r>
            <a:r>
              <a:rPr lang="en-US" sz="3600" b="1">
                <a:latin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</a:endParaRPr>
          </a:p>
        </p:txBody>
      </p:sp>
      <p:graphicFrame>
        <p:nvGraphicFramePr>
          <p:cNvPr id="5" name="Bảng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992858"/>
              </p:ext>
            </p:extLst>
          </p:nvPr>
        </p:nvGraphicFramePr>
        <p:xfrm>
          <a:off x="1676401" y="2438400"/>
          <a:ext cx="8382000" cy="373332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8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3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5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9492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  </a:t>
                      </a:r>
                      <a:r>
                        <a:rPr lang="nl-NL" sz="36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Lớp       HS</a:t>
                      </a:r>
                      <a:endParaRPr lang="en-US" sz="36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3A</a:t>
                      </a:r>
                      <a:endParaRPr lang="en-US" sz="40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3B</a:t>
                      </a:r>
                      <a:endParaRPr lang="en-US" sz="40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3C</a:t>
                      </a:r>
                      <a:endParaRPr lang="en-US" sz="40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3D</a:t>
                      </a:r>
                      <a:endParaRPr lang="en-US" sz="400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Tổng</a:t>
                      </a:r>
                      <a:endParaRPr lang="en-US" sz="400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Giỏi </a:t>
                      </a:r>
                      <a:endParaRPr lang="en-US" sz="36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en-US" sz="400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US" sz="40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US" sz="40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n-US" sz="40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4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Khá </a:t>
                      </a:r>
                      <a:endParaRPr lang="en-US" sz="36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</a:t>
                      </a:r>
                      <a:endParaRPr lang="en-US" sz="400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en-US" sz="400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22</a:t>
                      </a:r>
                      <a:endParaRPr lang="en-US" sz="40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</a:t>
                      </a:r>
                      <a:endParaRPr lang="en-US" sz="40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4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TB </a:t>
                      </a:r>
                      <a:endParaRPr lang="en-US" sz="36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US" sz="400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US" sz="400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400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4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US" sz="40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4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Tổng </a:t>
                      </a:r>
                      <a:endParaRPr lang="en-US" sz="3600" dirty="0"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4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4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4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4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4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1676400" y="2447539"/>
            <a:ext cx="2514599" cy="12862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A9A17E-BA9C-4154-9EBC-53E6B6DD7002}"/>
              </a:ext>
            </a:extLst>
          </p:cNvPr>
          <p:cNvSpPr/>
          <p:nvPr/>
        </p:nvSpPr>
        <p:spPr>
          <a:xfrm>
            <a:off x="8859888" y="373380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40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34</a:t>
            </a:r>
            <a:endParaRPr lang="en-US" sz="4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B74FCE-3B78-4D9C-9924-4F596F45580A}"/>
              </a:ext>
            </a:extLst>
          </p:cNvPr>
          <p:cNvSpPr/>
          <p:nvPr/>
        </p:nvSpPr>
        <p:spPr>
          <a:xfrm>
            <a:off x="8859888" y="4287798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40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76</a:t>
            </a:r>
            <a:endParaRPr lang="en-US" sz="4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D98209-B279-4250-92F2-19154BEBC335}"/>
              </a:ext>
            </a:extLst>
          </p:cNvPr>
          <p:cNvSpPr/>
          <p:nvPr/>
        </p:nvSpPr>
        <p:spPr>
          <a:xfrm>
            <a:off x="8859888" y="4910554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40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11</a:t>
            </a:r>
            <a:endParaRPr lang="en-US" sz="4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1BA27F-6561-4F98-A92E-BD672C1D6190}"/>
              </a:ext>
            </a:extLst>
          </p:cNvPr>
          <p:cNvSpPr/>
          <p:nvPr/>
        </p:nvSpPr>
        <p:spPr>
          <a:xfrm>
            <a:off x="8776530" y="5480926"/>
            <a:ext cx="10358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40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121</a:t>
            </a:r>
            <a:endParaRPr lang="en-US" sz="4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D85BD9-8C6C-4B23-9689-9D6E700A5B3B}"/>
              </a:ext>
            </a:extLst>
          </p:cNvPr>
          <p:cNvSpPr/>
          <p:nvPr/>
        </p:nvSpPr>
        <p:spPr>
          <a:xfrm>
            <a:off x="4301253" y="549492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40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</a:t>
            </a:r>
            <a:endParaRPr lang="en-US" sz="4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011B8D-83E0-4085-B1AC-1D7E0D147487}"/>
              </a:ext>
            </a:extLst>
          </p:cNvPr>
          <p:cNvSpPr/>
          <p:nvPr/>
        </p:nvSpPr>
        <p:spPr>
          <a:xfrm>
            <a:off x="5358179" y="549492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40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29</a:t>
            </a:r>
            <a:endParaRPr lang="en-US" sz="4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1D9C60-1209-4D78-8D33-CBD887115934}"/>
              </a:ext>
            </a:extLst>
          </p:cNvPr>
          <p:cNvSpPr/>
          <p:nvPr/>
        </p:nvSpPr>
        <p:spPr>
          <a:xfrm>
            <a:off x="6409318" y="5494920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40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32</a:t>
            </a:r>
            <a:endParaRPr lang="en-US" sz="4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E4F551-689E-4836-A198-BC858532E37E}"/>
              </a:ext>
            </a:extLst>
          </p:cNvPr>
          <p:cNvSpPr/>
          <p:nvPr/>
        </p:nvSpPr>
        <p:spPr>
          <a:xfrm>
            <a:off x="7585218" y="5482741"/>
            <a:ext cx="7521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40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</a:t>
            </a:r>
            <a:endParaRPr lang="en-US" sz="4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49" grpId="0" animBg="1"/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lh5.googleusercontent.com/-BaVEEJXfF6g/UE7LmaxFz-I/AAAAAAAABhg/DFLM1a0I5RI/s400/chen%2520khung%2520anh%2520onli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WordArt 10"/>
          <p:cNvSpPr>
            <a:spLocks noChangeArrowheads="1" noChangeShapeType="1" noTextEdit="1"/>
          </p:cNvSpPr>
          <p:nvPr/>
        </p:nvSpPr>
        <p:spPr bwMode="auto">
          <a:xfrm>
            <a:off x="5181600" y="1066800"/>
            <a:ext cx="2743200" cy="2286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11516"/>
              </a:avLst>
            </a:prstTxWarp>
          </a:bodyPr>
          <a:lstStyle/>
          <a:p>
            <a:pPr algn="ctr"/>
            <a:endParaRPr lang="en-US" sz="2400" kern="10">
              <a:ln w="9525">
                <a:solidFill>
                  <a:srgbClr val="000066"/>
                </a:solidFill>
                <a:round/>
                <a:headEnd/>
                <a:tailEnd/>
              </a:ln>
              <a:solidFill>
                <a:srgbClr val="030026"/>
              </a:solidFill>
              <a:latin typeface="Times New Roman"/>
              <a:cs typeface="Times New Roman"/>
            </a:endParaRPr>
          </a:p>
        </p:txBody>
      </p:sp>
      <p:pic>
        <p:nvPicPr>
          <p:cNvPr id="26628" name="Picture 11" descr="EARTH-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193800"/>
            <a:ext cx="243840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514600" y="3429000"/>
            <a:ext cx="84518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C¶m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¬n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c¸c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em</a:t>
            </a:r>
            <a:r>
              <a:rPr lang="en-US" sz="4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</a:p>
          <a:p>
            <a:pPr algn="ctr">
              <a:defRPr/>
            </a:pPr>
            <a:r>
              <a:rPr lang="en-US" sz="4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học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sinh</a:t>
            </a:r>
            <a:endParaRPr lang="en-US" sz="44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vant" pitchFamily="34" charset="0"/>
            </a:endParaRPr>
          </a:p>
        </p:txBody>
      </p:sp>
    </p:spTree>
  </p:cSld>
  <p:clrMapOvr>
    <a:masterClrMapping/>
  </p:clrMapOvr>
  <p:transition advTm="10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371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.VnAvant</vt:lpstr>
      <vt:lpstr>Arial</vt:lpstr>
      <vt:lpstr>Calibri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thuan</dc:creator>
  <cp:lastModifiedBy>ngọc anh đoàn</cp:lastModifiedBy>
  <cp:revision>42</cp:revision>
  <dcterms:created xsi:type="dcterms:W3CDTF">2006-08-16T00:00:00Z</dcterms:created>
  <dcterms:modified xsi:type="dcterms:W3CDTF">2022-05-01T13:27:24Z</dcterms:modified>
</cp:coreProperties>
</file>