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6" r:id="rId4"/>
    <p:sldId id="262" r:id="rId5"/>
    <p:sldId id="259" r:id="rId6"/>
    <p:sldId id="267" r:id="rId7"/>
    <p:sldId id="261" r:id="rId8"/>
    <p:sldId id="263" r:id="rId9"/>
    <p:sldId id="260" r:id="rId10"/>
    <p:sldId id="270" r:id="rId11"/>
    <p:sldId id="271" r:id="rId12"/>
    <p:sldId id="264" r:id="rId13"/>
    <p:sldId id="268" r:id="rId14"/>
    <p:sldId id="269" r:id="rId15"/>
    <p:sldId id="265" r:id="rId16"/>
  </p:sldIdLst>
  <p:sldSz cx="18288000" cy="10287000"/>
  <p:notesSz cx="6858000" cy="9144000"/>
  <p:embeddedFontLst>
    <p:embeddedFont>
      <p:font typeface="#9Slide05 Brannboll Ny" panose="020B0604020202020204" charset="0"/>
      <p:regular r:id="rId17"/>
    </p:embeddedFont>
    <p:embeddedFont>
      <p:font typeface="#9Slide05 SVNMonday" panose="020B0604020202020204" charset="0"/>
      <p:regular r:id="rId18"/>
    </p:embeddedFon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
      <p:font typeface="Livvic Bold Bold" panose="020B0604020202020204" charset="0"/>
      <p:regular r:id="rId24"/>
    </p:embeddedFont>
    <p:embeddedFont>
      <p:font typeface="SVN-FFF Tusj"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5B1DF"/>
    <a:srgbClr val="BABAD6"/>
    <a:srgbClr val="89E3F7"/>
    <a:srgbClr val="DC347A"/>
    <a:srgbClr val="FFFF99"/>
    <a:srgbClr val="FCC85E"/>
    <a:srgbClr val="FB918C"/>
    <a:srgbClr val="D6EBC7"/>
    <a:srgbClr val="EA7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8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7C3DA9-C443-4A8A-903D-9FC5827203D3}"/>
              </a:ext>
            </a:extLst>
          </p:cNvPr>
          <p:cNvSpPr txBox="1"/>
          <p:nvPr userDrawn="1"/>
        </p:nvSpPr>
        <p:spPr>
          <a:xfrm>
            <a:off x="17442448" y="0"/>
            <a:ext cx="845552" cy="400110"/>
          </a:xfrm>
          <a:prstGeom prst="rect">
            <a:avLst/>
          </a:prstGeom>
          <a:noFill/>
        </p:spPr>
        <p:txBody>
          <a:bodyPr wrap="none" rtlCol="0">
            <a:spAutoFit/>
          </a:bodyPr>
          <a:lstStyle/>
          <a:p>
            <a:r>
              <a:rPr lang="en-US" sz="2000" b="1">
                <a:latin typeface="UVN Bai Sau Nhe" panose="04030405020802020C03" pitchFamily="82" charset="0"/>
              </a:rPr>
              <a:t>KTUTS</a:t>
            </a:r>
          </a:p>
        </p:txBody>
      </p:sp>
      <p:sp>
        <p:nvSpPr>
          <p:cNvPr id="8" name="TextBox 7">
            <a:extLst>
              <a:ext uri="{FF2B5EF4-FFF2-40B4-BE49-F238E27FC236}">
                <a16:creationId xmlns:a16="http://schemas.microsoft.com/office/drawing/2014/main" id="{66E583EC-3812-4F2F-81E4-39AB12B07F9D}"/>
              </a:ext>
            </a:extLst>
          </p:cNvPr>
          <p:cNvSpPr txBox="1"/>
          <p:nvPr userDrawn="1"/>
        </p:nvSpPr>
        <p:spPr>
          <a:xfrm>
            <a:off x="0" y="9886890"/>
            <a:ext cx="845552" cy="400110"/>
          </a:xfrm>
          <a:prstGeom prst="rect">
            <a:avLst/>
          </a:prstGeom>
          <a:noFill/>
        </p:spPr>
        <p:txBody>
          <a:bodyPr wrap="none" rtlCol="0">
            <a:spAutoFit/>
          </a:bodyPr>
          <a:lstStyle/>
          <a:p>
            <a:r>
              <a:rPr lang="en-US" sz="2000" b="1">
                <a:latin typeface="UVN Bai Sau Nhe" panose="04030405020802020C03" pitchFamily="82" charset="0"/>
              </a:rPr>
              <a:t>KTUTS</a:t>
            </a:r>
          </a:p>
        </p:txBody>
      </p:sp>
      <p:sp>
        <p:nvSpPr>
          <p:cNvPr id="9" name="TextBox 8">
            <a:extLst>
              <a:ext uri="{FF2B5EF4-FFF2-40B4-BE49-F238E27FC236}">
                <a16:creationId xmlns:a16="http://schemas.microsoft.com/office/drawing/2014/main" id="{21D5473F-1735-4B30-AAE4-602D63A9ABA8}"/>
              </a:ext>
            </a:extLst>
          </p:cNvPr>
          <p:cNvSpPr txBox="1"/>
          <p:nvPr userDrawn="1"/>
        </p:nvSpPr>
        <p:spPr>
          <a:xfrm>
            <a:off x="-9144000" y="14744700"/>
            <a:ext cx="845552" cy="400110"/>
          </a:xfrm>
          <a:prstGeom prst="rect">
            <a:avLst/>
          </a:prstGeom>
          <a:noFill/>
        </p:spPr>
        <p:txBody>
          <a:bodyPr wrap="none" rtlCol="0">
            <a:spAutoFit/>
          </a:bodyPr>
          <a:lstStyle/>
          <a:p>
            <a:r>
              <a:rPr lang="en-US" sz="2000" b="1">
                <a:solidFill>
                  <a:schemeClr val="bg1">
                    <a:lumMod val="95000"/>
                  </a:schemeClr>
                </a:solidFill>
                <a:latin typeface="UVN Bai Sau Nhe" panose="04030405020802020C03" pitchFamily="82" charset="0"/>
              </a:rPr>
              <a:t>KTUTS</a:t>
            </a:r>
          </a:p>
        </p:txBody>
      </p:sp>
      <p:pic>
        <p:nvPicPr>
          <p:cNvPr id="10" name="Picture 9" descr="A picture containing diagram&#10;&#10;Description automatically generated">
            <a:extLst>
              <a:ext uri="{FF2B5EF4-FFF2-40B4-BE49-F238E27FC236}">
                <a16:creationId xmlns:a16="http://schemas.microsoft.com/office/drawing/2014/main" id="{3A1F5054-A5A9-477C-83E2-7FDB441C0E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0FC9CB24-638F-4EBC-8E16-8DF8CFBCC0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7C703F80-574F-43DA-87AA-17FEDEA535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49FBEBA6-5AA5-4551-898F-6A0309F5BE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id="{AAC4932A-4405-44AF-BB24-D17F56155C49}"/>
              </a:ext>
            </a:extLst>
          </p:cNvPr>
          <p:cNvSpPr txBox="1"/>
          <p:nvPr userDrawn="1"/>
        </p:nvSpPr>
        <p:spPr>
          <a:xfrm>
            <a:off x="5846775" y="14447517"/>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4"/>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15" name="Picture 14" descr="A picture containing diagram&#10;&#10;Description automatically generated">
            <a:extLst>
              <a:ext uri="{FF2B5EF4-FFF2-40B4-BE49-F238E27FC236}">
                <a16:creationId xmlns:a16="http://schemas.microsoft.com/office/drawing/2014/main" id="{248E95B1-9CAE-42BB-AD7C-4CE4B1A0C7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7717" y="1409653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28.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5.svg"/><Relationship Id="rId5" Type="http://schemas.openxmlformats.org/officeDocument/2006/relationships/image" Target="../media/image21.svg"/><Relationship Id="rId10"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28.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5.svg"/><Relationship Id="rId5" Type="http://schemas.openxmlformats.org/officeDocument/2006/relationships/image" Target="../media/image21.svg"/><Relationship Id="rId10"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30.svg"/><Relationship Id="rId14"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svg"/><Relationship Id="rId7" Type="http://schemas.openxmlformats.org/officeDocument/2006/relationships/image" Target="../media/image21.svg"/><Relationship Id="rId12"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9.svg"/><Relationship Id="rId5" Type="http://schemas.openxmlformats.org/officeDocument/2006/relationships/image" Target="../media/image61.svg"/><Relationship Id="rId10" Type="http://schemas.openxmlformats.org/officeDocument/2006/relationships/image" Target="../media/image8.png"/><Relationship Id="rId4" Type="http://schemas.openxmlformats.org/officeDocument/2006/relationships/image" Target="../media/image60.png"/><Relationship Id="rId9" Type="http://schemas.openxmlformats.org/officeDocument/2006/relationships/image" Target="../media/image63.sv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7.png"/><Relationship Id="rId18" Type="http://schemas.microsoft.com/office/2007/relationships/hdphoto" Target="../media/hdphoto4.wdp"/><Relationship Id="rId3" Type="http://schemas.openxmlformats.org/officeDocument/2006/relationships/image" Target="../media/image3.svg"/><Relationship Id="rId7" Type="http://schemas.openxmlformats.org/officeDocument/2006/relationships/image" Target="../media/image51.svg"/><Relationship Id="rId12" Type="http://schemas.openxmlformats.org/officeDocument/2006/relationships/image" Target="../media/image69.png"/><Relationship Id="rId17" Type="http://schemas.openxmlformats.org/officeDocument/2006/relationships/image" Target="../media/image70.png"/><Relationship Id="rId2" Type="http://schemas.openxmlformats.org/officeDocument/2006/relationships/image" Target="../media/image2.png"/><Relationship Id="rId16"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21.svg"/><Relationship Id="rId5" Type="http://schemas.openxmlformats.org/officeDocument/2006/relationships/image" Target="../media/image66.svg"/><Relationship Id="rId15" Type="http://schemas.openxmlformats.org/officeDocument/2006/relationships/image" Target="../media/image68.png"/><Relationship Id="rId10" Type="http://schemas.openxmlformats.org/officeDocument/2006/relationships/image" Target="../media/image20.png"/><Relationship Id="rId4" Type="http://schemas.openxmlformats.org/officeDocument/2006/relationships/image" Target="../media/image65.png"/><Relationship Id="rId9" Type="http://schemas.openxmlformats.org/officeDocument/2006/relationships/image" Target="../media/image9.svg"/><Relationship Id="rId1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51.svg"/><Relationship Id="rId5" Type="http://schemas.openxmlformats.org/officeDocument/2006/relationships/image" Target="../media/image66.svg"/><Relationship Id="rId10" Type="http://schemas.openxmlformats.org/officeDocument/2006/relationships/image" Target="../media/image50.png"/><Relationship Id="rId4" Type="http://schemas.openxmlformats.org/officeDocument/2006/relationships/image" Target="../media/image65.png"/><Relationship Id="rId9"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2.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svg"/><Relationship Id="rId3" Type="http://schemas.openxmlformats.org/officeDocument/2006/relationships/image" Target="../media/image3.svg"/><Relationship Id="rId7" Type="http://schemas.openxmlformats.org/officeDocument/2006/relationships/image" Target="../media/image13.sv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9.sv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5.png"/><Relationship Id="rId3" Type="http://schemas.openxmlformats.org/officeDocument/2006/relationships/image" Target="../media/image3.svg"/><Relationship Id="rId7" Type="http://schemas.openxmlformats.org/officeDocument/2006/relationships/image" Target="../media/image11.svg"/><Relationship Id="rId12"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3.svg"/><Relationship Id="rId5" Type="http://schemas.openxmlformats.org/officeDocument/2006/relationships/image" Target="../media/image21.sv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9.svg"/><Relationship Id="rId14"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3.svg"/><Relationship Id="rId7" Type="http://schemas.openxmlformats.org/officeDocument/2006/relationships/image" Target="../media/image28.svg"/><Relationship Id="rId12" Type="http://schemas.openxmlformats.org/officeDocument/2006/relationships/image" Target="../media/image33.svg"/><Relationship Id="rId2" Type="http://schemas.openxmlformats.org/officeDocument/2006/relationships/image" Target="../media/image2.png"/><Relationship Id="rId16" Type="http://schemas.openxmlformats.org/officeDocument/2006/relationships/image" Target="../media/image13.sv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1.svg"/><Relationship Id="rId1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image" Target="../media/image20.png"/><Relationship Id="rId9" Type="http://schemas.openxmlformats.org/officeDocument/2006/relationships/image" Target="../media/image30.svg"/><Relationship Id="rId14" Type="http://schemas.openxmlformats.org/officeDocument/2006/relationships/image" Target="../media/image35.sv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9.png"/><Relationship Id="rId3" Type="http://schemas.openxmlformats.org/officeDocument/2006/relationships/image" Target="../media/image3.svg"/><Relationship Id="rId7" Type="http://schemas.openxmlformats.org/officeDocument/2006/relationships/image" Target="../media/image5.svg"/><Relationship Id="rId12"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1.svg"/><Relationship Id="rId5" Type="http://schemas.openxmlformats.org/officeDocument/2006/relationships/image" Target="../media/image37.svg"/><Relationship Id="rId10" Type="http://schemas.openxmlformats.org/officeDocument/2006/relationships/image" Target="../media/image20.png"/><Relationship Id="rId4" Type="http://schemas.openxmlformats.org/officeDocument/2006/relationships/image" Target="../media/image36.png"/><Relationship Id="rId9" Type="http://schemas.openxmlformats.org/officeDocument/2006/relationships/image" Target="../media/image30.svg"/><Relationship Id="rId14" Type="http://schemas.openxmlformats.org/officeDocument/2006/relationships/image" Target="../media/image38.gif"/></Relationships>
</file>

<file path=ppt/slides/_rels/slide6.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3.png"/><Relationship Id="rId12" Type="http://schemas.openxmlformats.org/officeDocument/2006/relationships/image" Target="../media/image21.svg"/><Relationship Id="rId17" Type="http://schemas.microsoft.com/office/2007/relationships/hdphoto" Target="../media/hdphoto1.wdp"/><Relationship Id="rId2" Type="http://schemas.openxmlformats.org/officeDocument/2006/relationships/image" Target="../media/image40.png"/><Relationship Id="rId1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20.png"/><Relationship Id="rId5" Type="http://schemas.openxmlformats.org/officeDocument/2006/relationships/image" Target="../media/image41.png"/><Relationship Id="rId15" Type="http://schemas.openxmlformats.org/officeDocument/2006/relationships/image" Target="../media/image48.svg"/><Relationship Id="rId10" Type="http://schemas.openxmlformats.org/officeDocument/2006/relationships/image" Target="../media/image46.svg"/><Relationship Id="rId4" Type="http://schemas.openxmlformats.org/officeDocument/2006/relationships/image" Target="../media/image3.svg"/><Relationship Id="rId9" Type="http://schemas.openxmlformats.org/officeDocument/2006/relationships/image" Target="../media/image45.png"/><Relationship Id="rId14"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7.png"/><Relationship Id="rId3" Type="http://schemas.openxmlformats.org/officeDocument/2006/relationships/image" Target="../media/image3.svg"/><Relationship Id="rId7" Type="http://schemas.openxmlformats.org/officeDocument/2006/relationships/image" Target="../media/image51.svg"/><Relationship Id="rId12" Type="http://schemas.openxmlformats.org/officeDocument/2006/relationships/image" Target="../media/image54.png"/><Relationship Id="rId2" Type="http://schemas.openxmlformats.org/officeDocument/2006/relationships/image" Target="../media/image2.png"/><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21.svg"/><Relationship Id="rId5" Type="http://schemas.openxmlformats.org/officeDocument/2006/relationships/image" Target="../media/image44.svg"/><Relationship Id="rId15" Type="http://schemas.openxmlformats.org/officeDocument/2006/relationships/image" Target="../media/image52.png"/><Relationship Id="rId10" Type="http://schemas.openxmlformats.org/officeDocument/2006/relationships/image" Target="../media/image20.png"/><Relationship Id="rId4" Type="http://schemas.openxmlformats.org/officeDocument/2006/relationships/image" Target="../media/image43.png"/><Relationship Id="rId9" Type="http://schemas.openxmlformats.org/officeDocument/2006/relationships/image" Target="../media/image9.svg"/><Relationship Id="rId14" Type="http://schemas.openxmlformats.org/officeDocument/2006/relationships/image" Target="../media/image48.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56.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58.svg"/><Relationship Id="rId5" Type="http://schemas.openxmlformats.org/officeDocument/2006/relationships/image" Target="../media/image54.svg"/><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svg"/><Relationship Id="rId7" Type="http://schemas.openxmlformats.org/officeDocument/2006/relationships/image" Target="../media/image54.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9675" y="-1029229"/>
            <a:ext cx="6627921" cy="8516677"/>
          </a:xfrm>
          <a:prstGeom prst="rect">
            <a:avLst/>
          </a:prstGeom>
        </p:spPr>
      </p:pic>
      <p:grpSp>
        <p:nvGrpSpPr>
          <p:cNvPr id="3" name="Group 3"/>
          <p:cNvGrpSpPr/>
          <p:nvPr/>
        </p:nvGrpSpPr>
        <p:grpSpPr>
          <a:xfrm>
            <a:off x="1105896" y="1329375"/>
            <a:ext cx="15569388" cy="9290587"/>
            <a:chOff x="0" y="0"/>
            <a:chExt cx="13616424" cy="8125211"/>
          </a:xfrm>
        </p:grpSpPr>
        <p:sp>
          <p:nvSpPr>
            <p:cNvPr id="4" name="Freeform 4"/>
            <p:cNvSpPr/>
            <p:nvPr/>
          </p:nvSpPr>
          <p:spPr>
            <a:xfrm>
              <a:off x="31750" y="31750"/>
              <a:ext cx="13552925" cy="8061711"/>
            </a:xfrm>
            <a:custGeom>
              <a:avLst/>
              <a:gdLst/>
              <a:ahLst/>
              <a:cxnLst/>
              <a:rect l="l" t="t" r="r" b="b"/>
              <a:pathLst>
                <a:path w="13552925" h="8061711">
                  <a:moveTo>
                    <a:pt x="13460214" y="8061711"/>
                  </a:moveTo>
                  <a:lnTo>
                    <a:pt x="92710" y="8061711"/>
                  </a:lnTo>
                  <a:cubicBezTo>
                    <a:pt x="41910" y="8061711"/>
                    <a:pt x="0" y="8019801"/>
                    <a:pt x="0" y="7969001"/>
                  </a:cubicBezTo>
                  <a:lnTo>
                    <a:pt x="0" y="92710"/>
                  </a:lnTo>
                  <a:cubicBezTo>
                    <a:pt x="0" y="41910"/>
                    <a:pt x="41910" y="0"/>
                    <a:pt x="92710" y="0"/>
                  </a:cubicBezTo>
                  <a:lnTo>
                    <a:pt x="13458944" y="0"/>
                  </a:lnTo>
                  <a:cubicBezTo>
                    <a:pt x="13509744" y="0"/>
                    <a:pt x="13551653" y="41910"/>
                    <a:pt x="13551653" y="92710"/>
                  </a:cubicBezTo>
                  <a:lnTo>
                    <a:pt x="13551653" y="7967731"/>
                  </a:lnTo>
                  <a:cubicBezTo>
                    <a:pt x="13552925" y="8019801"/>
                    <a:pt x="13511014" y="8061711"/>
                    <a:pt x="13460214" y="8061711"/>
                  </a:cubicBezTo>
                  <a:close/>
                </a:path>
              </a:pathLst>
            </a:custGeom>
            <a:solidFill>
              <a:srgbClr val="FFFFFF"/>
            </a:solidFill>
          </p:spPr>
        </p:sp>
        <p:sp>
          <p:nvSpPr>
            <p:cNvPr id="5" name="Freeform 5"/>
            <p:cNvSpPr/>
            <p:nvPr/>
          </p:nvSpPr>
          <p:spPr>
            <a:xfrm>
              <a:off x="0" y="0"/>
              <a:ext cx="13616425" cy="8125212"/>
            </a:xfrm>
            <a:custGeom>
              <a:avLst/>
              <a:gdLst/>
              <a:ahLst/>
              <a:cxnLst/>
              <a:rect l="l" t="t" r="r" b="b"/>
              <a:pathLst>
                <a:path w="13616425" h="8125212">
                  <a:moveTo>
                    <a:pt x="13491964" y="59690"/>
                  </a:moveTo>
                  <a:cubicBezTo>
                    <a:pt x="13527525" y="59690"/>
                    <a:pt x="13556734" y="88900"/>
                    <a:pt x="13556734" y="124460"/>
                  </a:cubicBezTo>
                  <a:lnTo>
                    <a:pt x="13556734" y="8000751"/>
                  </a:lnTo>
                  <a:cubicBezTo>
                    <a:pt x="13556734" y="8036312"/>
                    <a:pt x="13527525" y="8065522"/>
                    <a:pt x="13491964" y="8065522"/>
                  </a:cubicBezTo>
                  <a:lnTo>
                    <a:pt x="124460" y="8065522"/>
                  </a:lnTo>
                  <a:cubicBezTo>
                    <a:pt x="88900" y="8065522"/>
                    <a:pt x="59690" y="8036312"/>
                    <a:pt x="59690" y="8000751"/>
                  </a:cubicBezTo>
                  <a:lnTo>
                    <a:pt x="59690" y="124460"/>
                  </a:lnTo>
                  <a:cubicBezTo>
                    <a:pt x="59690" y="88900"/>
                    <a:pt x="88900" y="59690"/>
                    <a:pt x="124460" y="59690"/>
                  </a:cubicBezTo>
                  <a:lnTo>
                    <a:pt x="13491964" y="59690"/>
                  </a:lnTo>
                  <a:moveTo>
                    <a:pt x="13491964" y="0"/>
                  </a:moveTo>
                  <a:lnTo>
                    <a:pt x="124460" y="0"/>
                  </a:lnTo>
                  <a:cubicBezTo>
                    <a:pt x="55880" y="0"/>
                    <a:pt x="0" y="55880"/>
                    <a:pt x="0" y="124460"/>
                  </a:cubicBezTo>
                  <a:lnTo>
                    <a:pt x="0" y="8000751"/>
                  </a:lnTo>
                  <a:cubicBezTo>
                    <a:pt x="0" y="8069331"/>
                    <a:pt x="55880" y="8125212"/>
                    <a:pt x="124460" y="8125212"/>
                  </a:cubicBezTo>
                  <a:lnTo>
                    <a:pt x="13491964" y="8125212"/>
                  </a:lnTo>
                  <a:cubicBezTo>
                    <a:pt x="13560544" y="8125212"/>
                    <a:pt x="13616425" y="8069331"/>
                    <a:pt x="13616425" y="8000751"/>
                  </a:cubicBezTo>
                  <a:lnTo>
                    <a:pt x="13616425" y="124460"/>
                  </a:lnTo>
                  <a:cubicBezTo>
                    <a:pt x="13616425" y="55880"/>
                    <a:pt x="13560544" y="0"/>
                    <a:pt x="13491964" y="0"/>
                  </a:cubicBezTo>
                  <a:close/>
                </a:path>
              </a:pathLst>
            </a:custGeom>
            <a:solidFill>
              <a:srgbClr val="403C38"/>
            </a:solid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81895">
            <a:off x="-46654" y="7962279"/>
            <a:ext cx="5026223" cy="4816035"/>
          </a:xfrm>
          <a:prstGeom prst="rect">
            <a:avLst/>
          </a:prstGeom>
        </p:spPr>
      </p:pic>
      <p:grpSp>
        <p:nvGrpSpPr>
          <p:cNvPr id="7" name="Group 7"/>
          <p:cNvGrpSpPr/>
          <p:nvPr/>
        </p:nvGrpSpPr>
        <p:grpSpPr>
          <a:xfrm>
            <a:off x="1105896" y="1028700"/>
            <a:ext cx="15569388" cy="601350"/>
            <a:chOff x="0" y="0"/>
            <a:chExt cx="59843839" cy="2311400"/>
          </a:xfrm>
        </p:grpSpPr>
        <p:sp>
          <p:nvSpPr>
            <p:cNvPr id="8" name="Freeform 8"/>
            <p:cNvSpPr/>
            <p:nvPr/>
          </p:nvSpPr>
          <p:spPr>
            <a:xfrm>
              <a:off x="0" y="0"/>
              <a:ext cx="59843839" cy="2311400"/>
            </a:xfrm>
            <a:custGeom>
              <a:avLst/>
              <a:gdLst/>
              <a:ahLst/>
              <a:cxnLst/>
              <a:rect l="l" t="t" r="r" b="b"/>
              <a:pathLst>
                <a:path w="59843839" h="2311400">
                  <a:moveTo>
                    <a:pt x="59539039" y="0"/>
                  </a:moveTo>
                  <a:lnTo>
                    <a:pt x="304800" y="0"/>
                  </a:lnTo>
                  <a:cubicBezTo>
                    <a:pt x="135890" y="0"/>
                    <a:pt x="0" y="135890"/>
                    <a:pt x="0" y="304800"/>
                  </a:cubicBezTo>
                  <a:lnTo>
                    <a:pt x="0" y="2006600"/>
                  </a:lnTo>
                  <a:cubicBezTo>
                    <a:pt x="0" y="2175510"/>
                    <a:pt x="135890" y="2311400"/>
                    <a:pt x="304800" y="2311400"/>
                  </a:cubicBezTo>
                  <a:lnTo>
                    <a:pt x="59539039" y="2311400"/>
                  </a:lnTo>
                  <a:cubicBezTo>
                    <a:pt x="59707946" y="2311400"/>
                    <a:pt x="59843839" y="2175510"/>
                    <a:pt x="59843839" y="2006600"/>
                  </a:cubicBezTo>
                  <a:lnTo>
                    <a:pt x="59843839" y="304800"/>
                  </a:lnTo>
                  <a:cubicBezTo>
                    <a:pt x="59843839" y="135890"/>
                    <a:pt x="59707946" y="0"/>
                    <a:pt x="59539039" y="0"/>
                  </a:cubicBezTo>
                  <a:close/>
                </a:path>
              </a:pathLst>
            </a:custGeom>
            <a:solidFill>
              <a:srgbClr val="403C38"/>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1714">
            <a:off x="8975545" y="-3072111"/>
            <a:ext cx="9814756" cy="940432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84431" y="4807996"/>
            <a:ext cx="7951695" cy="5811966"/>
          </a:xfrm>
          <a:prstGeom prst="rect">
            <a:avLst/>
          </a:prstGeom>
        </p:spPr>
      </p:pic>
      <p:sp>
        <p:nvSpPr>
          <p:cNvPr id="11" name="TextBox 11"/>
          <p:cNvSpPr txBox="1"/>
          <p:nvPr/>
        </p:nvSpPr>
        <p:spPr>
          <a:xfrm>
            <a:off x="1126378" y="3051528"/>
            <a:ext cx="10536650" cy="5970865"/>
          </a:xfrm>
          <a:prstGeom prst="rect">
            <a:avLst/>
          </a:prstGeom>
        </p:spPr>
        <p:txBody>
          <a:bodyPr wrap="square" lIns="0" tIns="0" rIns="0" bIns="0" rtlCol="0" anchor="t">
            <a:spAutoFit/>
          </a:bodyPr>
          <a:lstStyle/>
          <a:p>
            <a:pPr algn="ctr"/>
            <a:r>
              <a:rPr lang="en-US" sz="19400" spc="134">
                <a:ln>
                  <a:solidFill>
                    <a:srgbClr val="FCC85E"/>
                  </a:solidFill>
                </a:ln>
                <a:solidFill>
                  <a:srgbClr val="15172B"/>
                </a:solidFill>
                <a:effectLst>
                  <a:outerShdw blurRad="12700" dist="50800" dir="2700000" algn="tl">
                    <a:srgbClr val="FCC85E"/>
                  </a:outerShdw>
                </a:effectLst>
                <a:latin typeface="#9Slide05 Brannboll Ny" panose="02000000000000000000" pitchFamily="2" charset="0"/>
              </a:rPr>
              <a:t>Luyện tập chung</a:t>
            </a:r>
          </a:p>
        </p:txBody>
      </p:sp>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156386" y="1182543"/>
            <a:ext cx="726538" cy="726538"/>
          </a:xfrm>
          <a:prstGeom prst="rect">
            <a:avLst/>
          </a:prstGeom>
        </p:spPr>
      </p:pic>
      <p:sp>
        <p:nvSpPr>
          <p:cNvPr id="14" name="TextBox 14"/>
          <p:cNvSpPr txBox="1"/>
          <p:nvPr/>
        </p:nvSpPr>
        <p:spPr>
          <a:xfrm>
            <a:off x="2581475" y="1429987"/>
            <a:ext cx="7518747" cy="2077492"/>
          </a:xfrm>
          <a:prstGeom prst="rect">
            <a:avLst/>
          </a:prstGeom>
        </p:spPr>
        <p:txBody>
          <a:bodyPr wrap="square" lIns="0" tIns="0" rIns="0" bIns="0" rtlCol="0" anchor="t">
            <a:spAutoFit/>
          </a:bodyPr>
          <a:lstStyle>
            <a:defPPr>
              <a:defRPr lang="en-US"/>
            </a:defPPr>
            <a:lvl1pPr algn="ctr">
              <a:defRPr sz="19400" spc="134">
                <a:solidFill>
                  <a:srgbClr val="15172B"/>
                </a:solidFill>
                <a:effectLst>
                  <a:outerShdw blurRad="12700" dist="50800" dir="2700000" algn="tl">
                    <a:srgbClr val="FCC85E"/>
                  </a:outerShdw>
                </a:effectLst>
                <a:latin typeface="#9Slide05 Brannboll Ny" panose="02000000000000000000" pitchFamily="2" charset="0"/>
              </a:defRPr>
            </a:lvl1pPr>
          </a:lstStyle>
          <a:p>
            <a:r>
              <a:rPr lang="en-US" sz="13500">
                <a:solidFill>
                  <a:srgbClr val="2B0806"/>
                </a:solidFill>
                <a:latin typeface="SVN-FFF Tusj" panose="02040802050405020203" pitchFamily="18" charset="0"/>
              </a:rPr>
              <a:t>Toán</a:t>
            </a:r>
          </a:p>
        </p:txBody>
      </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99100" y="432776"/>
            <a:ext cx="1476305" cy="1476305"/>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438379" y="2089317"/>
            <a:ext cx="1021814" cy="1021814"/>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9041" y="9523032"/>
            <a:ext cx="586855" cy="586855"/>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61586" y="9523032"/>
            <a:ext cx="409742" cy="409742"/>
          </a:xfrm>
          <a:prstGeom prst="rect">
            <a:avLst/>
          </a:prstGeom>
        </p:spPr>
      </p:pic>
      <p:sp>
        <p:nvSpPr>
          <p:cNvPr id="19" name="TextBox 18">
            <a:extLst>
              <a:ext uri="{FF2B5EF4-FFF2-40B4-BE49-F238E27FC236}">
                <a16:creationId xmlns:a16="http://schemas.microsoft.com/office/drawing/2014/main" id="{217F5F74-7E63-481B-AF9E-BE66922B5018}"/>
              </a:ext>
            </a:extLst>
          </p:cNvPr>
          <p:cNvSpPr txBox="1"/>
          <p:nvPr/>
        </p:nvSpPr>
        <p:spPr>
          <a:xfrm>
            <a:off x="5105400" y="9029700"/>
            <a:ext cx="2820900" cy="769441"/>
          </a:xfrm>
          <a:prstGeom prst="rect">
            <a:avLst/>
          </a:prstGeom>
          <a:noFill/>
        </p:spPr>
        <p:txBody>
          <a:bodyPr wrap="none" rtlCol="0">
            <a:spAutoFit/>
          </a:bodyPr>
          <a:lstStyle/>
          <a:p>
            <a:r>
              <a:rPr lang="en-US" sz="4400" b="1">
                <a:latin typeface="Arial" panose="020B0604020202020204" pitchFamily="34" charset="0"/>
                <a:cs typeface="Arial" panose="020B0604020202020204" pitchFamily="34" charset="0"/>
              </a:rPr>
              <a:t>Trang 152</a:t>
            </a:r>
          </a:p>
        </p:txBody>
      </p:sp>
      <p:sp>
        <p:nvSpPr>
          <p:cNvPr id="20" name="TextBox 19">
            <a:extLst>
              <a:ext uri="{FF2B5EF4-FFF2-40B4-BE49-F238E27FC236}">
                <a16:creationId xmlns:a16="http://schemas.microsoft.com/office/drawing/2014/main" id="{3B3874E6-336C-433C-ADD8-0CFEF8D930CF}"/>
              </a:ext>
            </a:extLst>
          </p:cNvPr>
          <p:cNvSpPr txBox="1"/>
          <p:nvPr/>
        </p:nvSpPr>
        <p:spPr>
          <a:xfrm>
            <a:off x="16123215" y="9815130"/>
            <a:ext cx="1127232" cy="369332"/>
          </a:xfrm>
          <a:prstGeom prst="rect">
            <a:avLst/>
          </a:prstGeom>
          <a:noFill/>
        </p:spPr>
        <p:txBody>
          <a:bodyPr wrap="none" rtlCol="0">
            <a:spAutoFit/>
          </a:bodyPr>
          <a:lstStyle/>
          <a:p>
            <a:r>
              <a:rPr lang="en-US">
                <a:solidFill>
                  <a:schemeClr val="accent6">
                    <a:lumMod val="60000"/>
                    <a:lumOff val="40000"/>
                  </a:schemeClr>
                </a:solidFill>
                <a:latin typeface="UTM Banque" panose="02040603050506020204" pitchFamily="18" charset="0"/>
              </a:rPr>
              <a:t>KTUTS</a:t>
            </a:r>
          </a:p>
        </p:txBody>
      </p:sp>
      <p:sp>
        <p:nvSpPr>
          <p:cNvPr id="21" name="TextBox 20">
            <a:extLst>
              <a:ext uri="{FF2B5EF4-FFF2-40B4-BE49-F238E27FC236}">
                <a16:creationId xmlns:a16="http://schemas.microsoft.com/office/drawing/2014/main" id="{BD90FDA3-01E6-4DE1-89C4-D170B877F2BF}"/>
              </a:ext>
            </a:extLst>
          </p:cNvPr>
          <p:cNvSpPr txBox="1"/>
          <p:nvPr/>
        </p:nvSpPr>
        <p:spPr>
          <a:xfrm>
            <a:off x="416858" y="248110"/>
            <a:ext cx="1127232" cy="369332"/>
          </a:xfrm>
          <a:prstGeom prst="rect">
            <a:avLst/>
          </a:prstGeom>
          <a:noFill/>
        </p:spPr>
        <p:txBody>
          <a:bodyPr wrap="none" rtlCol="0">
            <a:spAutoFit/>
          </a:bodyPr>
          <a:lstStyle/>
          <a:p>
            <a:r>
              <a:rPr lang="en-US">
                <a:solidFill>
                  <a:schemeClr val="bg1"/>
                </a:solidFill>
                <a:latin typeface="UTM Banque" panose="02040603050506020204" pitchFamily="18" charset="0"/>
              </a:rPr>
              <a:t>KTUTS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B1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257364" y="-1183564"/>
            <a:ext cx="7053169" cy="9063108"/>
          </a:xfrm>
          <a:prstGeom prst="rect">
            <a:avLst/>
          </a:prstGeom>
        </p:spPr>
      </p:pic>
      <p:grpSp>
        <p:nvGrpSpPr>
          <p:cNvPr id="3" name="Group 3"/>
          <p:cNvGrpSpPr/>
          <p:nvPr/>
        </p:nvGrpSpPr>
        <p:grpSpPr>
          <a:xfrm>
            <a:off x="1233623" y="1419592"/>
            <a:ext cx="15820754" cy="9222787"/>
            <a:chOff x="0" y="0"/>
            <a:chExt cx="13836260" cy="8065916"/>
          </a:xfrm>
        </p:grpSpPr>
        <p:sp>
          <p:nvSpPr>
            <p:cNvPr id="4" name="Freeform 4"/>
            <p:cNvSpPr/>
            <p:nvPr/>
          </p:nvSpPr>
          <p:spPr>
            <a:xfrm>
              <a:off x="31750" y="31750"/>
              <a:ext cx="13772759" cy="8002416"/>
            </a:xfrm>
            <a:custGeom>
              <a:avLst/>
              <a:gdLst/>
              <a:ahLst/>
              <a:cxnLst/>
              <a:rect l="l" t="t" r="r" b="b"/>
              <a:pathLst>
                <a:path w="13772759" h="8002416">
                  <a:moveTo>
                    <a:pt x="13680050" y="8002416"/>
                  </a:moveTo>
                  <a:lnTo>
                    <a:pt x="92710" y="8002416"/>
                  </a:lnTo>
                  <a:cubicBezTo>
                    <a:pt x="41910" y="8002416"/>
                    <a:pt x="0" y="7960506"/>
                    <a:pt x="0" y="7909706"/>
                  </a:cubicBezTo>
                  <a:lnTo>
                    <a:pt x="0" y="92710"/>
                  </a:lnTo>
                  <a:cubicBezTo>
                    <a:pt x="0" y="41910"/>
                    <a:pt x="41910" y="0"/>
                    <a:pt x="92710" y="0"/>
                  </a:cubicBezTo>
                  <a:lnTo>
                    <a:pt x="13678779" y="0"/>
                  </a:lnTo>
                  <a:cubicBezTo>
                    <a:pt x="13729579" y="0"/>
                    <a:pt x="13771490" y="41910"/>
                    <a:pt x="13771490" y="92710"/>
                  </a:cubicBezTo>
                  <a:lnTo>
                    <a:pt x="13771490" y="7908436"/>
                  </a:lnTo>
                  <a:cubicBezTo>
                    <a:pt x="13772759" y="7960506"/>
                    <a:pt x="13730850" y="8002416"/>
                    <a:pt x="13680050" y="8002416"/>
                  </a:cubicBezTo>
                  <a:close/>
                </a:path>
              </a:pathLst>
            </a:custGeom>
            <a:solidFill>
              <a:srgbClr val="FFFFFF"/>
            </a:solidFill>
          </p:spPr>
        </p:sp>
        <p:sp>
          <p:nvSpPr>
            <p:cNvPr id="5" name="Freeform 5"/>
            <p:cNvSpPr/>
            <p:nvPr/>
          </p:nvSpPr>
          <p:spPr>
            <a:xfrm>
              <a:off x="0" y="0"/>
              <a:ext cx="13836259" cy="8065916"/>
            </a:xfrm>
            <a:custGeom>
              <a:avLst/>
              <a:gdLst/>
              <a:ahLst/>
              <a:cxnLst/>
              <a:rect l="l" t="t" r="r" b="b"/>
              <a:pathLst>
                <a:path w="13836259" h="8065916">
                  <a:moveTo>
                    <a:pt x="13711800" y="59690"/>
                  </a:moveTo>
                  <a:cubicBezTo>
                    <a:pt x="13747359" y="59690"/>
                    <a:pt x="13776570" y="88900"/>
                    <a:pt x="13776570" y="124460"/>
                  </a:cubicBezTo>
                  <a:lnTo>
                    <a:pt x="13776570" y="7941456"/>
                  </a:lnTo>
                  <a:cubicBezTo>
                    <a:pt x="13776570" y="7977016"/>
                    <a:pt x="13747359" y="8006226"/>
                    <a:pt x="13711800" y="8006226"/>
                  </a:cubicBezTo>
                  <a:lnTo>
                    <a:pt x="124460" y="8006226"/>
                  </a:lnTo>
                  <a:cubicBezTo>
                    <a:pt x="88900" y="8006226"/>
                    <a:pt x="59690" y="7977016"/>
                    <a:pt x="59690" y="7941456"/>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941456"/>
                  </a:lnTo>
                  <a:cubicBezTo>
                    <a:pt x="0" y="8010036"/>
                    <a:pt x="55880" y="8065916"/>
                    <a:pt x="124460" y="8065916"/>
                  </a:cubicBezTo>
                  <a:lnTo>
                    <a:pt x="13711800" y="8065916"/>
                  </a:lnTo>
                  <a:cubicBezTo>
                    <a:pt x="13780379" y="8065916"/>
                    <a:pt x="13836259" y="8010036"/>
                    <a:pt x="13836259" y="7941456"/>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34872" y="2567063"/>
            <a:ext cx="498152" cy="48909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2587" y="571500"/>
            <a:ext cx="3261517" cy="305709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21894" y="888546"/>
            <a:ext cx="982901" cy="934649"/>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3622" y="2032982"/>
            <a:ext cx="787956" cy="749274"/>
          </a:xfrm>
          <a:prstGeom prst="rect">
            <a:avLst/>
          </a:prstGeom>
        </p:spPr>
      </p:pic>
      <p:pic>
        <p:nvPicPr>
          <p:cNvPr id="21" name="Picture 11">
            <a:extLst>
              <a:ext uri="{FF2B5EF4-FFF2-40B4-BE49-F238E27FC236}">
                <a16:creationId xmlns:a16="http://schemas.microsoft.com/office/drawing/2014/main" id="{291D10EE-DAA8-4072-A9E4-E770E0C199F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25066" y="9028864"/>
            <a:ext cx="2728874" cy="694623"/>
          </a:xfrm>
          <a:prstGeom prst="rect">
            <a:avLst/>
          </a:prstGeom>
        </p:spPr>
      </p:pic>
      <p:pic>
        <p:nvPicPr>
          <p:cNvPr id="23" name="Picture 9">
            <a:extLst>
              <a:ext uri="{FF2B5EF4-FFF2-40B4-BE49-F238E27FC236}">
                <a16:creationId xmlns:a16="http://schemas.microsoft.com/office/drawing/2014/main" id="{FB4F637C-A6A6-47F5-9E54-28DCEAA81F6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834887" y="1875289"/>
            <a:ext cx="979873" cy="962056"/>
          </a:xfrm>
          <a:prstGeom prst="rect">
            <a:avLst/>
          </a:prstGeom>
        </p:spPr>
      </p:pic>
      <p:sp>
        <p:nvSpPr>
          <p:cNvPr id="18" name="Text Box 6">
            <a:extLst>
              <a:ext uri="{FF2B5EF4-FFF2-40B4-BE49-F238E27FC236}">
                <a16:creationId xmlns:a16="http://schemas.microsoft.com/office/drawing/2014/main" id="{FCCD479A-095E-4875-B5E9-36E646D19292}"/>
              </a:ext>
            </a:extLst>
          </p:cNvPr>
          <p:cNvSpPr txBox="1">
            <a:spLocks noChangeArrowheads="1"/>
          </p:cNvSpPr>
          <p:nvPr/>
        </p:nvSpPr>
        <p:spPr bwMode="auto">
          <a:xfrm>
            <a:off x="3355831" y="1711791"/>
            <a:ext cx="12677193" cy="624786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rPr>
              <a:t>3. Có 10 túi gạo nếp và 12 túi gạo tẻ cân nặng tất cả là 220kg. Biết rằng số gạo trong mỗi túi đều cân nặng bằng nhau. Hỏi có bao nhiêu ki-lô-gam gạo mỗi túi ?</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endParaRPr>
          </a:p>
        </p:txBody>
      </p:sp>
      <p:sp>
        <p:nvSpPr>
          <p:cNvPr id="19" name="Text Box 7">
            <a:extLst>
              <a:ext uri="{FF2B5EF4-FFF2-40B4-BE49-F238E27FC236}">
                <a16:creationId xmlns:a16="http://schemas.microsoft.com/office/drawing/2014/main" id="{9CACC93A-EC5A-4FA8-A573-7B625E784198}"/>
              </a:ext>
            </a:extLst>
          </p:cNvPr>
          <p:cNvSpPr txBox="1">
            <a:spLocks noChangeArrowheads="1"/>
          </p:cNvSpPr>
          <p:nvPr/>
        </p:nvSpPr>
        <p:spPr bwMode="auto">
          <a:xfrm>
            <a:off x="7050076" y="4692408"/>
            <a:ext cx="2301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Tóm tắt: </a:t>
            </a:r>
          </a:p>
        </p:txBody>
      </p:sp>
      <p:grpSp>
        <p:nvGrpSpPr>
          <p:cNvPr id="20" name="Group 148">
            <a:extLst>
              <a:ext uri="{FF2B5EF4-FFF2-40B4-BE49-F238E27FC236}">
                <a16:creationId xmlns:a16="http://schemas.microsoft.com/office/drawing/2014/main" id="{E21846D5-3548-4571-A2B3-9EB149166148}"/>
              </a:ext>
            </a:extLst>
          </p:cNvPr>
          <p:cNvGrpSpPr>
            <a:grpSpLocks/>
          </p:cNvGrpSpPr>
          <p:nvPr/>
        </p:nvGrpSpPr>
        <p:grpSpPr bwMode="auto">
          <a:xfrm>
            <a:off x="3733800" y="5485967"/>
            <a:ext cx="9218613" cy="2900363"/>
            <a:chOff x="902" y="2010"/>
            <a:chExt cx="4898" cy="1827"/>
          </a:xfrm>
        </p:grpSpPr>
        <p:sp>
          <p:nvSpPr>
            <p:cNvPr id="24" name="Text Box 9">
              <a:extLst>
                <a:ext uri="{FF2B5EF4-FFF2-40B4-BE49-F238E27FC236}">
                  <a16:creationId xmlns:a16="http://schemas.microsoft.com/office/drawing/2014/main" id="{DAE8399A-89C5-4D05-9E9F-384DC992E8DB}"/>
                </a:ext>
              </a:extLst>
            </p:cNvPr>
            <p:cNvSpPr txBox="1">
              <a:spLocks noChangeArrowheads="1"/>
            </p:cNvSpPr>
            <p:nvPr/>
          </p:nvSpPr>
          <p:spPr bwMode="auto">
            <a:xfrm>
              <a:off x="902" y="2553"/>
              <a:ext cx="125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rPr>
                <a:t>Gạo nếp: </a:t>
              </a:r>
            </a:p>
          </p:txBody>
        </p:sp>
        <p:sp>
          <p:nvSpPr>
            <p:cNvPr id="25" name="Text Box 10">
              <a:extLst>
                <a:ext uri="{FF2B5EF4-FFF2-40B4-BE49-F238E27FC236}">
                  <a16:creationId xmlns:a16="http://schemas.microsoft.com/office/drawing/2014/main" id="{9CB74115-8C8E-44A3-9A3C-ACDB1D769DEF}"/>
                </a:ext>
              </a:extLst>
            </p:cNvPr>
            <p:cNvSpPr txBox="1">
              <a:spLocks noChangeArrowheads="1"/>
            </p:cNvSpPr>
            <p:nvPr/>
          </p:nvSpPr>
          <p:spPr bwMode="auto">
            <a:xfrm>
              <a:off x="902" y="2985"/>
              <a:ext cx="471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rPr>
                <a:t>Gạo tẻ   : </a:t>
              </a:r>
            </a:p>
          </p:txBody>
        </p:sp>
        <p:grpSp>
          <p:nvGrpSpPr>
            <p:cNvPr id="26" name="Group 60">
              <a:extLst>
                <a:ext uri="{FF2B5EF4-FFF2-40B4-BE49-F238E27FC236}">
                  <a16:creationId xmlns:a16="http://schemas.microsoft.com/office/drawing/2014/main" id="{C4F2AACA-598B-4301-8915-1FA234D6394B}"/>
                </a:ext>
              </a:extLst>
            </p:cNvPr>
            <p:cNvGrpSpPr>
              <a:grpSpLocks/>
            </p:cNvGrpSpPr>
            <p:nvPr/>
          </p:nvGrpSpPr>
          <p:grpSpPr bwMode="auto">
            <a:xfrm>
              <a:off x="2016" y="2688"/>
              <a:ext cx="240" cy="96"/>
              <a:chOff x="2016" y="2592"/>
              <a:chExt cx="240" cy="96"/>
            </a:xfrm>
          </p:grpSpPr>
          <p:sp>
            <p:nvSpPr>
              <p:cNvPr id="117" name="Line 11">
                <a:extLst>
                  <a:ext uri="{FF2B5EF4-FFF2-40B4-BE49-F238E27FC236}">
                    <a16:creationId xmlns:a16="http://schemas.microsoft.com/office/drawing/2014/main" id="{CFF99AB4-5240-4A4E-AF6B-27DC4801FEBF}"/>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8" name="Line 12">
                <a:extLst>
                  <a:ext uri="{FF2B5EF4-FFF2-40B4-BE49-F238E27FC236}">
                    <a16:creationId xmlns:a16="http://schemas.microsoft.com/office/drawing/2014/main" id="{8B0DEE2B-5C81-435D-A509-FED79C40ACE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9" name="Line 13">
                <a:extLst>
                  <a:ext uri="{FF2B5EF4-FFF2-40B4-BE49-F238E27FC236}">
                    <a16:creationId xmlns:a16="http://schemas.microsoft.com/office/drawing/2014/main" id="{8D59E832-72CA-4419-BFE1-B7E592DE640E}"/>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7" name="Text Box 55">
              <a:extLst>
                <a:ext uri="{FF2B5EF4-FFF2-40B4-BE49-F238E27FC236}">
                  <a16:creationId xmlns:a16="http://schemas.microsoft.com/office/drawing/2014/main" id="{4525C85C-57EE-4A74-AE31-E17ED67D1A1E}"/>
                </a:ext>
              </a:extLst>
            </p:cNvPr>
            <p:cNvSpPr txBox="1">
              <a:spLocks noChangeArrowheads="1"/>
            </p:cNvSpPr>
            <p:nvPr/>
          </p:nvSpPr>
          <p:spPr bwMode="auto">
            <a:xfrm>
              <a:off x="4950" y="2733"/>
              <a:ext cx="8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rPr>
                <a:t>220kg </a:t>
              </a:r>
            </a:p>
          </p:txBody>
        </p:sp>
        <p:sp>
          <p:nvSpPr>
            <p:cNvPr id="28" name="AutoShape 57">
              <a:extLst>
                <a:ext uri="{FF2B5EF4-FFF2-40B4-BE49-F238E27FC236}">
                  <a16:creationId xmlns:a16="http://schemas.microsoft.com/office/drawing/2014/main" id="{5648DB77-5D6D-4F36-A484-393393CCFB35}"/>
                </a:ext>
              </a:extLst>
            </p:cNvPr>
            <p:cNvSpPr>
              <a:spLocks/>
            </p:cNvSpPr>
            <p:nvPr/>
          </p:nvSpPr>
          <p:spPr bwMode="auto">
            <a:xfrm rot="5400000" flipH="1" flipV="1">
              <a:off x="3071" y="1364"/>
              <a:ext cx="291" cy="2400"/>
            </a:xfrm>
            <a:prstGeom prst="rightBrace">
              <a:avLst>
                <a:gd name="adj1" fmla="val 416686"/>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9" name="Text Box 59">
              <a:extLst>
                <a:ext uri="{FF2B5EF4-FFF2-40B4-BE49-F238E27FC236}">
                  <a16:creationId xmlns:a16="http://schemas.microsoft.com/office/drawing/2014/main" id="{0DF79847-BFF6-4AB8-9FDD-0D413A3A842F}"/>
                </a:ext>
              </a:extLst>
            </p:cNvPr>
            <p:cNvSpPr txBox="1">
              <a:spLocks noChangeArrowheads="1"/>
            </p:cNvSpPr>
            <p:nvPr/>
          </p:nvSpPr>
          <p:spPr bwMode="auto">
            <a:xfrm>
              <a:off x="2805" y="2010"/>
              <a:ext cx="82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rPr>
                <a:t>? kg</a:t>
              </a:r>
            </a:p>
          </p:txBody>
        </p:sp>
        <p:grpSp>
          <p:nvGrpSpPr>
            <p:cNvPr id="30" name="Group 61">
              <a:extLst>
                <a:ext uri="{FF2B5EF4-FFF2-40B4-BE49-F238E27FC236}">
                  <a16:creationId xmlns:a16="http://schemas.microsoft.com/office/drawing/2014/main" id="{4922574E-163E-4427-A1B1-A62C9BD9FA14}"/>
                </a:ext>
              </a:extLst>
            </p:cNvPr>
            <p:cNvGrpSpPr>
              <a:grpSpLocks/>
            </p:cNvGrpSpPr>
            <p:nvPr/>
          </p:nvGrpSpPr>
          <p:grpSpPr bwMode="auto">
            <a:xfrm>
              <a:off x="2256" y="2688"/>
              <a:ext cx="240" cy="96"/>
              <a:chOff x="2016" y="2592"/>
              <a:chExt cx="240" cy="96"/>
            </a:xfrm>
          </p:grpSpPr>
          <p:sp>
            <p:nvSpPr>
              <p:cNvPr id="114" name="Line 62">
                <a:extLst>
                  <a:ext uri="{FF2B5EF4-FFF2-40B4-BE49-F238E27FC236}">
                    <a16:creationId xmlns:a16="http://schemas.microsoft.com/office/drawing/2014/main" id="{01F8547C-E995-43E5-8AD7-0849A7F2D2F5}"/>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5" name="Line 63">
                <a:extLst>
                  <a:ext uri="{FF2B5EF4-FFF2-40B4-BE49-F238E27FC236}">
                    <a16:creationId xmlns:a16="http://schemas.microsoft.com/office/drawing/2014/main" id="{D7EE7BA3-C930-42F9-B80F-2C0FFCEF5AFD}"/>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6" name="Line 64">
                <a:extLst>
                  <a:ext uri="{FF2B5EF4-FFF2-40B4-BE49-F238E27FC236}">
                    <a16:creationId xmlns:a16="http://schemas.microsoft.com/office/drawing/2014/main" id="{397594E1-EAF4-49AE-AC1F-01CD555E453C}"/>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1" name="Group 65">
              <a:extLst>
                <a:ext uri="{FF2B5EF4-FFF2-40B4-BE49-F238E27FC236}">
                  <a16:creationId xmlns:a16="http://schemas.microsoft.com/office/drawing/2014/main" id="{30C88B88-7CF8-4B49-8209-15FE7CBBB457}"/>
                </a:ext>
              </a:extLst>
            </p:cNvPr>
            <p:cNvGrpSpPr>
              <a:grpSpLocks/>
            </p:cNvGrpSpPr>
            <p:nvPr/>
          </p:nvGrpSpPr>
          <p:grpSpPr bwMode="auto">
            <a:xfrm>
              <a:off x="2496" y="2688"/>
              <a:ext cx="240" cy="96"/>
              <a:chOff x="2016" y="2592"/>
              <a:chExt cx="240" cy="96"/>
            </a:xfrm>
          </p:grpSpPr>
          <p:sp>
            <p:nvSpPr>
              <p:cNvPr id="111" name="Line 66">
                <a:extLst>
                  <a:ext uri="{FF2B5EF4-FFF2-40B4-BE49-F238E27FC236}">
                    <a16:creationId xmlns:a16="http://schemas.microsoft.com/office/drawing/2014/main" id="{1A8AE141-A778-4BEC-B49B-8481A11F1E3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2" name="Line 67">
                <a:extLst>
                  <a:ext uri="{FF2B5EF4-FFF2-40B4-BE49-F238E27FC236}">
                    <a16:creationId xmlns:a16="http://schemas.microsoft.com/office/drawing/2014/main" id="{808687D2-6B27-4608-AA75-BFE4CCAF29B9}"/>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3" name="Line 68">
                <a:extLst>
                  <a:ext uri="{FF2B5EF4-FFF2-40B4-BE49-F238E27FC236}">
                    <a16:creationId xmlns:a16="http://schemas.microsoft.com/office/drawing/2014/main" id="{5706A57D-B9E5-4C9F-986E-208A87DB7743}"/>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2" name="Group 69">
              <a:extLst>
                <a:ext uri="{FF2B5EF4-FFF2-40B4-BE49-F238E27FC236}">
                  <a16:creationId xmlns:a16="http://schemas.microsoft.com/office/drawing/2014/main" id="{B3982A5A-F632-4548-BB50-501AA6F95D81}"/>
                </a:ext>
              </a:extLst>
            </p:cNvPr>
            <p:cNvGrpSpPr>
              <a:grpSpLocks/>
            </p:cNvGrpSpPr>
            <p:nvPr/>
          </p:nvGrpSpPr>
          <p:grpSpPr bwMode="auto">
            <a:xfrm>
              <a:off x="2736" y="2688"/>
              <a:ext cx="240" cy="96"/>
              <a:chOff x="2016" y="2592"/>
              <a:chExt cx="240" cy="96"/>
            </a:xfrm>
          </p:grpSpPr>
          <p:sp>
            <p:nvSpPr>
              <p:cNvPr id="108" name="Line 70">
                <a:extLst>
                  <a:ext uri="{FF2B5EF4-FFF2-40B4-BE49-F238E27FC236}">
                    <a16:creationId xmlns:a16="http://schemas.microsoft.com/office/drawing/2014/main" id="{B2512A49-BA41-4139-A1F0-DAD1D5A8EECF}"/>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9" name="Line 71">
                <a:extLst>
                  <a:ext uri="{FF2B5EF4-FFF2-40B4-BE49-F238E27FC236}">
                    <a16:creationId xmlns:a16="http://schemas.microsoft.com/office/drawing/2014/main" id="{998DB76C-CF6C-4636-84D0-52D4FA234B7A}"/>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0" name="Line 72">
                <a:extLst>
                  <a:ext uri="{FF2B5EF4-FFF2-40B4-BE49-F238E27FC236}">
                    <a16:creationId xmlns:a16="http://schemas.microsoft.com/office/drawing/2014/main" id="{93891458-351B-4D09-ACDB-95F453249A2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3" name="Group 73">
              <a:extLst>
                <a:ext uri="{FF2B5EF4-FFF2-40B4-BE49-F238E27FC236}">
                  <a16:creationId xmlns:a16="http://schemas.microsoft.com/office/drawing/2014/main" id="{F41BF789-0478-4E72-A30B-2819C3E48DE0}"/>
                </a:ext>
              </a:extLst>
            </p:cNvPr>
            <p:cNvGrpSpPr>
              <a:grpSpLocks/>
            </p:cNvGrpSpPr>
            <p:nvPr/>
          </p:nvGrpSpPr>
          <p:grpSpPr bwMode="auto">
            <a:xfrm>
              <a:off x="2976" y="2688"/>
              <a:ext cx="240" cy="96"/>
              <a:chOff x="2016" y="2592"/>
              <a:chExt cx="240" cy="96"/>
            </a:xfrm>
          </p:grpSpPr>
          <p:sp>
            <p:nvSpPr>
              <p:cNvPr id="105" name="Line 74">
                <a:extLst>
                  <a:ext uri="{FF2B5EF4-FFF2-40B4-BE49-F238E27FC236}">
                    <a16:creationId xmlns:a16="http://schemas.microsoft.com/office/drawing/2014/main" id="{2A68EAA1-8B6E-4A60-AE12-B230E8B5A2B3}"/>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6" name="Line 75">
                <a:extLst>
                  <a:ext uri="{FF2B5EF4-FFF2-40B4-BE49-F238E27FC236}">
                    <a16:creationId xmlns:a16="http://schemas.microsoft.com/office/drawing/2014/main" id="{E6872111-7DD3-4D37-8AD2-CB424F951E24}"/>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7" name="Line 76">
                <a:extLst>
                  <a:ext uri="{FF2B5EF4-FFF2-40B4-BE49-F238E27FC236}">
                    <a16:creationId xmlns:a16="http://schemas.microsoft.com/office/drawing/2014/main" id="{CAF29498-69F8-4228-93B3-319189AC2C7C}"/>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4" name="Group 77">
              <a:extLst>
                <a:ext uri="{FF2B5EF4-FFF2-40B4-BE49-F238E27FC236}">
                  <a16:creationId xmlns:a16="http://schemas.microsoft.com/office/drawing/2014/main" id="{404389E3-A6DC-494E-B409-D38EC9E1B975}"/>
                </a:ext>
              </a:extLst>
            </p:cNvPr>
            <p:cNvGrpSpPr>
              <a:grpSpLocks/>
            </p:cNvGrpSpPr>
            <p:nvPr/>
          </p:nvGrpSpPr>
          <p:grpSpPr bwMode="auto">
            <a:xfrm>
              <a:off x="3216" y="2688"/>
              <a:ext cx="240" cy="96"/>
              <a:chOff x="2016" y="2592"/>
              <a:chExt cx="240" cy="96"/>
            </a:xfrm>
          </p:grpSpPr>
          <p:sp>
            <p:nvSpPr>
              <p:cNvPr id="102" name="Line 78">
                <a:extLst>
                  <a:ext uri="{FF2B5EF4-FFF2-40B4-BE49-F238E27FC236}">
                    <a16:creationId xmlns:a16="http://schemas.microsoft.com/office/drawing/2014/main" id="{481A9DA3-FC7B-4B6F-B19E-C9DC4E241C68}"/>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3" name="Line 79">
                <a:extLst>
                  <a:ext uri="{FF2B5EF4-FFF2-40B4-BE49-F238E27FC236}">
                    <a16:creationId xmlns:a16="http://schemas.microsoft.com/office/drawing/2014/main" id="{1A59F4A0-0EC2-4A98-B03A-EC8BBA3F931B}"/>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4" name="Line 80">
                <a:extLst>
                  <a:ext uri="{FF2B5EF4-FFF2-40B4-BE49-F238E27FC236}">
                    <a16:creationId xmlns:a16="http://schemas.microsoft.com/office/drawing/2014/main" id="{A14C95DD-5775-4202-A9E1-3A780944562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5" name="Group 81">
              <a:extLst>
                <a:ext uri="{FF2B5EF4-FFF2-40B4-BE49-F238E27FC236}">
                  <a16:creationId xmlns:a16="http://schemas.microsoft.com/office/drawing/2014/main" id="{697BF6B9-0F06-43E2-94B0-4BFCD955A25D}"/>
                </a:ext>
              </a:extLst>
            </p:cNvPr>
            <p:cNvGrpSpPr>
              <a:grpSpLocks/>
            </p:cNvGrpSpPr>
            <p:nvPr/>
          </p:nvGrpSpPr>
          <p:grpSpPr bwMode="auto">
            <a:xfrm>
              <a:off x="3456" y="2688"/>
              <a:ext cx="240" cy="96"/>
              <a:chOff x="2016" y="2592"/>
              <a:chExt cx="240" cy="96"/>
            </a:xfrm>
          </p:grpSpPr>
          <p:sp>
            <p:nvSpPr>
              <p:cNvPr id="99" name="Line 82">
                <a:extLst>
                  <a:ext uri="{FF2B5EF4-FFF2-40B4-BE49-F238E27FC236}">
                    <a16:creationId xmlns:a16="http://schemas.microsoft.com/office/drawing/2014/main" id="{B8FAB565-CC10-4C57-AFF4-9E30C3FA7BCF}"/>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0" name="Line 83">
                <a:extLst>
                  <a:ext uri="{FF2B5EF4-FFF2-40B4-BE49-F238E27FC236}">
                    <a16:creationId xmlns:a16="http://schemas.microsoft.com/office/drawing/2014/main" id="{DB4D45CE-195D-4CEE-BA45-D55D84822B8D}"/>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1" name="Line 84">
                <a:extLst>
                  <a:ext uri="{FF2B5EF4-FFF2-40B4-BE49-F238E27FC236}">
                    <a16:creationId xmlns:a16="http://schemas.microsoft.com/office/drawing/2014/main" id="{46A500F9-963D-4247-83D1-DB6F1400428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6" name="Group 85">
              <a:extLst>
                <a:ext uri="{FF2B5EF4-FFF2-40B4-BE49-F238E27FC236}">
                  <a16:creationId xmlns:a16="http://schemas.microsoft.com/office/drawing/2014/main" id="{32B25F4F-B5DA-4BB4-A062-144720DC4269}"/>
                </a:ext>
              </a:extLst>
            </p:cNvPr>
            <p:cNvGrpSpPr>
              <a:grpSpLocks/>
            </p:cNvGrpSpPr>
            <p:nvPr/>
          </p:nvGrpSpPr>
          <p:grpSpPr bwMode="auto">
            <a:xfrm>
              <a:off x="3696" y="2688"/>
              <a:ext cx="240" cy="96"/>
              <a:chOff x="2016" y="2592"/>
              <a:chExt cx="240" cy="96"/>
            </a:xfrm>
          </p:grpSpPr>
          <p:sp>
            <p:nvSpPr>
              <p:cNvPr id="96" name="Line 86">
                <a:extLst>
                  <a:ext uri="{FF2B5EF4-FFF2-40B4-BE49-F238E27FC236}">
                    <a16:creationId xmlns:a16="http://schemas.microsoft.com/office/drawing/2014/main" id="{C4D2D7A2-A2B8-4D28-A7F8-18C01E69D352}"/>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7" name="Line 87">
                <a:extLst>
                  <a:ext uri="{FF2B5EF4-FFF2-40B4-BE49-F238E27FC236}">
                    <a16:creationId xmlns:a16="http://schemas.microsoft.com/office/drawing/2014/main" id="{640B6FE2-9CCD-4411-ACF5-64DB72CA5E51}"/>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8" name="Line 88">
                <a:extLst>
                  <a:ext uri="{FF2B5EF4-FFF2-40B4-BE49-F238E27FC236}">
                    <a16:creationId xmlns:a16="http://schemas.microsoft.com/office/drawing/2014/main" id="{AAF931E8-64FF-47BC-BB5C-52D0F34F0324}"/>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7" name="Group 89">
              <a:extLst>
                <a:ext uri="{FF2B5EF4-FFF2-40B4-BE49-F238E27FC236}">
                  <a16:creationId xmlns:a16="http://schemas.microsoft.com/office/drawing/2014/main" id="{18764151-2F81-4938-B099-EAEEF11340F4}"/>
                </a:ext>
              </a:extLst>
            </p:cNvPr>
            <p:cNvGrpSpPr>
              <a:grpSpLocks/>
            </p:cNvGrpSpPr>
            <p:nvPr/>
          </p:nvGrpSpPr>
          <p:grpSpPr bwMode="auto">
            <a:xfrm>
              <a:off x="3936" y="2688"/>
              <a:ext cx="240" cy="96"/>
              <a:chOff x="2016" y="2592"/>
              <a:chExt cx="240" cy="96"/>
            </a:xfrm>
          </p:grpSpPr>
          <p:sp>
            <p:nvSpPr>
              <p:cNvPr id="93" name="Line 90">
                <a:extLst>
                  <a:ext uri="{FF2B5EF4-FFF2-40B4-BE49-F238E27FC236}">
                    <a16:creationId xmlns:a16="http://schemas.microsoft.com/office/drawing/2014/main" id="{FA4976FD-B504-40F6-AFF6-5688E270443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4" name="Line 91">
                <a:extLst>
                  <a:ext uri="{FF2B5EF4-FFF2-40B4-BE49-F238E27FC236}">
                    <a16:creationId xmlns:a16="http://schemas.microsoft.com/office/drawing/2014/main" id="{E419FEF5-8130-4702-84EA-0EC2E36A1FB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5" name="Line 92">
                <a:extLst>
                  <a:ext uri="{FF2B5EF4-FFF2-40B4-BE49-F238E27FC236}">
                    <a16:creationId xmlns:a16="http://schemas.microsoft.com/office/drawing/2014/main" id="{53602328-1495-4D96-8FB8-F77369B520C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8" name="Group 93">
              <a:extLst>
                <a:ext uri="{FF2B5EF4-FFF2-40B4-BE49-F238E27FC236}">
                  <a16:creationId xmlns:a16="http://schemas.microsoft.com/office/drawing/2014/main" id="{0FB93540-DD69-4A11-B667-900F6001E08D}"/>
                </a:ext>
              </a:extLst>
            </p:cNvPr>
            <p:cNvGrpSpPr>
              <a:grpSpLocks/>
            </p:cNvGrpSpPr>
            <p:nvPr/>
          </p:nvGrpSpPr>
          <p:grpSpPr bwMode="auto">
            <a:xfrm>
              <a:off x="4176" y="2688"/>
              <a:ext cx="240" cy="96"/>
              <a:chOff x="2016" y="2592"/>
              <a:chExt cx="240" cy="96"/>
            </a:xfrm>
          </p:grpSpPr>
          <p:sp>
            <p:nvSpPr>
              <p:cNvPr id="90" name="Line 94">
                <a:extLst>
                  <a:ext uri="{FF2B5EF4-FFF2-40B4-BE49-F238E27FC236}">
                    <a16:creationId xmlns:a16="http://schemas.microsoft.com/office/drawing/2014/main" id="{A4A0D714-5A5F-4CB9-8255-4901F88284C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1" name="Line 95">
                <a:extLst>
                  <a:ext uri="{FF2B5EF4-FFF2-40B4-BE49-F238E27FC236}">
                    <a16:creationId xmlns:a16="http://schemas.microsoft.com/office/drawing/2014/main" id="{837C1D9F-C8BF-41E3-BA8D-8D5B7F46ADC6}"/>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2" name="Line 96">
                <a:extLst>
                  <a:ext uri="{FF2B5EF4-FFF2-40B4-BE49-F238E27FC236}">
                    <a16:creationId xmlns:a16="http://schemas.microsoft.com/office/drawing/2014/main" id="{B959C293-4572-4281-B693-A2866DC88CD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9" name="Group 97">
              <a:extLst>
                <a:ext uri="{FF2B5EF4-FFF2-40B4-BE49-F238E27FC236}">
                  <a16:creationId xmlns:a16="http://schemas.microsoft.com/office/drawing/2014/main" id="{607C1B82-3CC2-477F-A847-1167E9FDACA4}"/>
                </a:ext>
              </a:extLst>
            </p:cNvPr>
            <p:cNvGrpSpPr>
              <a:grpSpLocks/>
            </p:cNvGrpSpPr>
            <p:nvPr/>
          </p:nvGrpSpPr>
          <p:grpSpPr bwMode="auto">
            <a:xfrm>
              <a:off x="2016" y="3120"/>
              <a:ext cx="240" cy="96"/>
              <a:chOff x="2016" y="2592"/>
              <a:chExt cx="240" cy="96"/>
            </a:xfrm>
          </p:grpSpPr>
          <p:sp>
            <p:nvSpPr>
              <p:cNvPr id="87" name="Line 98">
                <a:extLst>
                  <a:ext uri="{FF2B5EF4-FFF2-40B4-BE49-F238E27FC236}">
                    <a16:creationId xmlns:a16="http://schemas.microsoft.com/office/drawing/2014/main" id="{15872EC1-FDE0-4149-840D-CE638A1AE85A}"/>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8" name="Line 99">
                <a:extLst>
                  <a:ext uri="{FF2B5EF4-FFF2-40B4-BE49-F238E27FC236}">
                    <a16:creationId xmlns:a16="http://schemas.microsoft.com/office/drawing/2014/main" id="{3EDB121F-69D6-400F-9DD2-E6D9D2246F6E}"/>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 name="Line 100">
                <a:extLst>
                  <a:ext uri="{FF2B5EF4-FFF2-40B4-BE49-F238E27FC236}">
                    <a16:creationId xmlns:a16="http://schemas.microsoft.com/office/drawing/2014/main" id="{1DE86C2B-D279-4842-8C88-4B37542814E1}"/>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0" name="Group 101">
              <a:extLst>
                <a:ext uri="{FF2B5EF4-FFF2-40B4-BE49-F238E27FC236}">
                  <a16:creationId xmlns:a16="http://schemas.microsoft.com/office/drawing/2014/main" id="{733F7617-7E2C-48DA-A312-C60A3D49B479}"/>
                </a:ext>
              </a:extLst>
            </p:cNvPr>
            <p:cNvGrpSpPr>
              <a:grpSpLocks/>
            </p:cNvGrpSpPr>
            <p:nvPr/>
          </p:nvGrpSpPr>
          <p:grpSpPr bwMode="auto">
            <a:xfrm>
              <a:off x="2256" y="3120"/>
              <a:ext cx="240" cy="96"/>
              <a:chOff x="2016" y="2592"/>
              <a:chExt cx="240" cy="96"/>
            </a:xfrm>
          </p:grpSpPr>
          <p:sp>
            <p:nvSpPr>
              <p:cNvPr id="84" name="Line 102">
                <a:extLst>
                  <a:ext uri="{FF2B5EF4-FFF2-40B4-BE49-F238E27FC236}">
                    <a16:creationId xmlns:a16="http://schemas.microsoft.com/office/drawing/2014/main" id="{C3924E6A-649E-4661-8BD0-09BF6AC6A66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 name="Line 103">
                <a:extLst>
                  <a:ext uri="{FF2B5EF4-FFF2-40B4-BE49-F238E27FC236}">
                    <a16:creationId xmlns:a16="http://schemas.microsoft.com/office/drawing/2014/main" id="{F3492834-C959-4541-A61A-C0E0ED91F4FC}"/>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 name="Line 104">
                <a:extLst>
                  <a:ext uri="{FF2B5EF4-FFF2-40B4-BE49-F238E27FC236}">
                    <a16:creationId xmlns:a16="http://schemas.microsoft.com/office/drawing/2014/main" id="{6C2626FE-5F04-496F-AC73-FB79E92F48C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1" name="Group 105">
              <a:extLst>
                <a:ext uri="{FF2B5EF4-FFF2-40B4-BE49-F238E27FC236}">
                  <a16:creationId xmlns:a16="http://schemas.microsoft.com/office/drawing/2014/main" id="{3C5CA00A-E591-4261-B296-4C5472D6D410}"/>
                </a:ext>
              </a:extLst>
            </p:cNvPr>
            <p:cNvGrpSpPr>
              <a:grpSpLocks/>
            </p:cNvGrpSpPr>
            <p:nvPr/>
          </p:nvGrpSpPr>
          <p:grpSpPr bwMode="auto">
            <a:xfrm>
              <a:off x="2496" y="3120"/>
              <a:ext cx="240" cy="96"/>
              <a:chOff x="2016" y="2592"/>
              <a:chExt cx="240" cy="96"/>
            </a:xfrm>
          </p:grpSpPr>
          <p:sp>
            <p:nvSpPr>
              <p:cNvPr id="81" name="Line 106">
                <a:extLst>
                  <a:ext uri="{FF2B5EF4-FFF2-40B4-BE49-F238E27FC236}">
                    <a16:creationId xmlns:a16="http://schemas.microsoft.com/office/drawing/2014/main" id="{394857D5-406A-409D-8688-A6CB6D7B6D3E}"/>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2" name="Line 107">
                <a:extLst>
                  <a:ext uri="{FF2B5EF4-FFF2-40B4-BE49-F238E27FC236}">
                    <a16:creationId xmlns:a16="http://schemas.microsoft.com/office/drawing/2014/main" id="{3ADCC2C6-DA82-4011-9192-D984288A486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3" name="Line 108">
                <a:extLst>
                  <a:ext uri="{FF2B5EF4-FFF2-40B4-BE49-F238E27FC236}">
                    <a16:creationId xmlns:a16="http://schemas.microsoft.com/office/drawing/2014/main" id="{7F2D64ED-879E-4D35-AA1E-D821EECEBF1A}"/>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2" name="Group 109">
              <a:extLst>
                <a:ext uri="{FF2B5EF4-FFF2-40B4-BE49-F238E27FC236}">
                  <a16:creationId xmlns:a16="http://schemas.microsoft.com/office/drawing/2014/main" id="{ABE082F4-26D5-466F-A0D4-418246D08A73}"/>
                </a:ext>
              </a:extLst>
            </p:cNvPr>
            <p:cNvGrpSpPr>
              <a:grpSpLocks/>
            </p:cNvGrpSpPr>
            <p:nvPr/>
          </p:nvGrpSpPr>
          <p:grpSpPr bwMode="auto">
            <a:xfrm>
              <a:off x="2736" y="3120"/>
              <a:ext cx="240" cy="96"/>
              <a:chOff x="2016" y="2592"/>
              <a:chExt cx="240" cy="96"/>
            </a:xfrm>
          </p:grpSpPr>
          <p:sp>
            <p:nvSpPr>
              <p:cNvPr id="78" name="Line 110">
                <a:extLst>
                  <a:ext uri="{FF2B5EF4-FFF2-40B4-BE49-F238E27FC236}">
                    <a16:creationId xmlns:a16="http://schemas.microsoft.com/office/drawing/2014/main" id="{281E023F-4528-4CD5-995B-E644D76D94F1}"/>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9" name="Line 111">
                <a:extLst>
                  <a:ext uri="{FF2B5EF4-FFF2-40B4-BE49-F238E27FC236}">
                    <a16:creationId xmlns:a16="http://schemas.microsoft.com/office/drawing/2014/main" id="{9E2435A5-CB1E-403C-964A-7E190368D919}"/>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0" name="Line 112">
                <a:extLst>
                  <a:ext uri="{FF2B5EF4-FFF2-40B4-BE49-F238E27FC236}">
                    <a16:creationId xmlns:a16="http://schemas.microsoft.com/office/drawing/2014/main" id="{C4880E29-647A-462E-B2ED-CE997F68A36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3" name="Group 113">
              <a:extLst>
                <a:ext uri="{FF2B5EF4-FFF2-40B4-BE49-F238E27FC236}">
                  <a16:creationId xmlns:a16="http://schemas.microsoft.com/office/drawing/2014/main" id="{4EA1F94C-184B-41AE-91CC-0FEC229A7184}"/>
                </a:ext>
              </a:extLst>
            </p:cNvPr>
            <p:cNvGrpSpPr>
              <a:grpSpLocks/>
            </p:cNvGrpSpPr>
            <p:nvPr/>
          </p:nvGrpSpPr>
          <p:grpSpPr bwMode="auto">
            <a:xfrm>
              <a:off x="2976" y="3120"/>
              <a:ext cx="240" cy="96"/>
              <a:chOff x="2016" y="2592"/>
              <a:chExt cx="240" cy="96"/>
            </a:xfrm>
          </p:grpSpPr>
          <p:sp>
            <p:nvSpPr>
              <p:cNvPr id="75" name="Line 114">
                <a:extLst>
                  <a:ext uri="{FF2B5EF4-FFF2-40B4-BE49-F238E27FC236}">
                    <a16:creationId xmlns:a16="http://schemas.microsoft.com/office/drawing/2014/main" id="{A120B0A3-A6E6-4E46-8948-F769A2AE3723}"/>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6" name="Line 115">
                <a:extLst>
                  <a:ext uri="{FF2B5EF4-FFF2-40B4-BE49-F238E27FC236}">
                    <a16:creationId xmlns:a16="http://schemas.microsoft.com/office/drawing/2014/main" id="{137A7131-5085-41F4-893A-B0C64396F3D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7" name="Line 116">
                <a:extLst>
                  <a:ext uri="{FF2B5EF4-FFF2-40B4-BE49-F238E27FC236}">
                    <a16:creationId xmlns:a16="http://schemas.microsoft.com/office/drawing/2014/main" id="{0A600A0D-3CD9-4986-86F0-3D48061FDE1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4" name="Group 117">
              <a:extLst>
                <a:ext uri="{FF2B5EF4-FFF2-40B4-BE49-F238E27FC236}">
                  <a16:creationId xmlns:a16="http://schemas.microsoft.com/office/drawing/2014/main" id="{479AE7D9-2081-4443-9DE2-33D141374376}"/>
                </a:ext>
              </a:extLst>
            </p:cNvPr>
            <p:cNvGrpSpPr>
              <a:grpSpLocks/>
            </p:cNvGrpSpPr>
            <p:nvPr/>
          </p:nvGrpSpPr>
          <p:grpSpPr bwMode="auto">
            <a:xfrm>
              <a:off x="3216" y="3120"/>
              <a:ext cx="240" cy="96"/>
              <a:chOff x="2016" y="2592"/>
              <a:chExt cx="240" cy="96"/>
            </a:xfrm>
          </p:grpSpPr>
          <p:sp>
            <p:nvSpPr>
              <p:cNvPr id="72" name="Line 118">
                <a:extLst>
                  <a:ext uri="{FF2B5EF4-FFF2-40B4-BE49-F238E27FC236}">
                    <a16:creationId xmlns:a16="http://schemas.microsoft.com/office/drawing/2014/main" id="{E0A3BCCA-A5BE-470A-A809-15C8EF308FF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3" name="Line 119">
                <a:extLst>
                  <a:ext uri="{FF2B5EF4-FFF2-40B4-BE49-F238E27FC236}">
                    <a16:creationId xmlns:a16="http://schemas.microsoft.com/office/drawing/2014/main" id="{D05B5794-48D2-4FDE-84BE-5EB20DF4200F}"/>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4" name="Line 120">
                <a:extLst>
                  <a:ext uri="{FF2B5EF4-FFF2-40B4-BE49-F238E27FC236}">
                    <a16:creationId xmlns:a16="http://schemas.microsoft.com/office/drawing/2014/main" id="{5C86F951-A10B-4B86-9B89-AD1235659EDC}"/>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5" name="Group 121">
              <a:extLst>
                <a:ext uri="{FF2B5EF4-FFF2-40B4-BE49-F238E27FC236}">
                  <a16:creationId xmlns:a16="http://schemas.microsoft.com/office/drawing/2014/main" id="{00860A03-CBAC-409B-834B-51EA676388BB}"/>
                </a:ext>
              </a:extLst>
            </p:cNvPr>
            <p:cNvGrpSpPr>
              <a:grpSpLocks/>
            </p:cNvGrpSpPr>
            <p:nvPr/>
          </p:nvGrpSpPr>
          <p:grpSpPr bwMode="auto">
            <a:xfrm>
              <a:off x="3456" y="3120"/>
              <a:ext cx="240" cy="96"/>
              <a:chOff x="2016" y="2592"/>
              <a:chExt cx="240" cy="96"/>
            </a:xfrm>
          </p:grpSpPr>
          <p:sp>
            <p:nvSpPr>
              <p:cNvPr id="69" name="Line 122">
                <a:extLst>
                  <a:ext uri="{FF2B5EF4-FFF2-40B4-BE49-F238E27FC236}">
                    <a16:creationId xmlns:a16="http://schemas.microsoft.com/office/drawing/2014/main" id="{05182C33-56AC-41EC-B581-A9E851A3C45B}"/>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0" name="Line 123">
                <a:extLst>
                  <a:ext uri="{FF2B5EF4-FFF2-40B4-BE49-F238E27FC236}">
                    <a16:creationId xmlns:a16="http://schemas.microsoft.com/office/drawing/2014/main" id="{A3DBEDB8-7B65-48A1-81CC-15624A3F28B4}"/>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1" name="Line 124">
                <a:extLst>
                  <a:ext uri="{FF2B5EF4-FFF2-40B4-BE49-F238E27FC236}">
                    <a16:creationId xmlns:a16="http://schemas.microsoft.com/office/drawing/2014/main" id="{A6D41B62-2DB1-48C0-A4BE-5D19D201B853}"/>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6" name="Group 125">
              <a:extLst>
                <a:ext uri="{FF2B5EF4-FFF2-40B4-BE49-F238E27FC236}">
                  <a16:creationId xmlns:a16="http://schemas.microsoft.com/office/drawing/2014/main" id="{BCDEC373-5938-4F67-ABFF-8F8818CDB0B3}"/>
                </a:ext>
              </a:extLst>
            </p:cNvPr>
            <p:cNvGrpSpPr>
              <a:grpSpLocks/>
            </p:cNvGrpSpPr>
            <p:nvPr/>
          </p:nvGrpSpPr>
          <p:grpSpPr bwMode="auto">
            <a:xfrm>
              <a:off x="3696" y="3120"/>
              <a:ext cx="240" cy="96"/>
              <a:chOff x="2016" y="2592"/>
              <a:chExt cx="240" cy="96"/>
            </a:xfrm>
          </p:grpSpPr>
          <p:sp>
            <p:nvSpPr>
              <p:cNvPr id="66" name="Line 126">
                <a:extLst>
                  <a:ext uri="{FF2B5EF4-FFF2-40B4-BE49-F238E27FC236}">
                    <a16:creationId xmlns:a16="http://schemas.microsoft.com/office/drawing/2014/main" id="{FF2F75CA-2256-4B0D-8BCF-3BB3B80D35C2}"/>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7" name="Line 127">
                <a:extLst>
                  <a:ext uri="{FF2B5EF4-FFF2-40B4-BE49-F238E27FC236}">
                    <a16:creationId xmlns:a16="http://schemas.microsoft.com/office/drawing/2014/main" id="{2F0427A7-2A03-4577-96EA-B7588FD089AD}"/>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8" name="Line 128">
                <a:extLst>
                  <a:ext uri="{FF2B5EF4-FFF2-40B4-BE49-F238E27FC236}">
                    <a16:creationId xmlns:a16="http://schemas.microsoft.com/office/drawing/2014/main" id="{36553142-7B04-40BF-936E-CC03D4716B0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7" name="Group 129">
              <a:extLst>
                <a:ext uri="{FF2B5EF4-FFF2-40B4-BE49-F238E27FC236}">
                  <a16:creationId xmlns:a16="http://schemas.microsoft.com/office/drawing/2014/main" id="{23ABE3E1-95C6-46AD-BF3F-AB593AAA8C4E}"/>
                </a:ext>
              </a:extLst>
            </p:cNvPr>
            <p:cNvGrpSpPr>
              <a:grpSpLocks/>
            </p:cNvGrpSpPr>
            <p:nvPr/>
          </p:nvGrpSpPr>
          <p:grpSpPr bwMode="auto">
            <a:xfrm>
              <a:off x="3936" y="3120"/>
              <a:ext cx="240" cy="96"/>
              <a:chOff x="2016" y="2592"/>
              <a:chExt cx="240" cy="96"/>
            </a:xfrm>
          </p:grpSpPr>
          <p:sp>
            <p:nvSpPr>
              <p:cNvPr id="63" name="Line 130">
                <a:extLst>
                  <a:ext uri="{FF2B5EF4-FFF2-40B4-BE49-F238E27FC236}">
                    <a16:creationId xmlns:a16="http://schemas.microsoft.com/office/drawing/2014/main" id="{B4850DB7-A30A-43AB-8688-D4D059E11CF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4" name="Line 131">
                <a:extLst>
                  <a:ext uri="{FF2B5EF4-FFF2-40B4-BE49-F238E27FC236}">
                    <a16:creationId xmlns:a16="http://schemas.microsoft.com/office/drawing/2014/main" id="{BE44FFA6-7FA8-4E68-96E4-0D03B67DA138}"/>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5" name="Line 132">
                <a:extLst>
                  <a:ext uri="{FF2B5EF4-FFF2-40B4-BE49-F238E27FC236}">
                    <a16:creationId xmlns:a16="http://schemas.microsoft.com/office/drawing/2014/main" id="{29C5A7F6-05F1-4E72-83DC-247334DA265A}"/>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8" name="Group 133">
              <a:extLst>
                <a:ext uri="{FF2B5EF4-FFF2-40B4-BE49-F238E27FC236}">
                  <a16:creationId xmlns:a16="http://schemas.microsoft.com/office/drawing/2014/main" id="{4A49FAE4-F3BC-476C-9081-BC4FF3D14EAE}"/>
                </a:ext>
              </a:extLst>
            </p:cNvPr>
            <p:cNvGrpSpPr>
              <a:grpSpLocks/>
            </p:cNvGrpSpPr>
            <p:nvPr/>
          </p:nvGrpSpPr>
          <p:grpSpPr bwMode="auto">
            <a:xfrm>
              <a:off x="4176" y="3120"/>
              <a:ext cx="240" cy="96"/>
              <a:chOff x="2016" y="2592"/>
              <a:chExt cx="240" cy="96"/>
            </a:xfrm>
          </p:grpSpPr>
          <p:sp>
            <p:nvSpPr>
              <p:cNvPr id="60" name="Line 134">
                <a:extLst>
                  <a:ext uri="{FF2B5EF4-FFF2-40B4-BE49-F238E27FC236}">
                    <a16:creationId xmlns:a16="http://schemas.microsoft.com/office/drawing/2014/main" id="{7745A258-6D76-4DF4-844B-6F72EFF17C62}"/>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1" name="Line 135">
                <a:extLst>
                  <a:ext uri="{FF2B5EF4-FFF2-40B4-BE49-F238E27FC236}">
                    <a16:creationId xmlns:a16="http://schemas.microsoft.com/office/drawing/2014/main" id="{539B41B8-B3D2-4115-B17E-79D0C99000B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2" name="Line 136">
                <a:extLst>
                  <a:ext uri="{FF2B5EF4-FFF2-40B4-BE49-F238E27FC236}">
                    <a16:creationId xmlns:a16="http://schemas.microsoft.com/office/drawing/2014/main" id="{9AAF5289-840B-4701-9AD0-38041059E6F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9" name="Group 137">
              <a:extLst>
                <a:ext uri="{FF2B5EF4-FFF2-40B4-BE49-F238E27FC236}">
                  <a16:creationId xmlns:a16="http://schemas.microsoft.com/office/drawing/2014/main" id="{A33536B1-6145-43C2-9FD6-6E69AE175774}"/>
                </a:ext>
              </a:extLst>
            </p:cNvPr>
            <p:cNvGrpSpPr>
              <a:grpSpLocks/>
            </p:cNvGrpSpPr>
            <p:nvPr/>
          </p:nvGrpSpPr>
          <p:grpSpPr bwMode="auto">
            <a:xfrm>
              <a:off x="4416" y="3120"/>
              <a:ext cx="240" cy="96"/>
              <a:chOff x="2016" y="2592"/>
              <a:chExt cx="240" cy="96"/>
            </a:xfrm>
          </p:grpSpPr>
          <p:sp>
            <p:nvSpPr>
              <p:cNvPr id="57" name="Line 138">
                <a:extLst>
                  <a:ext uri="{FF2B5EF4-FFF2-40B4-BE49-F238E27FC236}">
                    <a16:creationId xmlns:a16="http://schemas.microsoft.com/office/drawing/2014/main" id="{C3E8DD0D-9636-4057-A813-CB45EDD5D9E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8" name="Line 139">
                <a:extLst>
                  <a:ext uri="{FF2B5EF4-FFF2-40B4-BE49-F238E27FC236}">
                    <a16:creationId xmlns:a16="http://schemas.microsoft.com/office/drawing/2014/main" id="{4020A1D3-21CC-4DE2-A4BF-C9647AB561B4}"/>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9" name="Line 140">
                <a:extLst>
                  <a:ext uri="{FF2B5EF4-FFF2-40B4-BE49-F238E27FC236}">
                    <a16:creationId xmlns:a16="http://schemas.microsoft.com/office/drawing/2014/main" id="{DFF4F414-11CF-4EFB-BF9E-12FD57ABC10C}"/>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50" name="Group 141">
              <a:extLst>
                <a:ext uri="{FF2B5EF4-FFF2-40B4-BE49-F238E27FC236}">
                  <a16:creationId xmlns:a16="http://schemas.microsoft.com/office/drawing/2014/main" id="{27BEE277-1216-473B-B972-23650A6B6712}"/>
                </a:ext>
              </a:extLst>
            </p:cNvPr>
            <p:cNvGrpSpPr>
              <a:grpSpLocks/>
            </p:cNvGrpSpPr>
            <p:nvPr/>
          </p:nvGrpSpPr>
          <p:grpSpPr bwMode="auto">
            <a:xfrm>
              <a:off x="4656" y="3120"/>
              <a:ext cx="240" cy="96"/>
              <a:chOff x="2016" y="2592"/>
              <a:chExt cx="240" cy="96"/>
            </a:xfrm>
          </p:grpSpPr>
          <p:sp>
            <p:nvSpPr>
              <p:cNvPr id="54" name="Line 142">
                <a:extLst>
                  <a:ext uri="{FF2B5EF4-FFF2-40B4-BE49-F238E27FC236}">
                    <a16:creationId xmlns:a16="http://schemas.microsoft.com/office/drawing/2014/main" id="{E33BA6F0-0586-45DD-97DE-13C8AC85C89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5" name="Line 143">
                <a:extLst>
                  <a:ext uri="{FF2B5EF4-FFF2-40B4-BE49-F238E27FC236}">
                    <a16:creationId xmlns:a16="http://schemas.microsoft.com/office/drawing/2014/main" id="{C42505AF-CEB6-43F5-8CB6-0A4898EF2BD8}"/>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Line 144">
                <a:extLst>
                  <a:ext uri="{FF2B5EF4-FFF2-40B4-BE49-F238E27FC236}">
                    <a16:creationId xmlns:a16="http://schemas.microsoft.com/office/drawing/2014/main" id="{9C8B1963-C2DE-4F93-BF6A-A64D3AC4C95D}"/>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51" name="AutoShape 145">
              <a:extLst>
                <a:ext uri="{FF2B5EF4-FFF2-40B4-BE49-F238E27FC236}">
                  <a16:creationId xmlns:a16="http://schemas.microsoft.com/office/drawing/2014/main" id="{00A5C59A-C6B8-4F0F-B5F9-B2E6B26F9950}"/>
                </a:ext>
              </a:extLst>
            </p:cNvPr>
            <p:cNvSpPr>
              <a:spLocks/>
            </p:cNvSpPr>
            <p:nvPr/>
          </p:nvSpPr>
          <p:spPr bwMode="auto">
            <a:xfrm rot="5400000" flipV="1">
              <a:off x="3337" y="1895"/>
              <a:ext cx="237" cy="2880"/>
            </a:xfrm>
            <a:prstGeom prst="rightBrace">
              <a:avLst>
                <a:gd name="adj1" fmla="val 500028"/>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Text Box 146">
              <a:extLst>
                <a:ext uri="{FF2B5EF4-FFF2-40B4-BE49-F238E27FC236}">
                  <a16:creationId xmlns:a16="http://schemas.microsoft.com/office/drawing/2014/main" id="{E2A7EEC9-176B-4F34-B2E1-BDC81E1A3C43}"/>
                </a:ext>
              </a:extLst>
            </p:cNvPr>
            <p:cNvSpPr txBox="1">
              <a:spLocks noChangeArrowheads="1"/>
            </p:cNvSpPr>
            <p:nvPr/>
          </p:nvSpPr>
          <p:spPr bwMode="auto">
            <a:xfrm>
              <a:off x="3168" y="3430"/>
              <a:ext cx="73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rPr>
                <a:t>? kg</a:t>
              </a:r>
            </a:p>
          </p:txBody>
        </p:sp>
        <p:sp>
          <p:nvSpPr>
            <p:cNvPr id="53" name="AutoShape 147">
              <a:extLst>
                <a:ext uri="{FF2B5EF4-FFF2-40B4-BE49-F238E27FC236}">
                  <a16:creationId xmlns:a16="http://schemas.microsoft.com/office/drawing/2014/main" id="{C4D6CD36-F31D-43A5-BEA0-5A325BEDF85B}"/>
                </a:ext>
              </a:extLst>
            </p:cNvPr>
            <p:cNvSpPr>
              <a:spLocks/>
            </p:cNvSpPr>
            <p:nvPr/>
          </p:nvSpPr>
          <p:spPr bwMode="auto">
            <a:xfrm>
              <a:off x="4869" y="2586"/>
              <a:ext cx="121" cy="723"/>
            </a:xfrm>
            <a:prstGeom prst="rightBrace">
              <a:avLst>
                <a:gd name="adj1" fmla="val 108328"/>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02223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B1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257364" y="-1183564"/>
            <a:ext cx="7053169" cy="9063108"/>
          </a:xfrm>
          <a:prstGeom prst="rect">
            <a:avLst/>
          </a:prstGeom>
        </p:spPr>
      </p:pic>
      <p:grpSp>
        <p:nvGrpSpPr>
          <p:cNvPr id="3" name="Group 3"/>
          <p:cNvGrpSpPr/>
          <p:nvPr/>
        </p:nvGrpSpPr>
        <p:grpSpPr>
          <a:xfrm>
            <a:off x="1233623" y="1419592"/>
            <a:ext cx="15820754" cy="9222787"/>
            <a:chOff x="0" y="0"/>
            <a:chExt cx="13836260" cy="8065916"/>
          </a:xfrm>
        </p:grpSpPr>
        <p:sp>
          <p:nvSpPr>
            <p:cNvPr id="4" name="Freeform 4"/>
            <p:cNvSpPr/>
            <p:nvPr/>
          </p:nvSpPr>
          <p:spPr>
            <a:xfrm>
              <a:off x="31750" y="31750"/>
              <a:ext cx="13772759" cy="8002416"/>
            </a:xfrm>
            <a:custGeom>
              <a:avLst/>
              <a:gdLst/>
              <a:ahLst/>
              <a:cxnLst/>
              <a:rect l="l" t="t" r="r" b="b"/>
              <a:pathLst>
                <a:path w="13772759" h="8002416">
                  <a:moveTo>
                    <a:pt x="13680050" y="8002416"/>
                  </a:moveTo>
                  <a:lnTo>
                    <a:pt x="92710" y="8002416"/>
                  </a:lnTo>
                  <a:cubicBezTo>
                    <a:pt x="41910" y="8002416"/>
                    <a:pt x="0" y="7960506"/>
                    <a:pt x="0" y="7909706"/>
                  </a:cubicBezTo>
                  <a:lnTo>
                    <a:pt x="0" y="92710"/>
                  </a:lnTo>
                  <a:cubicBezTo>
                    <a:pt x="0" y="41910"/>
                    <a:pt x="41910" y="0"/>
                    <a:pt x="92710" y="0"/>
                  </a:cubicBezTo>
                  <a:lnTo>
                    <a:pt x="13678779" y="0"/>
                  </a:lnTo>
                  <a:cubicBezTo>
                    <a:pt x="13729579" y="0"/>
                    <a:pt x="13771490" y="41910"/>
                    <a:pt x="13771490" y="92710"/>
                  </a:cubicBezTo>
                  <a:lnTo>
                    <a:pt x="13771490" y="7908436"/>
                  </a:lnTo>
                  <a:cubicBezTo>
                    <a:pt x="13772759" y="7960506"/>
                    <a:pt x="13730850" y="8002416"/>
                    <a:pt x="13680050" y="8002416"/>
                  </a:cubicBezTo>
                  <a:close/>
                </a:path>
              </a:pathLst>
            </a:custGeom>
            <a:solidFill>
              <a:srgbClr val="FFFFFF"/>
            </a:solidFill>
          </p:spPr>
        </p:sp>
        <p:sp>
          <p:nvSpPr>
            <p:cNvPr id="5" name="Freeform 5"/>
            <p:cNvSpPr/>
            <p:nvPr/>
          </p:nvSpPr>
          <p:spPr>
            <a:xfrm>
              <a:off x="0" y="0"/>
              <a:ext cx="13836259" cy="8065916"/>
            </a:xfrm>
            <a:custGeom>
              <a:avLst/>
              <a:gdLst/>
              <a:ahLst/>
              <a:cxnLst/>
              <a:rect l="l" t="t" r="r" b="b"/>
              <a:pathLst>
                <a:path w="13836259" h="8065916">
                  <a:moveTo>
                    <a:pt x="13711800" y="59690"/>
                  </a:moveTo>
                  <a:cubicBezTo>
                    <a:pt x="13747359" y="59690"/>
                    <a:pt x="13776570" y="88900"/>
                    <a:pt x="13776570" y="124460"/>
                  </a:cubicBezTo>
                  <a:lnTo>
                    <a:pt x="13776570" y="7941456"/>
                  </a:lnTo>
                  <a:cubicBezTo>
                    <a:pt x="13776570" y="7977016"/>
                    <a:pt x="13747359" y="8006226"/>
                    <a:pt x="13711800" y="8006226"/>
                  </a:cubicBezTo>
                  <a:lnTo>
                    <a:pt x="124460" y="8006226"/>
                  </a:lnTo>
                  <a:cubicBezTo>
                    <a:pt x="88900" y="8006226"/>
                    <a:pt x="59690" y="7977016"/>
                    <a:pt x="59690" y="7941456"/>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941456"/>
                  </a:lnTo>
                  <a:cubicBezTo>
                    <a:pt x="0" y="8010036"/>
                    <a:pt x="55880" y="8065916"/>
                    <a:pt x="124460" y="8065916"/>
                  </a:cubicBezTo>
                  <a:lnTo>
                    <a:pt x="13711800" y="8065916"/>
                  </a:lnTo>
                  <a:cubicBezTo>
                    <a:pt x="13780379" y="8065916"/>
                    <a:pt x="13836259" y="8010036"/>
                    <a:pt x="13836259" y="7941456"/>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34872" y="2567063"/>
            <a:ext cx="498152" cy="48909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2587" y="571500"/>
            <a:ext cx="3261517" cy="305709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21894" y="888546"/>
            <a:ext cx="982901" cy="934649"/>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3622" y="2032982"/>
            <a:ext cx="787956" cy="749274"/>
          </a:xfrm>
          <a:prstGeom prst="rect">
            <a:avLst/>
          </a:prstGeom>
        </p:spPr>
      </p:pic>
      <p:pic>
        <p:nvPicPr>
          <p:cNvPr id="21" name="Picture 11">
            <a:extLst>
              <a:ext uri="{FF2B5EF4-FFF2-40B4-BE49-F238E27FC236}">
                <a16:creationId xmlns:a16="http://schemas.microsoft.com/office/drawing/2014/main" id="{291D10EE-DAA8-4072-A9E4-E770E0C199F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25066" y="9028864"/>
            <a:ext cx="2728874" cy="694623"/>
          </a:xfrm>
          <a:prstGeom prst="rect">
            <a:avLst/>
          </a:prstGeom>
        </p:spPr>
      </p:pic>
      <p:pic>
        <p:nvPicPr>
          <p:cNvPr id="23" name="Picture 9">
            <a:extLst>
              <a:ext uri="{FF2B5EF4-FFF2-40B4-BE49-F238E27FC236}">
                <a16:creationId xmlns:a16="http://schemas.microsoft.com/office/drawing/2014/main" id="{FB4F637C-A6A6-47F5-9E54-28DCEAA81F6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834887" y="1875289"/>
            <a:ext cx="979873" cy="962056"/>
          </a:xfrm>
          <a:prstGeom prst="rect">
            <a:avLst/>
          </a:prstGeom>
        </p:spPr>
      </p:pic>
      <p:sp>
        <p:nvSpPr>
          <p:cNvPr id="120" name="TextBox 119">
            <a:extLst>
              <a:ext uri="{FF2B5EF4-FFF2-40B4-BE49-F238E27FC236}">
                <a16:creationId xmlns:a16="http://schemas.microsoft.com/office/drawing/2014/main" id="{21A05E24-ABBC-495E-B9E5-F9ABAC342B46}"/>
              </a:ext>
            </a:extLst>
          </p:cNvPr>
          <p:cNvSpPr txBox="1"/>
          <p:nvPr/>
        </p:nvSpPr>
        <p:spPr>
          <a:xfrm>
            <a:off x="-2174381" y="4844016"/>
            <a:ext cx="22489884" cy="550920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Bài giải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Tổng số túi gạo nếp và gạo tẻ có là:</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10 + 12 = 22 (túi)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Số kg mỗi túi có là:</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220 : 22 = 10 (kg)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Số kg gạo nếp có là:</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10 x 10 = 100 (kg)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Số kg gạo tẻ có là:</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10 x 12 = 120 (kg)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Đáp số</a:t>
            </a: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Gạo nếp: 100kg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3200" b="1">
                <a:solidFill>
                  <a:srgbClr val="00B050"/>
                </a:solidFill>
                <a:latin typeface="Arial" panose="020B0604020202020204" pitchFamily="34" charset="0"/>
                <a:cs typeface="Arial" panose="020B0604020202020204" pitchFamily="34" charset="0"/>
              </a:rPr>
              <a:t>		      G</a:t>
            </a: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ạo tẻ: 120kg</a:t>
            </a:r>
          </a:p>
        </p:txBody>
      </p:sp>
      <p:pic>
        <p:nvPicPr>
          <p:cNvPr id="10" name="Picture 9">
            <a:extLst>
              <a:ext uri="{FF2B5EF4-FFF2-40B4-BE49-F238E27FC236}">
                <a16:creationId xmlns:a16="http://schemas.microsoft.com/office/drawing/2014/main" id="{A11E2745-43B1-4C12-94D4-4DCC43E3C91F}"/>
              </a:ext>
            </a:extLst>
          </p:cNvPr>
          <p:cNvPicPr>
            <a:picLocks noChangeAspect="1"/>
          </p:cNvPicPr>
          <p:nvPr/>
        </p:nvPicPr>
        <p:blipFill>
          <a:blip r:embed="rId14"/>
          <a:stretch>
            <a:fillRect/>
          </a:stretch>
        </p:blipFill>
        <p:spPr>
          <a:xfrm>
            <a:off x="5574967" y="1698559"/>
            <a:ext cx="7138064" cy="3096453"/>
          </a:xfrm>
          <a:prstGeom prst="rect">
            <a:avLst/>
          </a:prstGeom>
        </p:spPr>
      </p:pic>
    </p:spTree>
    <p:extLst>
      <p:ext uri="{BB962C8B-B14F-4D97-AF65-F5344CB8AC3E}">
        <p14:creationId xmlns:p14="http://schemas.microsoft.com/office/powerpoint/2010/main" val="2169261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9E3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789657" y="-1456910"/>
            <a:ext cx="7053169" cy="9063108"/>
          </a:xfrm>
          <a:prstGeom prst="rect">
            <a:avLst/>
          </a:prstGeom>
        </p:spPr>
      </p:pic>
      <p:grpSp>
        <p:nvGrpSpPr>
          <p:cNvPr id="3" name="Group 3"/>
          <p:cNvGrpSpPr/>
          <p:nvPr/>
        </p:nvGrpSpPr>
        <p:grpSpPr>
          <a:xfrm>
            <a:off x="1233623" y="1419592"/>
            <a:ext cx="15820754" cy="9323382"/>
            <a:chOff x="0" y="0"/>
            <a:chExt cx="13836260" cy="8153893"/>
          </a:xfrm>
        </p:grpSpPr>
        <p:sp>
          <p:nvSpPr>
            <p:cNvPr id="4" name="Freeform 4"/>
            <p:cNvSpPr/>
            <p:nvPr/>
          </p:nvSpPr>
          <p:spPr>
            <a:xfrm>
              <a:off x="31750" y="31750"/>
              <a:ext cx="13772759" cy="8090393"/>
            </a:xfrm>
            <a:custGeom>
              <a:avLst/>
              <a:gdLst/>
              <a:ahLst/>
              <a:cxnLst/>
              <a:rect l="l" t="t" r="r" b="b"/>
              <a:pathLst>
                <a:path w="13772759" h="8090393">
                  <a:moveTo>
                    <a:pt x="13680050" y="8090393"/>
                  </a:moveTo>
                  <a:lnTo>
                    <a:pt x="92710" y="8090393"/>
                  </a:lnTo>
                  <a:cubicBezTo>
                    <a:pt x="41910" y="8090393"/>
                    <a:pt x="0" y="8048482"/>
                    <a:pt x="0" y="7997682"/>
                  </a:cubicBezTo>
                  <a:lnTo>
                    <a:pt x="0" y="92710"/>
                  </a:lnTo>
                  <a:cubicBezTo>
                    <a:pt x="0" y="41910"/>
                    <a:pt x="41910" y="0"/>
                    <a:pt x="92710" y="0"/>
                  </a:cubicBezTo>
                  <a:lnTo>
                    <a:pt x="13678779" y="0"/>
                  </a:lnTo>
                  <a:cubicBezTo>
                    <a:pt x="13729579" y="0"/>
                    <a:pt x="13771490" y="41910"/>
                    <a:pt x="13771490" y="92710"/>
                  </a:cubicBezTo>
                  <a:lnTo>
                    <a:pt x="13771490" y="7996413"/>
                  </a:lnTo>
                  <a:cubicBezTo>
                    <a:pt x="13772759" y="8048482"/>
                    <a:pt x="13730850" y="8090393"/>
                    <a:pt x="13680050" y="8090393"/>
                  </a:cubicBezTo>
                  <a:close/>
                </a:path>
              </a:pathLst>
            </a:custGeom>
            <a:solidFill>
              <a:srgbClr val="FFFFFF"/>
            </a:solidFill>
          </p:spPr>
        </p:sp>
        <p:sp>
          <p:nvSpPr>
            <p:cNvPr id="5" name="Freeform 5"/>
            <p:cNvSpPr/>
            <p:nvPr/>
          </p:nvSpPr>
          <p:spPr>
            <a:xfrm>
              <a:off x="0" y="0"/>
              <a:ext cx="13836259" cy="8153893"/>
            </a:xfrm>
            <a:custGeom>
              <a:avLst/>
              <a:gdLst/>
              <a:ahLst/>
              <a:cxnLst/>
              <a:rect l="l" t="t" r="r" b="b"/>
              <a:pathLst>
                <a:path w="13836259" h="8153893">
                  <a:moveTo>
                    <a:pt x="13711800" y="59690"/>
                  </a:moveTo>
                  <a:cubicBezTo>
                    <a:pt x="13747359" y="59690"/>
                    <a:pt x="13776570" y="88900"/>
                    <a:pt x="13776570" y="124460"/>
                  </a:cubicBezTo>
                  <a:lnTo>
                    <a:pt x="13776570" y="8029432"/>
                  </a:lnTo>
                  <a:cubicBezTo>
                    <a:pt x="13776570" y="8064993"/>
                    <a:pt x="13747359" y="8094203"/>
                    <a:pt x="13711800" y="8094203"/>
                  </a:cubicBezTo>
                  <a:lnTo>
                    <a:pt x="124460" y="8094203"/>
                  </a:lnTo>
                  <a:cubicBezTo>
                    <a:pt x="88900" y="8094203"/>
                    <a:pt x="59690" y="8064993"/>
                    <a:pt x="59690" y="8029432"/>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8029432"/>
                  </a:lnTo>
                  <a:cubicBezTo>
                    <a:pt x="0" y="8098013"/>
                    <a:pt x="55880" y="8153893"/>
                    <a:pt x="124460" y="8153893"/>
                  </a:cubicBezTo>
                  <a:lnTo>
                    <a:pt x="13711800" y="8153893"/>
                  </a:lnTo>
                  <a:cubicBezTo>
                    <a:pt x="13780379" y="8153893"/>
                    <a:pt x="13836259" y="8098013"/>
                    <a:pt x="13836259" y="8029432"/>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grpSp>
        <p:nvGrpSpPr>
          <p:cNvPr id="8" name="Group 8"/>
          <p:cNvGrpSpPr/>
          <p:nvPr/>
        </p:nvGrpSpPr>
        <p:grpSpPr>
          <a:xfrm>
            <a:off x="2083306" y="2581711"/>
            <a:ext cx="14284901" cy="7237546"/>
            <a:chOff x="0" y="0"/>
            <a:chExt cx="12493058" cy="5110958"/>
          </a:xfrm>
        </p:grpSpPr>
        <p:sp>
          <p:nvSpPr>
            <p:cNvPr id="9" name="Freeform 9"/>
            <p:cNvSpPr/>
            <p:nvPr/>
          </p:nvSpPr>
          <p:spPr>
            <a:xfrm>
              <a:off x="31750" y="31750"/>
              <a:ext cx="12429558" cy="5047458"/>
            </a:xfrm>
            <a:custGeom>
              <a:avLst/>
              <a:gdLst/>
              <a:ahLst/>
              <a:cxnLst/>
              <a:rect l="l" t="t" r="r" b="b"/>
              <a:pathLst>
                <a:path w="12429558" h="5047458">
                  <a:moveTo>
                    <a:pt x="12336848" y="5047458"/>
                  </a:moveTo>
                  <a:lnTo>
                    <a:pt x="92710" y="5047458"/>
                  </a:lnTo>
                  <a:cubicBezTo>
                    <a:pt x="41910" y="5047458"/>
                    <a:pt x="0" y="5005548"/>
                    <a:pt x="0" y="4954748"/>
                  </a:cubicBezTo>
                  <a:lnTo>
                    <a:pt x="0" y="92710"/>
                  </a:lnTo>
                  <a:cubicBezTo>
                    <a:pt x="0" y="41910"/>
                    <a:pt x="41910" y="0"/>
                    <a:pt x="92710" y="0"/>
                  </a:cubicBezTo>
                  <a:lnTo>
                    <a:pt x="12335578" y="0"/>
                  </a:lnTo>
                  <a:cubicBezTo>
                    <a:pt x="12386378" y="0"/>
                    <a:pt x="12428288" y="41910"/>
                    <a:pt x="12428288" y="92710"/>
                  </a:cubicBezTo>
                  <a:lnTo>
                    <a:pt x="12428288" y="4953478"/>
                  </a:lnTo>
                  <a:cubicBezTo>
                    <a:pt x="12429558" y="5005548"/>
                    <a:pt x="12387648" y="5047458"/>
                    <a:pt x="12336848" y="5047458"/>
                  </a:cubicBezTo>
                  <a:close/>
                </a:path>
              </a:pathLst>
            </a:custGeom>
            <a:solidFill>
              <a:srgbClr val="FFFFFF"/>
            </a:solidFill>
          </p:spPr>
        </p:sp>
        <p:sp>
          <p:nvSpPr>
            <p:cNvPr id="10" name="Freeform 10"/>
            <p:cNvSpPr/>
            <p:nvPr/>
          </p:nvSpPr>
          <p:spPr>
            <a:xfrm>
              <a:off x="0" y="0"/>
              <a:ext cx="12493058" cy="5110958"/>
            </a:xfrm>
            <a:custGeom>
              <a:avLst/>
              <a:gdLst/>
              <a:ahLst/>
              <a:cxnLst/>
              <a:rect l="l" t="t" r="r" b="b"/>
              <a:pathLst>
                <a:path w="12493058" h="5110958">
                  <a:moveTo>
                    <a:pt x="12368598" y="59690"/>
                  </a:moveTo>
                  <a:cubicBezTo>
                    <a:pt x="12404158" y="59690"/>
                    <a:pt x="12433368" y="88900"/>
                    <a:pt x="12433368" y="124460"/>
                  </a:cubicBezTo>
                  <a:lnTo>
                    <a:pt x="12433368" y="4986498"/>
                  </a:lnTo>
                  <a:cubicBezTo>
                    <a:pt x="12433368" y="5022058"/>
                    <a:pt x="12404158" y="5051268"/>
                    <a:pt x="12368598" y="5051268"/>
                  </a:cubicBezTo>
                  <a:lnTo>
                    <a:pt x="124460" y="5051268"/>
                  </a:lnTo>
                  <a:cubicBezTo>
                    <a:pt x="88900" y="5051268"/>
                    <a:pt x="59690" y="5022058"/>
                    <a:pt x="59690" y="4986498"/>
                  </a:cubicBezTo>
                  <a:lnTo>
                    <a:pt x="59690" y="124460"/>
                  </a:lnTo>
                  <a:cubicBezTo>
                    <a:pt x="59690" y="88900"/>
                    <a:pt x="88900" y="59690"/>
                    <a:pt x="124460" y="59690"/>
                  </a:cubicBezTo>
                  <a:lnTo>
                    <a:pt x="12368598" y="59690"/>
                  </a:lnTo>
                  <a:moveTo>
                    <a:pt x="12368598" y="0"/>
                  </a:moveTo>
                  <a:lnTo>
                    <a:pt x="124460" y="0"/>
                  </a:lnTo>
                  <a:cubicBezTo>
                    <a:pt x="55880" y="0"/>
                    <a:pt x="0" y="55880"/>
                    <a:pt x="0" y="124460"/>
                  </a:cubicBezTo>
                  <a:lnTo>
                    <a:pt x="0" y="4986498"/>
                  </a:lnTo>
                  <a:cubicBezTo>
                    <a:pt x="0" y="5055078"/>
                    <a:pt x="55880" y="5110958"/>
                    <a:pt x="124460" y="5110958"/>
                  </a:cubicBezTo>
                  <a:lnTo>
                    <a:pt x="12368598" y="5110958"/>
                  </a:lnTo>
                  <a:cubicBezTo>
                    <a:pt x="12437178" y="5110958"/>
                    <a:pt x="12493058" y="5055078"/>
                    <a:pt x="12493058" y="4986498"/>
                  </a:cubicBezTo>
                  <a:lnTo>
                    <a:pt x="12493058" y="124460"/>
                  </a:lnTo>
                  <a:cubicBezTo>
                    <a:pt x="12493058" y="55880"/>
                    <a:pt x="12437178" y="0"/>
                    <a:pt x="12368598" y="0"/>
                  </a:cubicBezTo>
                  <a:close/>
                </a:path>
              </a:pathLst>
            </a:custGeom>
            <a:solidFill>
              <a:srgbClr val="403C38"/>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7204">
            <a:off x="12871710" y="7224263"/>
            <a:ext cx="5601832" cy="411480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91676" y="4211306"/>
            <a:ext cx="498152" cy="48909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8162" y="-451941"/>
            <a:ext cx="4620407" cy="442719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59595" y="1761654"/>
            <a:ext cx="820057" cy="820057"/>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79652" y="774632"/>
            <a:ext cx="1134659" cy="113465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2DE20DC-5941-4E07-89E5-2CD8E7928700}"/>
                  </a:ext>
                </a:extLst>
              </p:cNvPr>
              <p:cNvSpPr txBox="1"/>
              <p:nvPr/>
            </p:nvSpPr>
            <p:spPr>
              <a:xfrm>
                <a:off x="2546203" y="2703617"/>
                <a:ext cx="13003398" cy="6309356"/>
              </a:xfrm>
              <a:prstGeom prst="rect">
                <a:avLst/>
              </a:prstGeom>
              <a:noFill/>
            </p:spPr>
            <p:txBody>
              <a:bodyPr wrap="square">
                <a:spAutoFit/>
              </a:bodyPr>
              <a:lstStyle/>
              <a:p>
                <a:pPr indent="914400" algn="just"/>
                <a:r>
                  <a:rPr lang="en-US" sz="6000" b="1">
                    <a:solidFill>
                      <a:srgbClr val="0000FF"/>
                    </a:solidFill>
                    <a:effectLst/>
                    <a:latin typeface="Times New Roman" pitchFamily="18" charset="0"/>
                    <a:cs typeface="Times New Roman" pitchFamily="18" charset="0"/>
                  </a:rPr>
                  <a:t>Bài 4: </a:t>
                </a:r>
                <a:r>
                  <a:rPr lang="en-US" sz="6000" b="1">
                    <a:effectLst/>
                    <a:latin typeface="Times New Roman" pitchFamily="18" charset="0"/>
                    <a:cs typeface="Times New Roman" pitchFamily="18" charset="0"/>
                  </a:rPr>
                  <a:t>Quãng </a:t>
                </a:r>
                <a:r>
                  <a:rPr lang="en-US" sz="6000" b="1" dirty="0" err="1">
                    <a:effectLst/>
                    <a:latin typeface="Times New Roman" pitchFamily="18" charset="0"/>
                    <a:cs typeface="Times New Roman" pitchFamily="18" charset="0"/>
                  </a:rPr>
                  <a:t>đường</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từ</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nhà</a:t>
                </a:r>
                <a:r>
                  <a:rPr lang="en-US" sz="6000" b="1" dirty="0">
                    <a:effectLst/>
                    <a:latin typeface="Times New Roman" pitchFamily="18" charset="0"/>
                    <a:cs typeface="Times New Roman" pitchFamily="18" charset="0"/>
                  </a:rPr>
                  <a:t> An </a:t>
                </a:r>
                <a:r>
                  <a:rPr lang="en-US" sz="6000" b="1" dirty="0" err="1">
                    <a:effectLst/>
                    <a:latin typeface="Times New Roman" pitchFamily="18" charset="0"/>
                    <a:cs typeface="Times New Roman" pitchFamily="18" charset="0"/>
                  </a:rPr>
                  <a:t>đến</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trường</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học</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dài</a:t>
                </a:r>
                <a:r>
                  <a:rPr lang="en-US" sz="6000" b="1" dirty="0">
                    <a:effectLst/>
                    <a:latin typeface="Times New Roman" pitchFamily="18" charset="0"/>
                    <a:cs typeface="Times New Roman" pitchFamily="18" charset="0"/>
                  </a:rPr>
                  <a:t> 840m </a:t>
                </a:r>
                <a:r>
                  <a:rPr lang="en-US" sz="6000" b="1" dirty="0" err="1">
                    <a:effectLst/>
                    <a:latin typeface="Times New Roman" pitchFamily="18" charset="0"/>
                    <a:cs typeface="Times New Roman" pitchFamily="18" charset="0"/>
                  </a:rPr>
                  <a:t>gồm</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hai</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đoạn</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đường</a:t>
                </a:r>
                <a:r>
                  <a:rPr lang="en-US" sz="6000" b="1" dirty="0">
                    <a:effectLst/>
                    <a:latin typeface="Times New Roman" pitchFamily="18" charset="0"/>
                    <a:cs typeface="Times New Roman" pitchFamily="18" charset="0"/>
                  </a:rPr>
                  <a:t>, </a:t>
                </a:r>
                <a:r>
                  <a:rPr lang="en-US" sz="6000" b="1" dirty="0" err="1">
                    <a:solidFill>
                      <a:srgbClr val="7030A0"/>
                    </a:solidFill>
                    <a:effectLst/>
                    <a:latin typeface="Times New Roman" pitchFamily="18" charset="0"/>
                    <a:cs typeface="Times New Roman" pitchFamily="18" charset="0"/>
                  </a:rPr>
                  <a:t>đoạn</a:t>
                </a:r>
                <a:r>
                  <a:rPr lang="en-US" sz="6000" b="1" dirty="0">
                    <a:solidFill>
                      <a:srgbClr val="7030A0"/>
                    </a:solidFill>
                    <a:effectLst/>
                    <a:latin typeface="Times New Roman" pitchFamily="18" charset="0"/>
                    <a:cs typeface="Times New Roman" pitchFamily="18" charset="0"/>
                  </a:rPr>
                  <a:t> </a:t>
                </a:r>
                <a:r>
                  <a:rPr lang="en-US" sz="6000" b="1" dirty="0" err="1">
                    <a:solidFill>
                      <a:srgbClr val="7030A0"/>
                    </a:solidFill>
                    <a:effectLst/>
                    <a:latin typeface="Times New Roman" pitchFamily="18" charset="0"/>
                    <a:cs typeface="Times New Roman" pitchFamily="18" charset="0"/>
                  </a:rPr>
                  <a:t>đường</a:t>
                </a:r>
                <a:r>
                  <a:rPr lang="en-US" sz="6000" b="1" dirty="0">
                    <a:solidFill>
                      <a:srgbClr val="7030A0"/>
                    </a:solidFill>
                    <a:effectLst/>
                    <a:latin typeface="Times New Roman" pitchFamily="18" charset="0"/>
                    <a:cs typeface="Times New Roman" pitchFamily="18" charset="0"/>
                  </a:rPr>
                  <a:t> </a:t>
                </a:r>
                <a:r>
                  <a:rPr lang="en-US" sz="6000" b="1" dirty="0" err="1">
                    <a:solidFill>
                      <a:srgbClr val="7030A0"/>
                    </a:solidFill>
                    <a:effectLst/>
                    <a:latin typeface="Times New Roman" pitchFamily="18" charset="0"/>
                    <a:cs typeface="Times New Roman" pitchFamily="18" charset="0"/>
                  </a:rPr>
                  <a:t>từ</a:t>
                </a:r>
                <a:r>
                  <a:rPr lang="en-US" sz="6000" b="1" dirty="0">
                    <a:solidFill>
                      <a:srgbClr val="7030A0"/>
                    </a:solidFill>
                    <a:effectLst/>
                    <a:latin typeface="Times New Roman" pitchFamily="18" charset="0"/>
                    <a:cs typeface="Times New Roman" pitchFamily="18" charset="0"/>
                  </a:rPr>
                  <a:t> </a:t>
                </a:r>
                <a:r>
                  <a:rPr lang="en-US" sz="6000" b="1" dirty="0" err="1">
                    <a:solidFill>
                      <a:srgbClr val="7030A0"/>
                    </a:solidFill>
                    <a:effectLst/>
                    <a:latin typeface="Times New Roman" pitchFamily="18" charset="0"/>
                    <a:cs typeface="Times New Roman" pitchFamily="18" charset="0"/>
                  </a:rPr>
                  <a:t>nhà</a:t>
                </a:r>
                <a:r>
                  <a:rPr lang="en-US" sz="6000" b="1" dirty="0">
                    <a:solidFill>
                      <a:srgbClr val="7030A0"/>
                    </a:solidFill>
                    <a:effectLst/>
                    <a:latin typeface="Times New Roman" pitchFamily="18" charset="0"/>
                    <a:cs typeface="Times New Roman" pitchFamily="18" charset="0"/>
                  </a:rPr>
                  <a:t> An </a:t>
                </a:r>
                <a:r>
                  <a:rPr lang="en-US" sz="6000" b="1" dirty="0" err="1">
                    <a:solidFill>
                      <a:srgbClr val="7030A0"/>
                    </a:solidFill>
                    <a:effectLst/>
                    <a:latin typeface="Times New Roman" pitchFamily="18" charset="0"/>
                    <a:cs typeface="Times New Roman" pitchFamily="18" charset="0"/>
                  </a:rPr>
                  <a:t>đến</a:t>
                </a:r>
                <a:r>
                  <a:rPr lang="en-US" sz="6000" b="1" dirty="0">
                    <a:solidFill>
                      <a:srgbClr val="7030A0"/>
                    </a:solidFill>
                    <a:effectLst/>
                    <a:latin typeface="Times New Roman" pitchFamily="18" charset="0"/>
                    <a:cs typeface="Times New Roman" pitchFamily="18" charset="0"/>
                  </a:rPr>
                  <a:t> bệnh viện </a:t>
                </a:r>
                <a:r>
                  <a:rPr lang="en-US" sz="6000" b="1" dirty="0" err="1">
                    <a:effectLst/>
                    <a:latin typeface="Times New Roman" pitchFamily="18" charset="0"/>
                    <a:cs typeface="Times New Roman" pitchFamily="18" charset="0"/>
                  </a:rPr>
                  <a:t>bằng</a:t>
                </a:r>
                <a14:m>
                  <m:oMath xmlns:m="http://schemas.openxmlformats.org/officeDocument/2006/math">
                    <m:r>
                      <a:rPr lang="en-US" sz="7200" b="1" i="0" smtClean="0">
                        <a:solidFill>
                          <a:srgbClr val="C00000"/>
                        </a:solidFill>
                        <a:effectLst/>
                        <a:latin typeface="Cambria Math"/>
                      </a:rPr>
                      <m:t> </m:t>
                    </m:r>
                    <m:f>
                      <m:fPr>
                        <m:ctrlPr>
                          <a:rPr lang="en-US" sz="7200" b="1" i="1" smtClean="0">
                            <a:solidFill>
                              <a:srgbClr val="C00000"/>
                            </a:solidFill>
                            <a:effectLst/>
                            <a:latin typeface="Cambria Math" panose="02040503050406030204" pitchFamily="18" charset="0"/>
                          </a:rPr>
                        </m:ctrlPr>
                      </m:fPr>
                      <m:num>
                        <m:r>
                          <a:rPr lang="en-US" sz="7200" b="1" i="1" smtClean="0">
                            <a:solidFill>
                              <a:srgbClr val="C00000"/>
                            </a:solidFill>
                            <a:effectLst/>
                            <a:latin typeface="Cambria Math"/>
                          </a:rPr>
                          <m:t>𝟑</m:t>
                        </m:r>
                      </m:num>
                      <m:den>
                        <m:r>
                          <a:rPr lang="en-US" sz="7200" b="1" i="1" smtClean="0">
                            <a:solidFill>
                              <a:srgbClr val="C00000"/>
                            </a:solidFill>
                            <a:effectLst/>
                            <a:latin typeface="Cambria Math"/>
                          </a:rPr>
                          <m:t>𝟓</m:t>
                        </m:r>
                      </m:den>
                    </m:f>
                    <m:r>
                      <a:rPr lang="en-US" sz="7200" b="1" i="1" smtClean="0">
                        <a:solidFill>
                          <a:srgbClr val="C00000"/>
                        </a:solidFill>
                        <a:effectLst/>
                        <a:latin typeface="Cambria Math"/>
                      </a:rPr>
                      <m:t> </m:t>
                    </m:r>
                  </m:oMath>
                </a14:m>
                <a:r>
                  <a:rPr lang="en-US" sz="6000" b="1" dirty="0">
                    <a:solidFill>
                      <a:srgbClr val="00B050"/>
                    </a:solidFill>
                    <a:effectLst/>
                    <a:latin typeface="Times New Roman" pitchFamily="18" charset="0"/>
                    <a:cs typeface="Times New Roman" pitchFamily="18" charset="0"/>
                  </a:rPr>
                  <a:t>đoạn </a:t>
                </a:r>
                <a:r>
                  <a:rPr lang="en-US" sz="6000" b="1" dirty="0" err="1">
                    <a:solidFill>
                      <a:srgbClr val="00B050"/>
                    </a:solidFill>
                    <a:effectLst/>
                    <a:latin typeface="Times New Roman" pitchFamily="18" charset="0"/>
                    <a:cs typeface="Times New Roman" pitchFamily="18" charset="0"/>
                  </a:rPr>
                  <a:t>đường</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từ</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bệnh</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viện</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đến</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trường</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học</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Tính</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độ</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dài</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mỗi</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đoạn</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đường</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đó</a:t>
                </a:r>
                <a:r>
                  <a:rPr lang="en-US" sz="6000" b="1" dirty="0">
                    <a:effectLst/>
                    <a:latin typeface="Times New Roman" pitchFamily="18" charset="0"/>
                    <a:cs typeface="Times New Roman" pitchFamily="18" charset="0"/>
                  </a:rPr>
                  <a:t>.</a:t>
                </a:r>
              </a:p>
            </p:txBody>
          </p:sp>
        </mc:Choice>
        <mc:Fallback xmlns="">
          <p:sp>
            <p:nvSpPr>
              <p:cNvPr id="18" name="TextBox 17">
                <a:extLst>
                  <a:ext uri="{FF2B5EF4-FFF2-40B4-BE49-F238E27FC236}">
                    <a16:creationId xmlns:a16="http://schemas.microsoft.com/office/drawing/2014/main" id="{12DE20DC-5941-4E07-89E5-2CD8E7928700}"/>
                  </a:ext>
                </a:extLst>
              </p:cNvPr>
              <p:cNvSpPr txBox="1">
                <a:spLocks noRot="1" noChangeAspect="1" noMove="1" noResize="1" noEditPoints="1" noAdjustHandles="1" noChangeArrowheads="1" noChangeShapeType="1" noTextEdit="1"/>
              </p:cNvSpPr>
              <p:nvPr/>
            </p:nvSpPr>
            <p:spPr>
              <a:xfrm>
                <a:off x="2546203" y="2703617"/>
                <a:ext cx="13003398" cy="6309356"/>
              </a:xfrm>
              <a:prstGeom prst="rect">
                <a:avLst/>
              </a:prstGeom>
              <a:blipFill>
                <a:blip r:embed="rId12"/>
                <a:stretch>
                  <a:fillRect l="-2860" t="-2995" r="-2813" b="-5604"/>
                </a:stretch>
              </a:blipFill>
            </p:spPr>
            <p:txBody>
              <a:bodyPr/>
              <a:lstStyle/>
              <a:p>
                <a:r>
                  <a:rPr 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9E3F7"/>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B0A9393-CBB7-4240-9B8F-086EDDDD34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863946" y="-1600640"/>
            <a:ext cx="7574550" cy="9733067"/>
          </a:xfrm>
          <a:prstGeom prst="rect">
            <a:avLst/>
          </a:prstGeom>
        </p:spPr>
      </p:pic>
      <p:grpSp>
        <p:nvGrpSpPr>
          <p:cNvPr id="3" name="Group 3">
            <a:extLst>
              <a:ext uri="{FF2B5EF4-FFF2-40B4-BE49-F238E27FC236}">
                <a16:creationId xmlns:a16="http://schemas.microsoft.com/office/drawing/2014/main" id="{5D1CFE03-E6AD-4D40-8FD5-9E314FF53905}"/>
              </a:ext>
            </a:extLst>
          </p:cNvPr>
          <p:cNvGrpSpPr/>
          <p:nvPr/>
        </p:nvGrpSpPr>
        <p:grpSpPr>
          <a:xfrm>
            <a:off x="1233622" y="1028700"/>
            <a:ext cx="16139977" cy="9583764"/>
            <a:chOff x="0" y="0"/>
            <a:chExt cx="13836260" cy="8381614"/>
          </a:xfrm>
        </p:grpSpPr>
        <p:sp>
          <p:nvSpPr>
            <p:cNvPr id="4" name="Freeform 4">
              <a:extLst>
                <a:ext uri="{FF2B5EF4-FFF2-40B4-BE49-F238E27FC236}">
                  <a16:creationId xmlns:a16="http://schemas.microsoft.com/office/drawing/2014/main" id="{8CE7C0BD-3B56-44B8-8A3C-08BF00CF346F}"/>
                </a:ext>
              </a:extLst>
            </p:cNvPr>
            <p:cNvSpPr/>
            <p:nvPr/>
          </p:nvSpPr>
          <p:spPr>
            <a:xfrm>
              <a:off x="31750" y="31750"/>
              <a:ext cx="13772759" cy="8318114"/>
            </a:xfrm>
            <a:custGeom>
              <a:avLst/>
              <a:gdLst/>
              <a:ahLst/>
              <a:cxnLst/>
              <a:rect l="l" t="t" r="r" b="b"/>
              <a:pathLst>
                <a:path w="13772759" h="8318114">
                  <a:moveTo>
                    <a:pt x="13680050" y="8318114"/>
                  </a:moveTo>
                  <a:lnTo>
                    <a:pt x="92710" y="8318114"/>
                  </a:lnTo>
                  <a:cubicBezTo>
                    <a:pt x="41910" y="8318114"/>
                    <a:pt x="0" y="8276203"/>
                    <a:pt x="0" y="8225403"/>
                  </a:cubicBezTo>
                  <a:lnTo>
                    <a:pt x="0" y="92710"/>
                  </a:lnTo>
                  <a:cubicBezTo>
                    <a:pt x="0" y="41910"/>
                    <a:pt x="41910" y="0"/>
                    <a:pt x="92710" y="0"/>
                  </a:cubicBezTo>
                  <a:lnTo>
                    <a:pt x="13678779" y="0"/>
                  </a:lnTo>
                  <a:cubicBezTo>
                    <a:pt x="13729579" y="0"/>
                    <a:pt x="13771490" y="41910"/>
                    <a:pt x="13771490" y="92710"/>
                  </a:cubicBezTo>
                  <a:lnTo>
                    <a:pt x="13771490" y="8224134"/>
                  </a:lnTo>
                  <a:cubicBezTo>
                    <a:pt x="13772759" y="8276203"/>
                    <a:pt x="13730850" y="8318114"/>
                    <a:pt x="13680050" y="8318114"/>
                  </a:cubicBezTo>
                  <a:close/>
                </a:path>
              </a:pathLst>
            </a:custGeom>
            <a:solidFill>
              <a:srgbClr val="FFFFFF"/>
            </a:solidFill>
          </p:spPr>
        </p:sp>
        <p:sp>
          <p:nvSpPr>
            <p:cNvPr id="5" name="Freeform 5">
              <a:extLst>
                <a:ext uri="{FF2B5EF4-FFF2-40B4-BE49-F238E27FC236}">
                  <a16:creationId xmlns:a16="http://schemas.microsoft.com/office/drawing/2014/main" id="{1E904DB0-7952-47A3-9784-8A09CA585889}"/>
                </a:ext>
              </a:extLst>
            </p:cNvPr>
            <p:cNvSpPr/>
            <p:nvPr/>
          </p:nvSpPr>
          <p:spPr>
            <a:xfrm>
              <a:off x="0" y="0"/>
              <a:ext cx="13836259" cy="8381614"/>
            </a:xfrm>
            <a:custGeom>
              <a:avLst/>
              <a:gdLst/>
              <a:ahLst/>
              <a:cxnLst/>
              <a:rect l="l" t="t" r="r" b="b"/>
              <a:pathLst>
                <a:path w="13836259" h="8381614">
                  <a:moveTo>
                    <a:pt x="13711800" y="59690"/>
                  </a:moveTo>
                  <a:cubicBezTo>
                    <a:pt x="13747359" y="59690"/>
                    <a:pt x="13776570" y="88900"/>
                    <a:pt x="13776570" y="124460"/>
                  </a:cubicBezTo>
                  <a:lnTo>
                    <a:pt x="13776570" y="8257153"/>
                  </a:lnTo>
                  <a:cubicBezTo>
                    <a:pt x="13776570" y="8292714"/>
                    <a:pt x="13747359" y="8321924"/>
                    <a:pt x="13711800" y="8321924"/>
                  </a:cubicBezTo>
                  <a:lnTo>
                    <a:pt x="124460" y="8321924"/>
                  </a:lnTo>
                  <a:cubicBezTo>
                    <a:pt x="88900" y="8321924"/>
                    <a:pt x="59690" y="8292714"/>
                    <a:pt x="59690" y="8257153"/>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8257153"/>
                  </a:lnTo>
                  <a:cubicBezTo>
                    <a:pt x="0" y="8325734"/>
                    <a:pt x="55880" y="8381614"/>
                    <a:pt x="124460" y="8381614"/>
                  </a:cubicBezTo>
                  <a:lnTo>
                    <a:pt x="13711800" y="8381614"/>
                  </a:lnTo>
                  <a:cubicBezTo>
                    <a:pt x="13780379" y="8381614"/>
                    <a:pt x="13836259" y="8325734"/>
                    <a:pt x="13836259" y="8257153"/>
                  </a:cubicBezTo>
                  <a:lnTo>
                    <a:pt x="13836259" y="124460"/>
                  </a:lnTo>
                  <a:cubicBezTo>
                    <a:pt x="13836259" y="55880"/>
                    <a:pt x="13780379" y="0"/>
                    <a:pt x="13711800" y="0"/>
                  </a:cubicBezTo>
                  <a:close/>
                </a:path>
              </a:pathLst>
            </a:custGeom>
            <a:solidFill>
              <a:srgbClr val="403C38"/>
            </a:solidFill>
          </p:spPr>
        </p:sp>
      </p:grpSp>
      <p:grpSp>
        <p:nvGrpSpPr>
          <p:cNvPr id="6" name="Group 6">
            <a:extLst>
              <a:ext uri="{FF2B5EF4-FFF2-40B4-BE49-F238E27FC236}">
                <a16:creationId xmlns:a16="http://schemas.microsoft.com/office/drawing/2014/main" id="{536C853D-547D-4207-8A4B-07C2BC5AA3DC}"/>
              </a:ext>
            </a:extLst>
          </p:cNvPr>
          <p:cNvGrpSpPr/>
          <p:nvPr/>
        </p:nvGrpSpPr>
        <p:grpSpPr>
          <a:xfrm>
            <a:off x="1233623" y="647333"/>
            <a:ext cx="16139976" cy="601350"/>
            <a:chOff x="0" y="0"/>
            <a:chExt cx="60810011" cy="2311400"/>
          </a:xfrm>
        </p:grpSpPr>
        <p:sp>
          <p:nvSpPr>
            <p:cNvPr id="7" name="Freeform 7">
              <a:extLst>
                <a:ext uri="{FF2B5EF4-FFF2-40B4-BE49-F238E27FC236}">
                  <a16:creationId xmlns:a16="http://schemas.microsoft.com/office/drawing/2014/main" id="{F4CD3184-836E-455C-BAE8-0D2726601584}"/>
                </a:ext>
              </a:extLst>
            </p:cNvPr>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8" name="Picture 11">
            <a:extLst>
              <a:ext uri="{FF2B5EF4-FFF2-40B4-BE49-F238E27FC236}">
                <a16:creationId xmlns:a16="http://schemas.microsoft.com/office/drawing/2014/main" id="{3AC198F1-067D-4CDE-B28E-03E29DD848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0274" flipH="1" flipV="1">
            <a:off x="15304684" y="8338158"/>
            <a:ext cx="2662836" cy="2551481"/>
          </a:xfrm>
          <a:prstGeom prst="rect">
            <a:avLst/>
          </a:prstGeom>
        </p:spPr>
      </p:pic>
      <p:pic>
        <p:nvPicPr>
          <p:cNvPr id="9" name="Picture 13">
            <a:extLst>
              <a:ext uri="{FF2B5EF4-FFF2-40B4-BE49-F238E27FC236}">
                <a16:creationId xmlns:a16="http://schemas.microsoft.com/office/drawing/2014/main" id="{894FB19D-4307-4F05-9F34-168F7B4EBC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269" y="5171145"/>
            <a:ext cx="5676424" cy="5232631"/>
          </a:xfrm>
          <a:prstGeom prst="rect">
            <a:avLst/>
          </a:prstGeom>
        </p:spPr>
      </p:pic>
      <p:pic>
        <p:nvPicPr>
          <p:cNvPr id="10" name="Picture 15">
            <a:extLst>
              <a:ext uri="{FF2B5EF4-FFF2-40B4-BE49-F238E27FC236}">
                <a16:creationId xmlns:a16="http://schemas.microsoft.com/office/drawing/2014/main" id="{97C1B7EF-7484-496D-A347-70F15A6C75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35297" flipH="1" flipV="1">
            <a:off x="604837" y="354309"/>
            <a:ext cx="2662836" cy="2551481"/>
          </a:xfrm>
          <a:prstGeom prst="rect">
            <a:avLst/>
          </a:prstGeom>
        </p:spPr>
      </p:pic>
      <p:pic>
        <p:nvPicPr>
          <p:cNvPr id="11" name="Picture 16">
            <a:extLst>
              <a:ext uri="{FF2B5EF4-FFF2-40B4-BE49-F238E27FC236}">
                <a16:creationId xmlns:a16="http://schemas.microsoft.com/office/drawing/2014/main" id="{4231960B-707E-421A-9127-D03A71B0872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593" y="476742"/>
            <a:ext cx="762417" cy="762417"/>
          </a:xfrm>
          <a:prstGeom prst="rect">
            <a:avLst/>
          </a:prstGeom>
        </p:spPr>
      </p:pic>
      <p:pic>
        <p:nvPicPr>
          <p:cNvPr id="12" name="Picture 17">
            <a:extLst>
              <a:ext uri="{FF2B5EF4-FFF2-40B4-BE49-F238E27FC236}">
                <a16:creationId xmlns:a16="http://schemas.microsoft.com/office/drawing/2014/main" id="{63058704-996B-4D89-BE2E-D76BAD2422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6772" y="1239158"/>
            <a:ext cx="1245872" cy="1245872"/>
          </a:xfrm>
          <a:prstGeom prst="rect">
            <a:avLst/>
          </a:prstGeom>
        </p:spPr>
      </p:pic>
      <p:pic>
        <p:nvPicPr>
          <p:cNvPr id="13" name="Picture 18">
            <a:extLst>
              <a:ext uri="{FF2B5EF4-FFF2-40B4-BE49-F238E27FC236}">
                <a16:creationId xmlns:a16="http://schemas.microsoft.com/office/drawing/2014/main" id="{2489CD7C-3525-474E-832A-BBE00A53711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99446" y="9258300"/>
            <a:ext cx="719708" cy="719708"/>
          </a:xfrm>
          <a:prstGeom prst="rect">
            <a:avLst/>
          </a:prstGeom>
        </p:spPr>
      </p:pic>
      <p:grpSp>
        <p:nvGrpSpPr>
          <p:cNvPr id="14" name="Group 13">
            <a:extLst>
              <a:ext uri="{FF2B5EF4-FFF2-40B4-BE49-F238E27FC236}">
                <a16:creationId xmlns:a16="http://schemas.microsoft.com/office/drawing/2014/main" id="{1FFF9AE4-AE58-42AE-A471-217C4F178584}"/>
              </a:ext>
            </a:extLst>
          </p:cNvPr>
          <p:cNvGrpSpPr/>
          <p:nvPr/>
        </p:nvGrpSpPr>
        <p:grpSpPr>
          <a:xfrm>
            <a:off x="5051147" y="6085763"/>
            <a:ext cx="10155836" cy="3059407"/>
            <a:chOff x="7265878" y="6143273"/>
            <a:chExt cx="10155836" cy="3059407"/>
          </a:xfrm>
        </p:grpSpPr>
        <p:grpSp>
          <p:nvGrpSpPr>
            <p:cNvPr id="15" name="Group 14">
              <a:extLst>
                <a:ext uri="{FF2B5EF4-FFF2-40B4-BE49-F238E27FC236}">
                  <a16:creationId xmlns:a16="http://schemas.microsoft.com/office/drawing/2014/main" id="{465F7171-6940-4087-87BF-8CE022D9268F}"/>
                </a:ext>
              </a:extLst>
            </p:cNvPr>
            <p:cNvGrpSpPr/>
            <p:nvPr/>
          </p:nvGrpSpPr>
          <p:grpSpPr>
            <a:xfrm>
              <a:off x="8229600" y="6143273"/>
              <a:ext cx="8228395" cy="3059407"/>
              <a:chOff x="3886200" y="5865271"/>
              <a:chExt cx="8228395" cy="3059407"/>
            </a:xfrm>
          </p:grpSpPr>
          <p:grpSp>
            <p:nvGrpSpPr>
              <p:cNvPr id="17" name="Group 12">
                <a:extLst>
                  <a:ext uri="{FF2B5EF4-FFF2-40B4-BE49-F238E27FC236}">
                    <a16:creationId xmlns:a16="http://schemas.microsoft.com/office/drawing/2014/main" id="{01688E7D-68B7-4EAA-BE49-5C63F5F651A6}"/>
                  </a:ext>
                </a:extLst>
              </p:cNvPr>
              <p:cNvGrpSpPr/>
              <p:nvPr/>
            </p:nvGrpSpPr>
            <p:grpSpPr>
              <a:xfrm>
                <a:off x="3886200" y="5865271"/>
                <a:ext cx="8228395" cy="3059407"/>
                <a:chOff x="0" y="0"/>
                <a:chExt cx="4146501" cy="3446965"/>
              </a:xfrm>
            </p:grpSpPr>
            <p:sp>
              <p:nvSpPr>
                <p:cNvPr id="19" name="Freeform 13">
                  <a:extLst>
                    <a:ext uri="{FF2B5EF4-FFF2-40B4-BE49-F238E27FC236}">
                      <a16:creationId xmlns:a16="http://schemas.microsoft.com/office/drawing/2014/main" id="{C2BD12E7-48E9-4395-8B4B-2444C0D2CCF4}"/>
                    </a:ext>
                  </a:extLst>
                </p:cNvPr>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20" name="Freeform 14">
                  <a:extLst>
                    <a:ext uri="{FF2B5EF4-FFF2-40B4-BE49-F238E27FC236}">
                      <a16:creationId xmlns:a16="http://schemas.microsoft.com/office/drawing/2014/main" id="{FEE0CDAC-0BBD-4F14-9539-939EA618A321}"/>
                    </a:ext>
                  </a:extLst>
                </p:cNvPr>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18" name="Picture 21">
                <a:extLst>
                  <a:ext uri="{FF2B5EF4-FFF2-40B4-BE49-F238E27FC236}">
                    <a16:creationId xmlns:a16="http://schemas.microsoft.com/office/drawing/2014/main" id="{91863416-DD9F-4087-A4D1-102C4B0701B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351242" y="6039551"/>
                <a:ext cx="498152" cy="489095"/>
              </a:xfrm>
              <a:prstGeom prst="rect">
                <a:avLst/>
              </a:prstGeom>
            </p:spPr>
          </p:pic>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3BDC967-C2DC-4BDA-9272-094C93609AE3}"/>
                    </a:ext>
                  </a:extLst>
                </p:cNvPr>
                <p:cNvSpPr txBox="1"/>
                <p:nvPr/>
              </p:nvSpPr>
              <p:spPr>
                <a:xfrm>
                  <a:off x="7265878" y="6600703"/>
                  <a:ext cx="10155836" cy="2293256"/>
                </a:xfrm>
                <a:prstGeom prst="rect">
                  <a:avLst/>
                </a:prstGeom>
                <a:noFill/>
              </p:spPr>
              <p:txBody>
                <a:bodyPr wrap="square">
                  <a:spAutoFit/>
                </a:bodyPr>
                <a:lstStyle>
                  <a:defPPr>
                    <a:defRPr lang="en-US"/>
                  </a:defPPr>
                  <a:lvl1pPr algn="ctr">
                    <a:defRPr sz="4800" b="1">
                      <a:latin typeface="Times New Roman" panose="02020603050405020304" pitchFamily="18" charset="0"/>
                      <a:cs typeface="Times New Roman" panose="02020603050405020304" pitchFamily="18" charset="0"/>
                    </a:defRPr>
                  </a:lvl1pPr>
                </a:lstStyle>
                <a:p>
                  <a:r>
                    <a:rPr lang="en-US">
                      <a:latin typeface="Arial" panose="020B0604020202020204" pitchFamily="34" charset="0"/>
                      <a:cs typeface="Arial" panose="020B0604020202020204" pitchFamily="34" charset="0"/>
                    </a:rPr>
                    <a:t>Tổng: </a:t>
                  </a:r>
                  <a:r>
                    <a:rPr lang="en-US">
                      <a:solidFill>
                        <a:srgbClr val="C00000"/>
                      </a:solidFill>
                      <a:latin typeface="Arial" panose="020B0604020202020204" pitchFamily="34" charset="0"/>
                      <a:cs typeface="Arial" panose="020B0604020202020204" pitchFamily="34" charset="0"/>
                    </a:rPr>
                    <a:t>840m</a:t>
                  </a:r>
                  <a:endParaRPr lang="en-US" dirty="0">
                    <a:solidFill>
                      <a:srgbClr val="C00000"/>
                    </a:solidFill>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Tỉ</a:t>
                  </a:r>
                  <a:r>
                    <a:rPr lang="en-US" dirty="0">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số</a:t>
                  </a:r>
                  <a:r>
                    <a:rPr lang="en-US">
                      <a:latin typeface="Arial" panose="020B0604020202020204" pitchFamily="34" charset="0"/>
                      <a:cs typeface="Arial" panose="020B0604020202020204" pitchFamily="34" charset="0"/>
                    </a:rPr>
                    <a:t> là</a:t>
                  </a:r>
                  <a:r>
                    <a:rPr lang="en-US" dirty="0">
                      <a:latin typeface="Arial" panose="020B0604020202020204" pitchFamily="34" charset="0"/>
                      <a:cs typeface="Arial" panose="020B0604020202020204" pitchFamily="34" charset="0"/>
                    </a:rPr>
                    <a:t>: </a:t>
                  </a:r>
                  <a14:m>
                    <m:oMath xmlns:m="http://schemas.openxmlformats.org/officeDocument/2006/math">
                      <m:f>
                        <m:fPr>
                          <m:ctrlPr>
                            <a:rPr lang="en-US" sz="6600" i="1">
                              <a:solidFill>
                                <a:srgbClr val="C00000"/>
                              </a:solidFill>
                              <a:latin typeface="Cambria Math" panose="02040503050406030204" pitchFamily="18" charset="0"/>
                              <a:cs typeface="+mn-cs"/>
                            </a:rPr>
                          </m:ctrlPr>
                        </m:fPr>
                        <m:num>
                          <m:r>
                            <a:rPr lang="en-US" sz="6600" b="1" i="1" smtClean="0">
                              <a:solidFill>
                                <a:srgbClr val="C00000"/>
                              </a:solidFill>
                              <a:latin typeface="Cambria Math" panose="02040503050406030204" pitchFamily="18" charset="0"/>
                              <a:cs typeface="+mn-cs"/>
                            </a:rPr>
                            <m:t>𝟑</m:t>
                          </m:r>
                        </m:num>
                        <m:den>
                          <m:r>
                            <a:rPr lang="en-US" sz="6600" b="1" i="1" smtClean="0">
                              <a:solidFill>
                                <a:srgbClr val="C00000"/>
                              </a:solidFill>
                              <a:latin typeface="Cambria Math" panose="02040503050406030204" pitchFamily="18" charset="0"/>
                              <a:cs typeface="+mn-cs"/>
                            </a:rPr>
                            <m:t>𝟓</m:t>
                          </m:r>
                        </m:den>
                      </m:f>
                    </m:oMath>
                  </a14:m>
                  <a:r>
                    <a:rPr lang="en-US" sz="6600" i="1" dirty="0">
                      <a:solidFill>
                        <a:srgbClr val="C00000"/>
                      </a:solidFill>
                      <a:latin typeface="Arial" panose="020B0604020202020204" pitchFamily="34" charset="0"/>
                      <a:cs typeface="Arial" panose="020B0604020202020204" pitchFamily="34" charset="0"/>
                    </a:rPr>
                    <a:t> </a:t>
                  </a:r>
                </a:p>
              </p:txBody>
            </p:sp>
          </mc:Choice>
          <mc:Fallback xmlns="">
            <p:sp>
              <p:nvSpPr>
                <p:cNvPr id="16" name="TextBox 15">
                  <a:extLst>
                    <a:ext uri="{FF2B5EF4-FFF2-40B4-BE49-F238E27FC236}">
                      <a16:creationId xmlns:a16="http://schemas.microsoft.com/office/drawing/2014/main" id="{E3BDC967-C2DC-4BDA-9272-094C93609AE3}"/>
                    </a:ext>
                  </a:extLst>
                </p:cNvPr>
                <p:cNvSpPr txBox="1">
                  <a:spLocks noRot="1" noChangeAspect="1" noMove="1" noResize="1" noEditPoints="1" noAdjustHandles="1" noChangeArrowheads="1" noChangeShapeType="1" noTextEdit="1"/>
                </p:cNvSpPr>
                <p:nvPr/>
              </p:nvSpPr>
              <p:spPr>
                <a:xfrm>
                  <a:off x="7265878" y="6600703"/>
                  <a:ext cx="10155836" cy="2293256"/>
                </a:xfrm>
                <a:prstGeom prst="rect">
                  <a:avLst/>
                </a:prstGeom>
                <a:blipFill>
                  <a:blip r:embed="rId12"/>
                  <a:stretch>
                    <a:fillRect t="-6366" b="-265"/>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A99AC20E-1162-4ABA-ADB1-F8844A712B11}"/>
              </a:ext>
            </a:extLst>
          </p:cNvPr>
          <p:cNvGrpSpPr/>
          <p:nvPr/>
        </p:nvGrpSpPr>
        <p:grpSpPr>
          <a:xfrm>
            <a:off x="3505200" y="3233873"/>
            <a:ext cx="12496801" cy="549979"/>
            <a:chOff x="1680139" y="5675400"/>
            <a:chExt cx="5872703" cy="269420"/>
          </a:xfrm>
        </p:grpSpPr>
        <p:cxnSp>
          <p:nvCxnSpPr>
            <p:cNvPr id="33" name="Straight Connector 32">
              <a:extLst>
                <a:ext uri="{FF2B5EF4-FFF2-40B4-BE49-F238E27FC236}">
                  <a16:creationId xmlns:a16="http://schemas.microsoft.com/office/drawing/2014/main" id="{C2518822-38E9-442C-A021-491EB2A39003}"/>
                </a:ext>
              </a:extLst>
            </p:cNvPr>
            <p:cNvCxnSpPr>
              <a:cxnSpLocks/>
            </p:cNvCxnSpPr>
            <p:nvPr/>
          </p:nvCxnSpPr>
          <p:spPr>
            <a:xfrm>
              <a:off x="3848954" y="5791200"/>
              <a:ext cx="370388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98F6300-23FA-4CDD-9158-BB5BB919B82C}"/>
                </a:ext>
              </a:extLst>
            </p:cNvPr>
            <p:cNvCxnSpPr/>
            <p:nvPr/>
          </p:nvCxnSpPr>
          <p:spPr>
            <a:xfrm>
              <a:off x="1680139" y="5791200"/>
              <a:ext cx="216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4E7BFA-7175-4FD6-9245-5BD9F367A55C}"/>
                </a:ext>
              </a:extLst>
            </p:cNvPr>
            <p:cNvCxnSpPr/>
            <p:nvPr/>
          </p:nvCxnSpPr>
          <p:spPr>
            <a:xfrm>
              <a:off x="1691625"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AE2658-D858-4EBC-8693-DDA05F339B3F}"/>
                </a:ext>
              </a:extLst>
            </p:cNvPr>
            <p:cNvCxnSpPr/>
            <p:nvPr/>
          </p:nvCxnSpPr>
          <p:spPr>
            <a:xfrm>
              <a:off x="3848954" y="5683866"/>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8AD77E-3EB1-45D5-876A-C49CD91796FD}"/>
                </a:ext>
              </a:extLst>
            </p:cNvPr>
            <p:cNvCxnSpPr/>
            <p:nvPr/>
          </p:nvCxnSpPr>
          <p:spPr>
            <a:xfrm>
              <a:off x="7552842" y="5694895"/>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8" name="Left Brace 37">
            <a:extLst>
              <a:ext uri="{FF2B5EF4-FFF2-40B4-BE49-F238E27FC236}">
                <a16:creationId xmlns:a16="http://schemas.microsoft.com/office/drawing/2014/main" id="{9AAB58CE-2799-4FF8-ACA1-0731C33C06C4}"/>
              </a:ext>
            </a:extLst>
          </p:cNvPr>
          <p:cNvSpPr/>
          <p:nvPr/>
        </p:nvSpPr>
        <p:spPr>
          <a:xfrm rot="16200000">
            <a:off x="9244157" y="-2158381"/>
            <a:ext cx="1112314" cy="12403373"/>
          </a:xfrm>
          <a:prstGeom prst="leftBrace">
            <a:avLst>
              <a:gd name="adj1" fmla="val 42745"/>
              <a:gd name="adj2" fmla="val 4948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7D2F4D49-332B-4964-A80F-FA33D6C69869}"/>
              </a:ext>
            </a:extLst>
          </p:cNvPr>
          <p:cNvSpPr txBox="1"/>
          <p:nvPr/>
        </p:nvSpPr>
        <p:spPr>
          <a:xfrm>
            <a:off x="9114711" y="4594182"/>
            <a:ext cx="3054338" cy="769441"/>
          </a:xfrm>
          <a:prstGeom prst="rect">
            <a:avLst/>
          </a:prstGeom>
          <a:noFill/>
        </p:spPr>
        <p:txBody>
          <a:bodyPr wrap="square" rtlCol="0">
            <a:spAutoFit/>
          </a:bodyPr>
          <a:lstStyle/>
          <a:p>
            <a:r>
              <a:rPr lang="en-US" sz="4400" b="1">
                <a:solidFill>
                  <a:srgbClr val="C00000"/>
                </a:solidFill>
                <a:latin typeface="Arial" panose="020B0604020202020204" pitchFamily="34" charset="0"/>
                <a:cs typeface="Arial" panose="020B0604020202020204" pitchFamily="34" charset="0"/>
              </a:rPr>
              <a:t>840 m</a:t>
            </a:r>
            <a:endParaRPr lang="en-US" sz="4400" b="1" dirty="0">
              <a:solidFill>
                <a:srgbClr val="C00000"/>
              </a:solidFill>
              <a:latin typeface="Arial" panose="020B0604020202020204" pitchFamily="34" charset="0"/>
              <a:cs typeface="Arial" panose="020B0604020202020204" pitchFamily="34" charset="0"/>
            </a:endParaRPr>
          </a:p>
        </p:txBody>
      </p:sp>
      <p:pic>
        <p:nvPicPr>
          <p:cNvPr id="40" name="Picture 2">
            <a:extLst>
              <a:ext uri="{FF2B5EF4-FFF2-40B4-BE49-F238E27FC236}">
                <a16:creationId xmlns:a16="http://schemas.microsoft.com/office/drawing/2014/main" id="{9EB786AB-2197-42C7-A6BD-13C68DA8F37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258881" y="1314820"/>
            <a:ext cx="1938599" cy="163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00EFE843-EDEB-44A5-AE90-BF11B554A156}"/>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5570174" y="1162650"/>
            <a:ext cx="2630725" cy="275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3149819E-C91B-44BF-BAD0-F0C12660AE4D}"/>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085168" y="2195833"/>
            <a:ext cx="2525754" cy="254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Left Bracket 42">
            <a:extLst>
              <a:ext uri="{FF2B5EF4-FFF2-40B4-BE49-F238E27FC236}">
                <a16:creationId xmlns:a16="http://schemas.microsoft.com/office/drawing/2014/main" id="{56A1BBBA-382B-47A2-A0BF-765966925BAD}"/>
              </a:ext>
            </a:extLst>
          </p:cNvPr>
          <p:cNvSpPr/>
          <p:nvPr/>
        </p:nvSpPr>
        <p:spPr>
          <a:xfrm rot="5400000">
            <a:off x="5578791" y="891792"/>
            <a:ext cx="556422" cy="4526642"/>
          </a:xfrm>
          <a:prstGeom prst="leftBracket">
            <a:avLst>
              <a:gd name="adj" fmla="val 190742"/>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Left Bracket 43">
            <a:extLst>
              <a:ext uri="{FF2B5EF4-FFF2-40B4-BE49-F238E27FC236}">
                <a16:creationId xmlns:a16="http://schemas.microsoft.com/office/drawing/2014/main" id="{C091C21D-D2B0-496A-ACC7-94F031094AC8}"/>
              </a:ext>
            </a:extLst>
          </p:cNvPr>
          <p:cNvSpPr/>
          <p:nvPr/>
        </p:nvSpPr>
        <p:spPr>
          <a:xfrm rot="5400000">
            <a:off x="11778250" y="-756653"/>
            <a:ext cx="565825" cy="7881680"/>
          </a:xfrm>
          <a:prstGeom prst="leftBracket">
            <a:avLst>
              <a:gd name="adj" fmla="val 190742"/>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05FD28B4-8DDE-415B-B7FA-CF7E5072926C}"/>
              </a:ext>
            </a:extLst>
          </p:cNvPr>
          <p:cNvSpPr txBox="1"/>
          <p:nvPr/>
        </p:nvSpPr>
        <p:spPr>
          <a:xfrm>
            <a:off x="4758045" y="1956245"/>
            <a:ext cx="211094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a:latin typeface="Arial" panose="020B0604020202020204" pitchFamily="34" charset="0"/>
                <a:cs typeface="Arial" panose="020B0604020202020204" pitchFamily="34" charset="0"/>
              </a:rPr>
              <a:t>? m</a:t>
            </a:r>
          </a:p>
        </p:txBody>
      </p:sp>
      <p:sp>
        <p:nvSpPr>
          <p:cNvPr id="46" name="TextBox 45">
            <a:extLst>
              <a:ext uri="{FF2B5EF4-FFF2-40B4-BE49-F238E27FC236}">
                <a16:creationId xmlns:a16="http://schemas.microsoft.com/office/drawing/2014/main" id="{04C91C51-4832-45E1-B071-807438D7A22D}"/>
              </a:ext>
            </a:extLst>
          </p:cNvPr>
          <p:cNvSpPr txBox="1"/>
          <p:nvPr/>
        </p:nvSpPr>
        <p:spPr>
          <a:xfrm>
            <a:off x="10950925" y="2050458"/>
            <a:ext cx="211094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a:latin typeface="Arial" panose="020B0604020202020204" pitchFamily="34" charset="0"/>
                <a:cs typeface="Arial" panose="020B0604020202020204" pitchFamily="34" charset="0"/>
              </a:rPr>
              <a:t>? m</a:t>
            </a:r>
          </a:p>
        </p:txBody>
      </p:sp>
    </p:spTree>
    <p:extLst>
      <p:ext uri="{BB962C8B-B14F-4D97-AF65-F5344CB8AC3E}">
        <p14:creationId xmlns:p14="http://schemas.microsoft.com/office/powerpoint/2010/main" val="2449129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9E3F7"/>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B0A9393-CBB7-4240-9B8F-086EDDDD34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863946" y="-1600640"/>
            <a:ext cx="7574550" cy="9733067"/>
          </a:xfrm>
          <a:prstGeom prst="rect">
            <a:avLst/>
          </a:prstGeom>
        </p:spPr>
      </p:pic>
      <p:grpSp>
        <p:nvGrpSpPr>
          <p:cNvPr id="3" name="Group 3">
            <a:extLst>
              <a:ext uri="{FF2B5EF4-FFF2-40B4-BE49-F238E27FC236}">
                <a16:creationId xmlns:a16="http://schemas.microsoft.com/office/drawing/2014/main" id="{5D1CFE03-E6AD-4D40-8FD5-9E314FF53905}"/>
              </a:ext>
            </a:extLst>
          </p:cNvPr>
          <p:cNvGrpSpPr/>
          <p:nvPr/>
        </p:nvGrpSpPr>
        <p:grpSpPr>
          <a:xfrm>
            <a:off x="1233622" y="1028700"/>
            <a:ext cx="16139977" cy="9583764"/>
            <a:chOff x="0" y="0"/>
            <a:chExt cx="13836260" cy="8381614"/>
          </a:xfrm>
        </p:grpSpPr>
        <p:sp>
          <p:nvSpPr>
            <p:cNvPr id="4" name="Freeform 4">
              <a:extLst>
                <a:ext uri="{FF2B5EF4-FFF2-40B4-BE49-F238E27FC236}">
                  <a16:creationId xmlns:a16="http://schemas.microsoft.com/office/drawing/2014/main" id="{8CE7C0BD-3B56-44B8-8A3C-08BF00CF346F}"/>
                </a:ext>
              </a:extLst>
            </p:cNvPr>
            <p:cNvSpPr/>
            <p:nvPr/>
          </p:nvSpPr>
          <p:spPr>
            <a:xfrm>
              <a:off x="31750" y="31750"/>
              <a:ext cx="13772759" cy="8318114"/>
            </a:xfrm>
            <a:custGeom>
              <a:avLst/>
              <a:gdLst/>
              <a:ahLst/>
              <a:cxnLst/>
              <a:rect l="l" t="t" r="r" b="b"/>
              <a:pathLst>
                <a:path w="13772759" h="8318114">
                  <a:moveTo>
                    <a:pt x="13680050" y="8318114"/>
                  </a:moveTo>
                  <a:lnTo>
                    <a:pt x="92710" y="8318114"/>
                  </a:lnTo>
                  <a:cubicBezTo>
                    <a:pt x="41910" y="8318114"/>
                    <a:pt x="0" y="8276203"/>
                    <a:pt x="0" y="8225403"/>
                  </a:cubicBezTo>
                  <a:lnTo>
                    <a:pt x="0" y="92710"/>
                  </a:lnTo>
                  <a:cubicBezTo>
                    <a:pt x="0" y="41910"/>
                    <a:pt x="41910" y="0"/>
                    <a:pt x="92710" y="0"/>
                  </a:cubicBezTo>
                  <a:lnTo>
                    <a:pt x="13678779" y="0"/>
                  </a:lnTo>
                  <a:cubicBezTo>
                    <a:pt x="13729579" y="0"/>
                    <a:pt x="13771490" y="41910"/>
                    <a:pt x="13771490" y="92710"/>
                  </a:cubicBezTo>
                  <a:lnTo>
                    <a:pt x="13771490" y="8224134"/>
                  </a:lnTo>
                  <a:cubicBezTo>
                    <a:pt x="13772759" y="8276203"/>
                    <a:pt x="13730850" y="8318114"/>
                    <a:pt x="13680050" y="8318114"/>
                  </a:cubicBezTo>
                  <a:close/>
                </a:path>
              </a:pathLst>
            </a:custGeom>
            <a:solidFill>
              <a:srgbClr val="FFFFFF"/>
            </a:solidFill>
          </p:spPr>
        </p:sp>
        <p:sp>
          <p:nvSpPr>
            <p:cNvPr id="5" name="Freeform 5">
              <a:extLst>
                <a:ext uri="{FF2B5EF4-FFF2-40B4-BE49-F238E27FC236}">
                  <a16:creationId xmlns:a16="http://schemas.microsoft.com/office/drawing/2014/main" id="{1E904DB0-7952-47A3-9784-8A09CA585889}"/>
                </a:ext>
              </a:extLst>
            </p:cNvPr>
            <p:cNvSpPr/>
            <p:nvPr/>
          </p:nvSpPr>
          <p:spPr>
            <a:xfrm>
              <a:off x="0" y="0"/>
              <a:ext cx="13836259" cy="8381614"/>
            </a:xfrm>
            <a:custGeom>
              <a:avLst/>
              <a:gdLst/>
              <a:ahLst/>
              <a:cxnLst/>
              <a:rect l="l" t="t" r="r" b="b"/>
              <a:pathLst>
                <a:path w="13836259" h="8381614">
                  <a:moveTo>
                    <a:pt x="13711800" y="59690"/>
                  </a:moveTo>
                  <a:cubicBezTo>
                    <a:pt x="13747359" y="59690"/>
                    <a:pt x="13776570" y="88900"/>
                    <a:pt x="13776570" y="124460"/>
                  </a:cubicBezTo>
                  <a:lnTo>
                    <a:pt x="13776570" y="8257153"/>
                  </a:lnTo>
                  <a:cubicBezTo>
                    <a:pt x="13776570" y="8292714"/>
                    <a:pt x="13747359" y="8321924"/>
                    <a:pt x="13711800" y="8321924"/>
                  </a:cubicBezTo>
                  <a:lnTo>
                    <a:pt x="124460" y="8321924"/>
                  </a:lnTo>
                  <a:cubicBezTo>
                    <a:pt x="88900" y="8321924"/>
                    <a:pt x="59690" y="8292714"/>
                    <a:pt x="59690" y="8257153"/>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8257153"/>
                  </a:lnTo>
                  <a:cubicBezTo>
                    <a:pt x="0" y="8325734"/>
                    <a:pt x="55880" y="8381614"/>
                    <a:pt x="124460" y="8381614"/>
                  </a:cubicBezTo>
                  <a:lnTo>
                    <a:pt x="13711800" y="8381614"/>
                  </a:lnTo>
                  <a:cubicBezTo>
                    <a:pt x="13780379" y="8381614"/>
                    <a:pt x="13836259" y="8325734"/>
                    <a:pt x="13836259" y="8257153"/>
                  </a:cubicBezTo>
                  <a:lnTo>
                    <a:pt x="13836259" y="124460"/>
                  </a:lnTo>
                  <a:cubicBezTo>
                    <a:pt x="13836259" y="55880"/>
                    <a:pt x="13780379" y="0"/>
                    <a:pt x="13711800" y="0"/>
                  </a:cubicBezTo>
                  <a:close/>
                </a:path>
              </a:pathLst>
            </a:custGeom>
            <a:solidFill>
              <a:srgbClr val="403C38"/>
            </a:solidFill>
          </p:spPr>
        </p:sp>
      </p:grpSp>
      <p:pic>
        <p:nvPicPr>
          <p:cNvPr id="8" name="Picture 11">
            <a:extLst>
              <a:ext uri="{FF2B5EF4-FFF2-40B4-BE49-F238E27FC236}">
                <a16:creationId xmlns:a16="http://schemas.microsoft.com/office/drawing/2014/main" id="{3AC198F1-067D-4CDE-B28E-03E29DD848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0274" flipH="1" flipV="1">
            <a:off x="15304684" y="8338158"/>
            <a:ext cx="2662836" cy="2551481"/>
          </a:xfrm>
          <a:prstGeom prst="rect">
            <a:avLst/>
          </a:prstGeom>
        </p:spPr>
      </p:pic>
      <p:pic>
        <p:nvPicPr>
          <p:cNvPr id="13" name="Picture 18">
            <a:extLst>
              <a:ext uri="{FF2B5EF4-FFF2-40B4-BE49-F238E27FC236}">
                <a16:creationId xmlns:a16="http://schemas.microsoft.com/office/drawing/2014/main" id="{2489CD7C-3525-474E-832A-BBE00A53711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899446" y="9258300"/>
            <a:ext cx="719708" cy="719708"/>
          </a:xfrm>
          <a:prstGeom prst="rect">
            <a:avLst/>
          </a:prstGeom>
        </p:spPr>
      </p:pic>
      <p:grpSp>
        <p:nvGrpSpPr>
          <p:cNvPr id="15" name="Group 14">
            <a:extLst>
              <a:ext uri="{FF2B5EF4-FFF2-40B4-BE49-F238E27FC236}">
                <a16:creationId xmlns:a16="http://schemas.microsoft.com/office/drawing/2014/main" id="{465F7171-6940-4087-87BF-8CE022D9268F}"/>
              </a:ext>
            </a:extLst>
          </p:cNvPr>
          <p:cNvGrpSpPr/>
          <p:nvPr/>
        </p:nvGrpSpPr>
        <p:grpSpPr>
          <a:xfrm>
            <a:off x="2819400" y="1562100"/>
            <a:ext cx="13536519" cy="7848600"/>
            <a:chOff x="3886200" y="5865271"/>
            <a:chExt cx="8228395" cy="3059407"/>
          </a:xfrm>
        </p:grpSpPr>
        <p:grpSp>
          <p:nvGrpSpPr>
            <p:cNvPr id="17" name="Group 12">
              <a:extLst>
                <a:ext uri="{FF2B5EF4-FFF2-40B4-BE49-F238E27FC236}">
                  <a16:creationId xmlns:a16="http://schemas.microsoft.com/office/drawing/2014/main" id="{01688E7D-68B7-4EAA-BE49-5C63F5F651A6}"/>
                </a:ext>
              </a:extLst>
            </p:cNvPr>
            <p:cNvGrpSpPr/>
            <p:nvPr/>
          </p:nvGrpSpPr>
          <p:grpSpPr>
            <a:xfrm>
              <a:off x="3886200" y="5865271"/>
              <a:ext cx="8228395" cy="3059407"/>
              <a:chOff x="0" y="0"/>
              <a:chExt cx="4146501" cy="3446965"/>
            </a:xfrm>
          </p:grpSpPr>
          <p:sp>
            <p:nvSpPr>
              <p:cNvPr id="19" name="Freeform 13">
                <a:extLst>
                  <a:ext uri="{FF2B5EF4-FFF2-40B4-BE49-F238E27FC236}">
                    <a16:creationId xmlns:a16="http://schemas.microsoft.com/office/drawing/2014/main" id="{C2BD12E7-48E9-4395-8B4B-2444C0D2CCF4}"/>
                  </a:ext>
                </a:extLst>
              </p:cNvPr>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20" name="Freeform 14">
                <a:extLst>
                  <a:ext uri="{FF2B5EF4-FFF2-40B4-BE49-F238E27FC236}">
                    <a16:creationId xmlns:a16="http://schemas.microsoft.com/office/drawing/2014/main" id="{FEE0CDAC-0BBD-4F14-9539-939EA618A321}"/>
                  </a:ext>
                </a:extLst>
              </p:cNvPr>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18" name="Picture 21">
              <a:extLst>
                <a:ext uri="{FF2B5EF4-FFF2-40B4-BE49-F238E27FC236}">
                  <a16:creationId xmlns:a16="http://schemas.microsoft.com/office/drawing/2014/main" id="{91863416-DD9F-4087-A4D1-102C4B0701B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351242" y="6039551"/>
              <a:ext cx="498152" cy="489095"/>
            </a:xfrm>
            <a:prstGeom prst="rect">
              <a:avLst/>
            </a:prstGeom>
          </p:spPr>
        </p:pic>
      </p:grpSp>
      <p:sp>
        <p:nvSpPr>
          <p:cNvPr id="47" name="TextBox 46">
            <a:extLst>
              <a:ext uri="{FF2B5EF4-FFF2-40B4-BE49-F238E27FC236}">
                <a16:creationId xmlns:a16="http://schemas.microsoft.com/office/drawing/2014/main" id="{63E1EBFD-3A92-4E2A-817D-6F8378CEA7E7}"/>
              </a:ext>
            </a:extLst>
          </p:cNvPr>
          <p:cNvSpPr txBox="1"/>
          <p:nvPr/>
        </p:nvSpPr>
        <p:spPr>
          <a:xfrm>
            <a:off x="2923049" y="2090083"/>
            <a:ext cx="13100238" cy="6863417"/>
          </a:xfrm>
          <a:prstGeom prst="rect">
            <a:avLst/>
          </a:prstGeom>
          <a:noFill/>
        </p:spPr>
        <p:txBody>
          <a:bodyPr wrap="square">
            <a:spAutoFit/>
          </a:bodyPr>
          <a:lstStyle/>
          <a:p>
            <a:pPr indent="457200" algn="just"/>
            <a:r>
              <a:rPr lang="en-US" sz="4400" b="1">
                <a:latin typeface="Arial" panose="020B0604020202020204" pitchFamily="34" charset="0"/>
                <a:cs typeface="Arial" panose="020B0604020202020204" pitchFamily="34" charset="0"/>
              </a:rPr>
              <a:t>Tổng số phần bằng nhau:</a:t>
            </a:r>
          </a:p>
          <a:p>
            <a:pPr indent="914400" algn="just"/>
            <a:r>
              <a:rPr lang="en-US" sz="4400" b="1">
                <a:latin typeface="Arial" panose="020B0604020202020204" pitchFamily="34" charset="0"/>
                <a:cs typeface="Arial" panose="020B0604020202020204" pitchFamily="34" charset="0"/>
              </a:rPr>
              <a:t>	3 + 5 = 8 (phần)</a:t>
            </a:r>
          </a:p>
          <a:p>
            <a:pPr indent="457200" algn="just"/>
            <a:r>
              <a:rPr lang="en-US" sz="4400" b="1">
                <a:latin typeface="Arial" panose="020B0604020202020204" pitchFamily="34" charset="0"/>
                <a:cs typeface="Arial" panose="020B0604020202020204" pitchFamily="34" charset="0"/>
              </a:rPr>
              <a:t>Giá trị một phần:</a:t>
            </a:r>
          </a:p>
          <a:p>
            <a:pPr indent="914400" algn="just"/>
            <a:r>
              <a:rPr lang="en-US" sz="4400" b="1">
                <a:latin typeface="Arial" panose="020B0604020202020204" pitchFamily="34" charset="0"/>
                <a:cs typeface="Arial" panose="020B0604020202020204" pitchFamily="34" charset="0"/>
              </a:rPr>
              <a:t>	840 : 8 = 105 (m)</a:t>
            </a:r>
          </a:p>
          <a:p>
            <a:pPr indent="515938" algn="just"/>
            <a:r>
              <a:rPr lang="en-US" sz="4400" b="1">
                <a:solidFill>
                  <a:srgbClr val="7030A0"/>
                </a:solidFill>
                <a:latin typeface="Arial" panose="020B0604020202020204" pitchFamily="34" charset="0"/>
                <a:cs typeface="Arial" panose="020B0604020202020204" pitchFamily="34" charset="0"/>
              </a:rPr>
              <a:t>Đoạn đường từ nhà An đến bệnh viện: 		</a:t>
            </a:r>
          </a:p>
          <a:p>
            <a:pPr indent="515938" algn="just"/>
            <a:r>
              <a:rPr lang="en-US" sz="4400" b="1">
                <a:solidFill>
                  <a:srgbClr val="7030A0"/>
                </a:solidFill>
                <a:latin typeface="Arial" panose="020B0604020202020204" pitchFamily="34" charset="0"/>
                <a:cs typeface="Arial" panose="020B0604020202020204" pitchFamily="34" charset="0"/>
              </a:rPr>
              <a:t>		105 x 3 = 315 (m)</a:t>
            </a:r>
          </a:p>
          <a:p>
            <a:pPr indent="457200" algn="just"/>
            <a:r>
              <a:rPr lang="en-US" sz="4400" b="1">
                <a:solidFill>
                  <a:srgbClr val="00B050"/>
                </a:solidFill>
                <a:latin typeface="Arial" panose="020B0604020202020204" pitchFamily="34" charset="0"/>
                <a:cs typeface="Arial" panose="020B0604020202020204" pitchFamily="34" charset="0"/>
              </a:rPr>
              <a:t>Đoạn đường từ bệnh viện đến trường học: </a:t>
            </a:r>
          </a:p>
          <a:p>
            <a:pPr indent="457200" algn="just"/>
            <a:r>
              <a:rPr lang="en-US" sz="4400" b="1">
                <a:solidFill>
                  <a:srgbClr val="00B050"/>
                </a:solidFill>
                <a:latin typeface="Arial" panose="020B0604020202020204" pitchFamily="34" charset="0"/>
                <a:cs typeface="Arial" panose="020B0604020202020204" pitchFamily="34" charset="0"/>
              </a:rPr>
              <a:t>		105 x 5 = 525 (m)</a:t>
            </a:r>
          </a:p>
          <a:p>
            <a:pPr indent="914400" algn="just"/>
            <a:r>
              <a:rPr lang="en-US" sz="4400" b="1">
                <a:latin typeface="Arial" panose="020B0604020202020204" pitchFamily="34" charset="0"/>
                <a:cs typeface="Arial" panose="020B0604020202020204" pitchFamily="34" charset="0"/>
              </a:rPr>
              <a:t>		Đáp số: </a:t>
            </a:r>
            <a:r>
              <a:rPr lang="en-US" sz="4400" b="1">
                <a:solidFill>
                  <a:srgbClr val="7030A0"/>
                </a:solidFill>
                <a:latin typeface="Arial" panose="020B0604020202020204" pitchFamily="34" charset="0"/>
                <a:cs typeface="Arial" panose="020B0604020202020204" pitchFamily="34" charset="0"/>
              </a:rPr>
              <a:t>Nhà An đến bệnh viện: 315m</a:t>
            </a:r>
          </a:p>
          <a:p>
            <a:pPr indent="914400" algn="just"/>
            <a:r>
              <a:rPr lang="en-US" sz="4400" b="1">
                <a:latin typeface="Arial" panose="020B0604020202020204" pitchFamily="34" charset="0"/>
                <a:cs typeface="Arial" panose="020B0604020202020204" pitchFamily="34" charset="0"/>
              </a:rPr>
              <a:t>			</a:t>
            </a:r>
            <a:r>
              <a:rPr lang="en-US" sz="4400" b="1">
                <a:solidFill>
                  <a:srgbClr val="00B050"/>
                </a:solidFill>
                <a:latin typeface="Arial" panose="020B0604020202020204" pitchFamily="34" charset="0"/>
                <a:cs typeface="Arial" panose="020B0604020202020204" pitchFamily="34" charset="0"/>
              </a:rPr>
              <a:t>Bệnh viện đến trường học: 525m</a:t>
            </a:r>
            <a:endParaRPr lang="en-US" sz="4400" b="1" dirty="0">
              <a:solidFill>
                <a:srgbClr val="00B050"/>
              </a:solidFill>
              <a:latin typeface="Arial" panose="020B0604020202020204" pitchFamily="34" charset="0"/>
              <a:cs typeface="Arial" panose="020B0604020202020204" pitchFamily="34" charset="0"/>
            </a:endParaRPr>
          </a:p>
        </p:txBody>
      </p:sp>
      <p:grpSp>
        <p:nvGrpSpPr>
          <p:cNvPr id="48" name="Group 6">
            <a:extLst>
              <a:ext uri="{FF2B5EF4-FFF2-40B4-BE49-F238E27FC236}">
                <a16:creationId xmlns:a16="http://schemas.microsoft.com/office/drawing/2014/main" id="{AEECCBE2-16BA-4C78-9A79-1FED47B019BF}"/>
              </a:ext>
            </a:extLst>
          </p:cNvPr>
          <p:cNvGrpSpPr/>
          <p:nvPr/>
        </p:nvGrpSpPr>
        <p:grpSpPr>
          <a:xfrm>
            <a:off x="1233623" y="647333"/>
            <a:ext cx="16139976" cy="601350"/>
            <a:chOff x="0" y="0"/>
            <a:chExt cx="60810011" cy="2311400"/>
          </a:xfrm>
        </p:grpSpPr>
        <p:sp>
          <p:nvSpPr>
            <p:cNvPr id="49" name="Freeform 7">
              <a:extLst>
                <a:ext uri="{FF2B5EF4-FFF2-40B4-BE49-F238E27FC236}">
                  <a16:creationId xmlns:a16="http://schemas.microsoft.com/office/drawing/2014/main" id="{BF379048-A509-4C96-AE6D-2919520765B5}"/>
                </a:ext>
              </a:extLst>
            </p:cNvPr>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9" name="Picture 13">
            <a:extLst>
              <a:ext uri="{FF2B5EF4-FFF2-40B4-BE49-F238E27FC236}">
                <a16:creationId xmlns:a16="http://schemas.microsoft.com/office/drawing/2014/main" id="{894FB19D-4307-4F05-9F34-168F7B4EBC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44567">
            <a:off x="-999455" y="5617651"/>
            <a:ext cx="5676424" cy="5232631"/>
          </a:xfrm>
          <a:prstGeom prst="rect">
            <a:avLst/>
          </a:prstGeom>
        </p:spPr>
      </p:pic>
    </p:spTree>
    <p:extLst>
      <p:ext uri="{BB962C8B-B14F-4D97-AF65-F5344CB8AC3E}">
        <p14:creationId xmlns:p14="http://schemas.microsoft.com/office/powerpoint/2010/main" val="3470919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338863" y="-2185273"/>
            <a:ext cx="11174171" cy="14358470"/>
          </a:xfrm>
          <a:prstGeom prst="rect">
            <a:avLst/>
          </a:prstGeom>
        </p:spPr>
      </p:pic>
      <p:grpSp>
        <p:nvGrpSpPr>
          <p:cNvPr id="3" name="Group 3"/>
          <p:cNvGrpSpPr/>
          <p:nvPr/>
        </p:nvGrpSpPr>
        <p:grpSpPr>
          <a:xfrm>
            <a:off x="1233623" y="1419592"/>
            <a:ext cx="15820754" cy="9238532"/>
            <a:chOff x="0" y="0"/>
            <a:chExt cx="13836260" cy="8079687"/>
          </a:xfrm>
        </p:grpSpPr>
        <p:sp>
          <p:nvSpPr>
            <p:cNvPr id="4" name="Freeform 4"/>
            <p:cNvSpPr/>
            <p:nvPr/>
          </p:nvSpPr>
          <p:spPr>
            <a:xfrm>
              <a:off x="31750" y="31750"/>
              <a:ext cx="13772759" cy="8016187"/>
            </a:xfrm>
            <a:custGeom>
              <a:avLst/>
              <a:gdLst/>
              <a:ahLst/>
              <a:cxnLst/>
              <a:rect l="l" t="t" r="r" b="b"/>
              <a:pathLst>
                <a:path w="13772759" h="8016187">
                  <a:moveTo>
                    <a:pt x="13680050" y="8016187"/>
                  </a:moveTo>
                  <a:lnTo>
                    <a:pt x="92710" y="8016187"/>
                  </a:lnTo>
                  <a:cubicBezTo>
                    <a:pt x="41910" y="8016187"/>
                    <a:pt x="0" y="7974277"/>
                    <a:pt x="0" y="7923477"/>
                  </a:cubicBezTo>
                  <a:lnTo>
                    <a:pt x="0" y="92710"/>
                  </a:lnTo>
                  <a:cubicBezTo>
                    <a:pt x="0" y="41910"/>
                    <a:pt x="41910" y="0"/>
                    <a:pt x="92710" y="0"/>
                  </a:cubicBezTo>
                  <a:lnTo>
                    <a:pt x="13678779" y="0"/>
                  </a:lnTo>
                  <a:cubicBezTo>
                    <a:pt x="13729579" y="0"/>
                    <a:pt x="13771490" y="41910"/>
                    <a:pt x="13771490" y="92710"/>
                  </a:cubicBezTo>
                  <a:lnTo>
                    <a:pt x="13771490" y="7922206"/>
                  </a:lnTo>
                  <a:cubicBezTo>
                    <a:pt x="13772759" y="7974277"/>
                    <a:pt x="13730850" y="8016187"/>
                    <a:pt x="13680050" y="8016187"/>
                  </a:cubicBezTo>
                  <a:close/>
                </a:path>
              </a:pathLst>
            </a:custGeom>
            <a:solidFill>
              <a:srgbClr val="FFFFFF"/>
            </a:solidFill>
          </p:spPr>
        </p:sp>
        <p:sp>
          <p:nvSpPr>
            <p:cNvPr id="5" name="Freeform 5"/>
            <p:cNvSpPr/>
            <p:nvPr/>
          </p:nvSpPr>
          <p:spPr>
            <a:xfrm>
              <a:off x="0" y="0"/>
              <a:ext cx="13836259" cy="8079687"/>
            </a:xfrm>
            <a:custGeom>
              <a:avLst/>
              <a:gdLst/>
              <a:ahLst/>
              <a:cxnLst/>
              <a:rect l="l" t="t" r="r" b="b"/>
              <a:pathLst>
                <a:path w="13836259" h="8079687">
                  <a:moveTo>
                    <a:pt x="13711800" y="59690"/>
                  </a:moveTo>
                  <a:cubicBezTo>
                    <a:pt x="13747359" y="59690"/>
                    <a:pt x="13776570" y="88900"/>
                    <a:pt x="13776570" y="124460"/>
                  </a:cubicBezTo>
                  <a:lnTo>
                    <a:pt x="13776570" y="7955227"/>
                  </a:lnTo>
                  <a:cubicBezTo>
                    <a:pt x="13776570" y="7990787"/>
                    <a:pt x="13747359" y="8019997"/>
                    <a:pt x="13711800" y="8019997"/>
                  </a:cubicBezTo>
                  <a:lnTo>
                    <a:pt x="124460" y="8019997"/>
                  </a:lnTo>
                  <a:cubicBezTo>
                    <a:pt x="88900" y="8019997"/>
                    <a:pt x="59690" y="7990787"/>
                    <a:pt x="59690" y="7955227"/>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955227"/>
                  </a:lnTo>
                  <a:cubicBezTo>
                    <a:pt x="0" y="8023807"/>
                    <a:pt x="55880" y="8079687"/>
                    <a:pt x="124460" y="8079687"/>
                  </a:cubicBezTo>
                  <a:lnTo>
                    <a:pt x="13711800" y="8079687"/>
                  </a:lnTo>
                  <a:cubicBezTo>
                    <a:pt x="13780379" y="8079687"/>
                    <a:pt x="13836259" y="8023807"/>
                    <a:pt x="13836259" y="7955227"/>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2839" y="-384592"/>
            <a:ext cx="7614298" cy="729588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1883" flipH="1" flipV="1">
            <a:off x="10642886" y="5293654"/>
            <a:ext cx="7636086" cy="731675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2736" y="4722935"/>
            <a:ext cx="6943884" cy="5858113"/>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50138" y="2374179"/>
            <a:ext cx="1854540" cy="1854540"/>
          </a:xfrm>
          <a:prstGeom prst="rect">
            <a:avLst/>
          </a:prstGeom>
        </p:spPr>
      </p:pic>
      <p:sp>
        <p:nvSpPr>
          <p:cNvPr id="12" name="TextBox 12"/>
          <p:cNvSpPr txBox="1"/>
          <p:nvPr/>
        </p:nvSpPr>
        <p:spPr>
          <a:xfrm>
            <a:off x="7308768" y="2696788"/>
            <a:ext cx="8586638" cy="4955203"/>
          </a:xfrm>
          <a:prstGeom prst="rect">
            <a:avLst/>
          </a:prstGeom>
        </p:spPr>
        <p:txBody>
          <a:bodyPr lIns="0" tIns="0" rIns="0" bIns="0" rtlCol="0" anchor="t">
            <a:spAutoFit/>
          </a:bodyPr>
          <a:lstStyle/>
          <a:p>
            <a:pPr algn="ctr"/>
            <a:r>
              <a:rPr lang="en-US" sz="16100" spc="-390">
                <a:solidFill>
                  <a:srgbClr val="15172B"/>
                </a:solidFill>
                <a:latin typeface="Livvic Bold Bold"/>
              </a:rPr>
              <a:t>Chúc em</a:t>
            </a:r>
          </a:p>
          <a:p>
            <a:pPr algn="ctr"/>
            <a:r>
              <a:rPr lang="en-US" sz="16100" spc="-390">
                <a:solidFill>
                  <a:srgbClr val="15172B"/>
                </a:solidFill>
                <a:latin typeface="Livvic Bold Bold"/>
              </a:rPr>
              <a:t>học tốt! </a:t>
            </a:r>
          </a:p>
        </p:txBody>
      </p:sp>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026676" y="1058808"/>
            <a:ext cx="1142484" cy="11424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569598" y="8508463"/>
            <a:ext cx="1142484" cy="1142484"/>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21186" y="7937221"/>
            <a:ext cx="735684" cy="73568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918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85723" y="-2027516"/>
            <a:ext cx="6627921" cy="8516677"/>
          </a:xfrm>
          <a:prstGeom prst="rect">
            <a:avLst/>
          </a:prstGeom>
        </p:spPr>
      </p:pic>
      <p:grpSp>
        <p:nvGrpSpPr>
          <p:cNvPr id="3" name="Group 3"/>
          <p:cNvGrpSpPr/>
          <p:nvPr/>
        </p:nvGrpSpPr>
        <p:grpSpPr>
          <a:xfrm>
            <a:off x="882434" y="1943100"/>
            <a:ext cx="16456296" cy="8527676"/>
            <a:chOff x="0" y="0"/>
            <a:chExt cx="14392081" cy="7628479"/>
          </a:xfrm>
        </p:grpSpPr>
        <p:sp>
          <p:nvSpPr>
            <p:cNvPr id="4" name="Freeform 4"/>
            <p:cNvSpPr/>
            <p:nvPr/>
          </p:nvSpPr>
          <p:spPr>
            <a:xfrm>
              <a:off x="31750" y="31750"/>
              <a:ext cx="14328581" cy="7564979"/>
            </a:xfrm>
            <a:custGeom>
              <a:avLst/>
              <a:gdLst/>
              <a:ahLst/>
              <a:cxnLst/>
              <a:rect l="l" t="t" r="r" b="b"/>
              <a:pathLst>
                <a:path w="14328581" h="7564979">
                  <a:moveTo>
                    <a:pt x="14235872" y="7564979"/>
                  </a:moveTo>
                  <a:lnTo>
                    <a:pt x="92710" y="7564979"/>
                  </a:lnTo>
                  <a:cubicBezTo>
                    <a:pt x="41910" y="7564979"/>
                    <a:pt x="0" y="7523069"/>
                    <a:pt x="0" y="7472269"/>
                  </a:cubicBezTo>
                  <a:lnTo>
                    <a:pt x="0" y="92710"/>
                  </a:lnTo>
                  <a:cubicBezTo>
                    <a:pt x="0" y="41910"/>
                    <a:pt x="41910" y="0"/>
                    <a:pt x="92710" y="0"/>
                  </a:cubicBezTo>
                  <a:lnTo>
                    <a:pt x="14234601" y="0"/>
                  </a:lnTo>
                  <a:cubicBezTo>
                    <a:pt x="14285401" y="0"/>
                    <a:pt x="14327312" y="41910"/>
                    <a:pt x="14327312" y="92710"/>
                  </a:cubicBezTo>
                  <a:lnTo>
                    <a:pt x="14327312" y="7470999"/>
                  </a:lnTo>
                  <a:cubicBezTo>
                    <a:pt x="14328581" y="7523069"/>
                    <a:pt x="14286672" y="7564979"/>
                    <a:pt x="14235872" y="7564979"/>
                  </a:cubicBezTo>
                  <a:close/>
                </a:path>
              </a:pathLst>
            </a:custGeom>
            <a:solidFill>
              <a:srgbClr val="FFFFFF"/>
            </a:solidFill>
          </p:spPr>
        </p:sp>
        <p:sp>
          <p:nvSpPr>
            <p:cNvPr id="5" name="Freeform 5"/>
            <p:cNvSpPr/>
            <p:nvPr/>
          </p:nvSpPr>
          <p:spPr>
            <a:xfrm>
              <a:off x="0" y="0"/>
              <a:ext cx="14392081" cy="7628479"/>
            </a:xfrm>
            <a:custGeom>
              <a:avLst/>
              <a:gdLst/>
              <a:ahLst/>
              <a:cxnLst/>
              <a:rect l="l" t="t" r="r" b="b"/>
              <a:pathLst>
                <a:path w="14392081" h="7628479">
                  <a:moveTo>
                    <a:pt x="14267622" y="59690"/>
                  </a:moveTo>
                  <a:cubicBezTo>
                    <a:pt x="14303181" y="59690"/>
                    <a:pt x="14332392" y="88900"/>
                    <a:pt x="14332392" y="124460"/>
                  </a:cubicBezTo>
                  <a:lnTo>
                    <a:pt x="14332392" y="7504019"/>
                  </a:lnTo>
                  <a:cubicBezTo>
                    <a:pt x="14332392" y="7539579"/>
                    <a:pt x="14303181" y="7568789"/>
                    <a:pt x="14267622" y="7568789"/>
                  </a:cubicBezTo>
                  <a:lnTo>
                    <a:pt x="124460" y="7568789"/>
                  </a:lnTo>
                  <a:cubicBezTo>
                    <a:pt x="88900" y="7568789"/>
                    <a:pt x="59690" y="7539579"/>
                    <a:pt x="59690" y="7504019"/>
                  </a:cubicBezTo>
                  <a:lnTo>
                    <a:pt x="59690" y="124460"/>
                  </a:lnTo>
                  <a:cubicBezTo>
                    <a:pt x="59690" y="88900"/>
                    <a:pt x="88900" y="59690"/>
                    <a:pt x="124460" y="59690"/>
                  </a:cubicBezTo>
                  <a:lnTo>
                    <a:pt x="14267622" y="59690"/>
                  </a:lnTo>
                  <a:moveTo>
                    <a:pt x="14267622" y="0"/>
                  </a:moveTo>
                  <a:lnTo>
                    <a:pt x="124460" y="0"/>
                  </a:lnTo>
                  <a:cubicBezTo>
                    <a:pt x="55880" y="0"/>
                    <a:pt x="0" y="55880"/>
                    <a:pt x="0" y="124460"/>
                  </a:cubicBezTo>
                  <a:lnTo>
                    <a:pt x="0" y="7504019"/>
                  </a:lnTo>
                  <a:cubicBezTo>
                    <a:pt x="0" y="7572599"/>
                    <a:pt x="55880" y="7628479"/>
                    <a:pt x="124460" y="7628479"/>
                  </a:cubicBezTo>
                  <a:lnTo>
                    <a:pt x="14267622" y="7628479"/>
                  </a:lnTo>
                  <a:cubicBezTo>
                    <a:pt x="14336201" y="7628479"/>
                    <a:pt x="14392081" y="7572599"/>
                    <a:pt x="14392081" y="7504019"/>
                  </a:cubicBezTo>
                  <a:lnTo>
                    <a:pt x="14392081" y="124460"/>
                  </a:lnTo>
                  <a:cubicBezTo>
                    <a:pt x="14392081" y="55880"/>
                    <a:pt x="14336201" y="0"/>
                    <a:pt x="14267622" y="0"/>
                  </a:cubicBezTo>
                  <a:close/>
                </a:path>
              </a:pathLst>
            </a:custGeom>
            <a:solidFill>
              <a:srgbClr val="403C38"/>
            </a:solidFill>
          </p:spPr>
        </p:sp>
      </p:grpSp>
      <p:grpSp>
        <p:nvGrpSpPr>
          <p:cNvPr id="6" name="Group 6"/>
          <p:cNvGrpSpPr/>
          <p:nvPr/>
        </p:nvGrpSpPr>
        <p:grpSpPr>
          <a:xfrm>
            <a:off x="2587287" y="1629472"/>
            <a:ext cx="14768588" cy="601350"/>
            <a:chOff x="0" y="0"/>
            <a:chExt cx="56765814" cy="2311400"/>
          </a:xfrm>
        </p:grpSpPr>
        <p:sp>
          <p:nvSpPr>
            <p:cNvPr id="7" name="Freeform 7"/>
            <p:cNvSpPr/>
            <p:nvPr/>
          </p:nvSpPr>
          <p:spPr>
            <a:xfrm>
              <a:off x="0" y="0"/>
              <a:ext cx="56765813" cy="2311400"/>
            </a:xfrm>
            <a:custGeom>
              <a:avLst/>
              <a:gdLst/>
              <a:ahLst/>
              <a:cxnLst/>
              <a:rect l="l" t="t" r="r" b="b"/>
              <a:pathLst>
                <a:path w="56765813" h="2311400">
                  <a:moveTo>
                    <a:pt x="56461013" y="0"/>
                  </a:moveTo>
                  <a:lnTo>
                    <a:pt x="304800" y="0"/>
                  </a:lnTo>
                  <a:cubicBezTo>
                    <a:pt x="135890" y="0"/>
                    <a:pt x="0" y="135890"/>
                    <a:pt x="0" y="304800"/>
                  </a:cubicBezTo>
                  <a:lnTo>
                    <a:pt x="0" y="2006600"/>
                  </a:lnTo>
                  <a:cubicBezTo>
                    <a:pt x="0" y="2175510"/>
                    <a:pt x="135890" y="2311400"/>
                    <a:pt x="304800" y="2311400"/>
                  </a:cubicBezTo>
                  <a:lnTo>
                    <a:pt x="56461013" y="2311400"/>
                  </a:lnTo>
                  <a:cubicBezTo>
                    <a:pt x="56629926" y="2311400"/>
                    <a:pt x="56765813" y="2175510"/>
                    <a:pt x="56765813" y="2006600"/>
                  </a:cubicBezTo>
                  <a:lnTo>
                    <a:pt x="56765813" y="304800"/>
                  </a:lnTo>
                  <a:cubicBezTo>
                    <a:pt x="56765813" y="135890"/>
                    <a:pt x="56629926" y="0"/>
                    <a:pt x="56461013" y="0"/>
                  </a:cubicBezTo>
                  <a:close/>
                </a:path>
              </a:pathLst>
            </a:custGeom>
            <a:solidFill>
              <a:srgbClr val="403C38"/>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70790" y="0"/>
            <a:ext cx="6106231" cy="585088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31238" y="2338881"/>
            <a:ext cx="1159987" cy="113889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434" y="4533900"/>
            <a:ext cx="6533434" cy="596324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99579" y="2746435"/>
            <a:ext cx="815060" cy="815060"/>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9630" y="1207350"/>
            <a:ext cx="1265160" cy="1265160"/>
          </a:xfrm>
          <a:prstGeom prst="rect">
            <a:avLst/>
          </a:prstGeom>
        </p:spPr>
      </p:pic>
      <p:pic>
        <p:nvPicPr>
          <p:cNvPr id="15" name="Picture 6">
            <a:extLst>
              <a:ext uri="{FF2B5EF4-FFF2-40B4-BE49-F238E27FC236}">
                <a16:creationId xmlns:a16="http://schemas.microsoft.com/office/drawing/2014/main" id="{A6E52ED2-C3F8-4224-82E0-B635096EF3C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179218" y="2746434"/>
            <a:ext cx="9658977" cy="7121465"/>
          </a:xfrm>
          <a:prstGeom prst="rect">
            <a:avLst/>
          </a:prstGeom>
        </p:spPr>
      </p:pic>
      <p:sp>
        <p:nvSpPr>
          <p:cNvPr id="16" name="TextBox 11">
            <a:extLst>
              <a:ext uri="{FF2B5EF4-FFF2-40B4-BE49-F238E27FC236}">
                <a16:creationId xmlns:a16="http://schemas.microsoft.com/office/drawing/2014/main" id="{88BDE219-4C1F-4336-A6B4-188AD1478DA9}"/>
              </a:ext>
            </a:extLst>
          </p:cNvPr>
          <p:cNvSpPr txBox="1"/>
          <p:nvPr/>
        </p:nvSpPr>
        <p:spPr>
          <a:xfrm>
            <a:off x="5562600" y="3939553"/>
            <a:ext cx="10536650" cy="2616101"/>
          </a:xfrm>
          <a:prstGeom prst="rect">
            <a:avLst/>
          </a:prstGeom>
        </p:spPr>
        <p:txBody>
          <a:bodyPr wrap="square" lIns="0" tIns="0" rIns="0" bIns="0" rtlCol="0" anchor="t">
            <a:spAutoFit/>
          </a:bodyPr>
          <a:lstStyle/>
          <a:p>
            <a:pPr algn="ctr"/>
            <a:r>
              <a:rPr lang="en-US" sz="17000" b="1" spc="134">
                <a:ln w="28575">
                  <a:solidFill>
                    <a:srgbClr val="D93645"/>
                  </a:solidFill>
                </a:ln>
                <a:solidFill>
                  <a:schemeClr val="bg1"/>
                </a:solidFill>
                <a:effectLst>
                  <a:outerShdw blurRad="12700" dist="50800" dir="2700000" algn="tl">
                    <a:srgbClr val="D93645"/>
                  </a:outerShdw>
                </a:effectLst>
                <a:latin typeface="#9Slide05 SVNMonday" pitchFamily="2" charset="0"/>
              </a:rPr>
              <a:t>Khởi động</a:t>
            </a:r>
          </a:p>
        </p:txBody>
      </p:sp>
      <p:pic>
        <p:nvPicPr>
          <p:cNvPr id="18" name="Picture 5">
            <a:extLst>
              <a:ext uri="{FF2B5EF4-FFF2-40B4-BE49-F238E27FC236}">
                <a16:creationId xmlns:a16="http://schemas.microsoft.com/office/drawing/2014/main" id="{9CD2C76C-E72B-420E-957D-2BEFB81A637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332895" y="9069592"/>
            <a:ext cx="2871147" cy="936712"/>
          </a:xfrm>
          <a:prstGeom prst="rect">
            <a:avLst/>
          </a:prstGeom>
        </p:spPr>
      </p:pic>
      <p:pic>
        <p:nvPicPr>
          <p:cNvPr id="19" name="Picture 9">
            <a:extLst>
              <a:ext uri="{FF2B5EF4-FFF2-40B4-BE49-F238E27FC236}">
                <a16:creationId xmlns:a16="http://schemas.microsoft.com/office/drawing/2014/main" id="{FD698C3B-1190-4BA7-BC0A-B67BCD4E09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01612" y="3197405"/>
            <a:ext cx="659252" cy="6472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918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1841247" y="-1461379"/>
            <a:ext cx="7053169" cy="9063108"/>
          </a:xfrm>
          <a:prstGeom prst="rect">
            <a:avLst/>
          </a:prstGeom>
        </p:spPr>
      </p:pic>
      <p:grpSp>
        <p:nvGrpSpPr>
          <p:cNvPr id="3" name="Group 3"/>
          <p:cNvGrpSpPr/>
          <p:nvPr/>
        </p:nvGrpSpPr>
        <p:grpSpPr>
          <a:xfrm>
            <a:off x="685800" y="1174348"/>
            <a:ext cx="17219167" cy="8884052"/>
            <a:chOff x="0" y="0"/>
            <a:chExt cx="13836259" cy="7555190"/>
          </a:xfrm>
        </p:grpSpPr>
        <p:sp>
          <p:nvSpPr>
            <p:cNvPr id="4" name="Freeform 4"/>
            <p:cNvSpPr/>
            <p:nvPr/>
          </p:nvSpPr>
          <p:spPr>
            <a:xfrm>
              <a:off x="31750" y="31750"/>
              <a:ext cx="13772759" cy="7491690"/>
            </a:xfrm>
            <a:custGeom>
              <a:avLst/>
              <a:gdLst/>
              <a:ahLst/>
              <a:cxnLst/>
              <a:rect l="l" t="t" r="r" b="b"/>
              <a:pathLst>
                <a:path w="13772759" h="7491690">
                  <a:moveTo>
                    <a:pt x="13680050" y="7491689"/>
                  </a:moveTo>
                  <a:lnTo>
                    <a:pt x="92710" y="7491689"/>
                  </a:lnTo>
                  <a:cubicBezTo>
                    <a:pt x="41910" y="7491689"/>
                    <a:pt x="0" y="7449779"/>
                    <a:pt x="0" y="7398979"/>
                  </a:cubicBezTo>
                  <a:lnTo>
                    <a:pt x="0" y="92710"/>
                  </a:lnTo>
                  <a:cubicBezTo>
                    <a:pt x="0" y="41910"/>
                    <a:pt x="41910" y="0"/>
                    <a:pt x="92710" y="0"/>
                  </a:cubicBezTo>
                  <a:lnTo>
                    <a:pt x="13678779" y="0"/>
                  </a:lnTo>
                  <a:cubicBezTo>
                    <a:pt x="13729579" y="0"/>
                    <a:pt x="13771490" y="41910"/>
                    <a:pt x="13771490" y="92710"/>
                  </a:cubicBezTo>
                  <a:lnTo>
                    <a:pt x="13771490" y="7397710"/>
                  </a:lnTo>
                  <a:cubicBezTo>
                    <a:pt x="13772759" y="7449779"/>
                    <a:pt x="13730850" y="7491690"/>
                    <a:pt x="13680050" y="7491690"/>
                  </a:cubicBezTo>
                  <a:close/>
                </a:path>
              </a:pathLst>
            </a:custGeom>
            <a:solidFill>
              <a:srgbClr val="FFFFFF"/>
            </a:solidFill>
          </p:spPr>
        </p:sp>
        <p:sp>
          <p:nvSpPr>
            <p:cNvPr id="5" name="Freeform 5"/>
            <p:cNvSpPr/>
            <p:nvPr/>
          </p:nvSpPr>
          <p:spPr>
            <a:xfrm>
              <a:off x="0" y="0"/>
              <a:ext cx="13836259" cy="7555190"/>
            </a:xfrm>
            <a:custGeom>
              <a:avLst/>
              <a:gdLst/>
              <a:ahLst/>
              <a:cxnLst/>
              <a:rect l="l" t="t" r="r" b="b"/>
              <a:pathLst>
                <a:path w="13836259" h="7555190">
                  <a:moveTo>
                    <a:pt x="13711800" y="59690"/>
                  </a:moveTo>
                  <a:cubicBezTo>
                    <a:pt x="13747359" y="59690"/>
                    <a:pt x="13776570" y="88900"/>
                    <a:pt x="13776570" y="124460"/>
                  </a:cubicBezTo>
                  <a:lnTo>
                    <a:pt x="13776570" y="7430729"/>
                  </a:lnTo>
                  <a:cubicBezTo>
                    <a:pt x="13776570" y="7466290"/>
                    <a:pt x="13747359" y="7495500"/>
                    <a:pt x="13711800" y="7495500"/>
                  </a:cubicBezTo>
                  <a:lnTo>
                    <a:pt x="124460" y="7495500"/>
                  </a:lnTo>
                  <a:cubicBezTo>
                    <a:pt x="88900" y="7495500"/>
                    <a:pt x="59690" y="7466290"/>
                    <a:pt x="59690" y="7430729"/>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430729"/>
                  </a:lnTo>
                  <a:cubicBezTo>
                    <a:pt x="0" y="7499310"/>
                    <a:pt x="55880" y="7555190"/>
                    <a:pt x="124460" y="7555190"/>
                  </a:cubicBezTo>
                  <a:lnTo>
                    <a:pt x="13711800" y="7555190"/>
                  </a:lnTo>
                  <a:cubicBezTo>
                    <a:pt x="13780379" y="7555190"/>
                    <a:pt x="13836259" y="7499310"/>
                    <a:pt x="13836259" y="7430729"/>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807543" y="572998"/>
            <a:ext cx="16097425"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99683" y="4231150"/>
            <a:ext cx="498152" cy="489095"/>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376685" flipH="1" flipV="1">
            <a:off x="118268" y="-324736"/>
            <a:ext cx="4303536" cy="4123570"/>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2460" y="1854058"/>
            <a:ext cx="815060" cy="815060"/>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36538" y="405090"/>
            <a:ext cx="1265160" cy="1265160"/>
          </a:xfrm>
          <a:prstGeom prst="rect">
            <a:avLst/>
          </a:prstGeom>
        </p:spPr>
      </p:pic>
      <p:pic>
        <p:nvPicPr>
          <p:cNvPr id="30" name="Picture 7">
            <a:extLst>
              <a:ext uri="{FF2B5EF4-FFF2-40B4-BE49-F238E27FC236}">
                <a16:creationId xmlns:a16="http://schemas.microsoft.com/office/drawing/2014/main" id="{D79EBFB9-1007-4FCD-9B03-EE0E3714F6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6392">
            <a:off x="2777258" y="1032152"/>
            <a:ext cx="5957744" cy="2628356"/>
          </a:xfrm>
          <a:prstGeom prst="rect">
            <a:avLst/>
          </a:prstGeom>
        </p:spPr>
      </p:pic>
      <p:sp>
        <p:nvSpPr>
          <p:cNvPr id="17" name="Rectangle 16">
            <a:extLst>
              <a:ext uri="{FF2B5EF4-FFF2-40B4-BE49-F238E27FC236}">
                <a16:creationId xmlns:a16="http://schemas.microsoft.com/office/drawing/2014/main" id="{6ADC56FC-1B55-4507-A25B-31A9F660F215}"/>
              </a:ext>
            </a:extLst>
          </p:cNvPr>
          <p:cNvSpPr/>
          <p:nvPr/>
        </p:nvSpPr>
        <p:spPr>
          <a:xfrm>
            <a:off x="1987866" y="1963460"/>
            <a:ext cx="7193217" cy="9906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6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63500" dir="2400000" algn="tl" rotWithShape="0">
                    <a:schemeClr val="tx2"/>
                  </a:outerShdw>
                </a:effectLst>
                <a:latin typeface="SVN-Gretoon" panose="02040603050506020204" pitchFamily="18" charset="0"/>
                <a:cs typeface="Times New Roman" pitchFamily="18" charset="0"/>
              </a:rPr>
              <a:t>Tổng</a:t>
            </a:r>
            <a:r>
              <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63500" dir="2400000" algn="tl" rotWithShape="0">
                    <a:schemeClr val="tx2"/>
                  </a:outerShdw>
                </a:effectLst>
                <a:latin typeface="SVN-Gretoon" panose="02040603050506020204" pitchFamily="18" charset="0"/>
                <a:cs typeface="Times New Roman" pitchFamily="18" charset="0"/>
              </a:rPr>
              <a:t> – </a:t>
            </a:r>
            <a:r>
              <a:rPr lang="en-US" sz="6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63500" dir="2400000" algn="tl" rotWithShape="0">
                    <a:schemeClr val="tx2"/>
                  </a:outerShdw>
                </a:effectLst>
                <a:latin typeface="SVN-Gretoon" panose="02040603050506020204" pitchFamily="18" charset="0"/>
                <a:cs typeface="Times New Roman" pitchFamily="18" charset="0"/>
              </a:rPr>
              <a:t>Tỉ</a:t>
            </a:r>
            <a:endPar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63500" dir="2400000" algn="tl" rotWithShape="0">
                  <a:schemeClr val="tx2"/>
                </a:outerShdw>
              </a:effectLst>
              <a:latin typeface="SVN-Gretoon" panose="02040603050506020204" pitchFamily="18" charset="0"/>
              <a:cs typeface="Times New Roman" pitchFamily="18" charset="0"/>
            </a:endParaRPr>
          </a:p>
        </p:txBody>
      </p:sp>
      <p:pic>
        <p:nvPicPr>
          <p:cNvPr id="31" name="Picture 30">
            <a:extLst>
              <a:ext uri="{FF2B5EF4-FFF2-40B4-BE49-F238E27FC236}">
                <a16:creationId xmlns:a16="http://schemas.microsoft.com/office/drawing/2014/main" id="{699D2798-2D9A-4797-B987-376480BA80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52" t="4949" r="35799" b="68079"/>
          <a:stretch/>
        </p:blipFill>
        <p:spPr>
          <a:xfrm>
            <a:off x="10836277" y="1083860"/>
            <a:ext cx="6449290" cy="2284401"/>
          </a:xfrm>
          <a:prstGeom prst="rect">
            <a:avLst/>
          </a:prstGeom>
        </p:spPr>
      </p:pic>
      <p:sp>
        <p:nvSpPr>
          <p:cNvPr id="18" name="Rectangle 17">
            <a:extLst>
              <a:ext uri="{FF2B5EF4-FFF2-40B4-BE49-F238E27FC236}">
                <a16:creationId xmlns:a16="http://schemas.microsoft.com/office/drawing/2014/main" id="{99D41CE3-19BC-4297-AD7D-7B2A4602491F}"/>
              </a:ext>
            </a:extLst>
          </p:cNvPr>
          <p:cNvSpPr/>
          <p:nvPr/>
        </p:nvSpPr>
        <p:spPr>
          <a:xfrm>
            <a:off x="11476780" y="1932686"/>
            <a:ext cx="5022903" cy="99060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6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12700" dist="63500" dir="2400000" algn="tl" rotWithShape="0">
                    <a:schemeClr val="accent6">
                      <a:lumMod val="50000"/>
                    </a:schemeClr>
                  </a:outerShdw>
                </a:effectLst>
                <a:latin typeface="SVN-Gretoon" panose="02040603050506020204" pitchFamily="18" charset="0"/>
                <a:cs typeface="Times New Roman" pitchFamily="18" charset="0"/>
              </a:rPr>
              <a:t>Hiệu</a:t>
            </a:r>
            <a: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12700" dist="63500" dir="2400000" algn="tl" rotWithShape="0">
                    <a:schemeClr val="accent6">
                      <a:lumMod val="50000"/>
                    </a:schemeClr>
                  </a:outerShdw>
                </a:effectLst>
                <a:latin typeface="SVN-Gretoon" panose="02040603050506020204" pitchFamily="18" charset="0"/>
                <a:cs typeface="Times New Roman" pitchFamily="18" charset="0"/>
              </a:rPr>
              <a:t> – </a:t>
            </a:r>
            <a:r>
              <a:rPr lang="en-US" sz="6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12700" dist="63500" dir="2400000" algn="tl" rotWithShape="0">
                    <a:schemeClr val="accent6">
                      <a:lumMod val="50000"/>
                    </a:schemeClr>
                  </a:outerShdw>
                </a:effectLst>
                <a:latin typeface="SVN-Gretoon" panose="02040603050506020204" pitchFamily="18" charset="0"/>
                <a:cs typeface="Times New Roman" pitchFamily="18" charset="0"/>
              </a:rPr>
              <a:t>Tỉ</a:t>
            </a:r>
            <a:endPar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12700" dist="63500" dir="2400000" algn="tl" rotWithShape="0">
                  <a:schemeClr val="accent6">
                    <a:lumMod val="50000"/>
                  </a:schemeClr>
                </a:outerShdw>
              </a:effectLst>
              <a:latin typeface="SVN-Gretoon" panose="02040603050506020204" pitchFamily="18" charset="0"/>
              <a:cs typeface="Times New Roman" pitchFamily="18" charset="0"/>
            </a:endParaRPr>
          </a:p>
        </p:txBody>
      </p:sp>
      <p:grpSp>
        <p:nvGrpSpPr>
          <p:cNvPr id="8" name="Group 7">
            <a:extLst>
              <a:ext uri="{FF2B5EF4-FFF2-40B4-BE49-F238E27FC236}">
                <a16:creationId xmlns:a16="http://schemas.microsoft.com/office/drawing/2014/main" id="{E930DD53-BFB2-4370-890A-FBF8076E0364}"/>
              </a:ext>
            </a:extLst>
          </p:cNvPr>
          <p:cNvGrpSpPr/>
          <p:nvPr/>
        </p:nvGrpSpPr>
        <p:grpSpPr>
          <a:xfrm>
            <a:off x="2997195" y="3673094"/>
            <a:ext cx="5809479" cy="1373595"/>
            <a:chOff x="1789326" y="4343736"/>
            <a:chExt cx="5809479" cy="1424029"/>
          </a:xfrm>
        </p:grpSpPr>
        <p:sp>
          <p:nvSpPr>
            <p:cNvPr id="32" name="Freeform: Shape 31">
              <a:extLst>
                <a:ext uri="{FF2B5EF4-FFF2-40B4-BE49-F238E27FC236}">
                  <a16:creationId xmlns:a16="http://schemas.microsoft.com/office/drawing/2014/main" id="{EBEC4111-48E0-4964-837F-86E4D9635C52}"/>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FFD4E2"/>
            </a:solidFill>
            <a:ln w="9008" cap="flat">
              <a:noFill/>
              <a:prstDash val="solid"/>
              <a:miter/>
            </a:ln>
          </p:spPr>
          <p:txBody>
            <a:bodyPr rtlCol="0" anchor="ctr"/>
            <a:lstStyle/>
            <a:p>
              <a:pPr algn="ctr"/>
              <a:r>
                <a:rPr lang="en-US" sz="4400" b="1">
                  <a:solidFill>
                    <a:srgbClr val="FF0000"/>
                  </a:solidFill>
                  <a:latin typeface="Times New Roman" panose="02020603050405020304" pitchFamily="18" charset="0"/>
                  <a:cs typeface="Times New Roman" panose="02020603050405020304" pitchFamily="18" charset="0"/>
                </a:rPr>
                <a:t>Tổng</a:t>
              </a:r>
              <a:r>
                <a:rPr lang="en-US" sz="4400" b="1">
                  <a:latin typeface="Times New Roman" panose="02020603050405020304" pitchFamily="18" charset="0"/>
                  <a:cs typeface="Times New Roman" panose="02020603050405020304" pitchFamily="18" charset="0"/>
                </a:rPr>
                <a:t> số phần bằng nhau</a:t>
              </a:r>
              <a:endParaRPr lang="en-US" sz="4400" b="1" dirty="0">
                <a:latin typeface="Times New Roman" panose="02020603050405020304" pitchFamily="18" charset="0"/>
                <a:cs typeface="Times New Roman" panose="02020603050405020304" pitchFamily="18" charset="0"/>
              </a:endParaRPr>
            </a:p>
          </p:txBody>
        </p:sp>
        <p:sp>
          <p:nvSpPr>
            <p:cNvPr id="33" name="Freeform: Shape 32">
              <a:extLst>
                <a:ext uri="{FF2B5EF4-FFF2-40B4-BE49-F238E27FC236}">
                  <a16:creationId xmlns:a16="http://schemas.microsoft.com/office/drawing/2014/main" id="{E60432F3-6A6D-4E4D-8C0C-9D2CF4C6FCB9}"/>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FF9CC0"/>
            </a:solidFill>
            <a:ln w="900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51FC6AC-5A22-4635-8BBC-C3F2CF5B0651}"/>
                </a:ext>
              </a:extLst>
            </p:cNvPr>
            <p:cNvSpPr/>
            <p:nvPr/>
          </p:nvSpPr>
          <p:spPr>
            <a:xfrm>
              <a:off x="2092831" y="4729324"/>
              <a:ext cx="815893" cy="653051"/>
            </a:xfrm>
            <a:custGeom>
              <a:avLst/>
              <a:gdLst>
                <a:gd name="connsiteX0" fmla="*/ 901 w 815893"/>
                <a:gd name="connsiteY0" fmla="*/ 211783 h 653051"/>
                <a:gd name="connsiteX1" fmla="*/ 0 w 815893"/>
                <a:gd name="connsiteY1" fmla="*/ 225302 h 653051"/>
                <a:gd name="connsiteX2" fmla="*/ 0 w 815893"/>
                <a:gd name="connsiteY2" fmla="*/ 226834 h 653051"/>
                <a:gd name="connsiteX3" fmla="*/ 0 w 815893"/>
                <a:gd name="connsiteY3" fmla="*/ 239362 h 653051"/>
                <a:gd name="connsiteX4" fmla="*/ 0 w 815893"/>
                <a:gd name="connsiteY4" fmla="*/ 240264 h 653051"/>
                <a:gd name="connsiteX5" fmla="*/ 631 w 815893"/>
                <a:gd name="connsiteY5" fmla="*/ 253513 h 653051"/>
                <a:gd name="connsiteX6" fmla="*/ 631 w 815893"/>
                <a:gd name="connsiteY6" fmla="*/ 255225 h 653051"/>
                <a:gd name="connsiteX7" fmla="*/ 1892 w 815893"/>
                <a:gd name="connsiteY7" fmla="*/ 266671 h 653051"/>
                <a:gd name="connsiteX8" fmla="*/ 1892 w 815893"/>
                <a:gd name="connsiteY8" fmla="*/ 268744 h 653051"/>
                <a:gd name="connsiteX9" fmla="*/ 4055 w 815893"/>
                <a:gd name="connsiteY9" fmla="*/ 281452 h 653051"/>
                <a:gd name="connsiteX10" fmla="*/ 4055 w 815893"/>
                <a:gd name="connsiteY10" fmla="*/ 282804 h 653051"/>
                <a:gd name="connsiteX11" fmla="*/ 6668 w 815893"/>
                <a:gd name="connsiteY11" fmla="*/ 293890 h 653051"/>
                <a:gd name="connsiteX12" fmla="*/ 7299 w 815893"/>
                <a:gd name="connsiteY12" fmla="*/ 296594 h 653051"/>
                <a:gd name="connsiteX13" fmla="*/ 10904 w 815893"/>
                <a:gd name="connsiteY13" fmla="*/ 308761 h 653051"/>
                <a:gd name="connsiteX14" fmla="*/ 10904 w 815893"/>
                <a:gd name="connsiteY14" fmla="*/ 309482 h 653051"/>
                <a:gd name="connsiteX15" fmla="*/ 14779 w 815893"/>
                <a:gd name="connsiteY15" fmla="*/ 320388 h 653051"/>
                <a:gd name="connsiteX16" fmla="*/ 68847 w 815893"/>
                <a:gd name="connsiteY16" fmla="*/ 402495 h 653051"/>
                <a:gd name="connsiteX17" fmla="*/ 76777 w 815893"/>
                <a:gd name="connsiteY17" fmla="*/ 410066 h 653051"/>
                <a:gd name="connsiteX18" fmla="*/ 84167 w 815893"/>
                <a:gd name="connsiteY18" fmla="*/ 416465 h 653051"/>
                <a:gd name="connsiteX19" fmla="*/ 92097 w 815893"/>
                <a:gd name="connsiteY19" fmla="*/ 422774 h 653051"/>
                <a:gd name="connsiteX20" fmla="*/ 96242 w 815893"/>
                <a:gd name="connsiteY20" fmla="*/ 425928 h 653051"/>
                <a:gd name="connsiteX21" fmla="*/ 407767 w 815893"/>
                <a:gd name="connsiteY21" fmla="*/ 653052 h 653051"/>
                <a:gd name="connsiteX22" fmla="*/ 719562 w 815893"/>
                <a:gd name="connsiteY22" fmla="*/ 426379 h 653051"/>
                <a:gd name="connsiteX23" fmla="*/ 800664 w 815893"/>
                <a:gd name="connsiteY23" fmla="*/ 320478 h 653051"/>
                <a:gd name="connsiteX24" fmla="*/ 804810 w 815893"/>
                <a:gd name="connsiteY24" fmla="*/ 308851 h 653051"/>
                <a:gd name="connsiteX25" fmla="*/ 804810 w 815893"/>
                <a:gd name="connsiteY25" fmla="*/ 308851 h 653051"/>
                <a:gd name="connsiteX26" fmla="*/ 808324 w 815893"/>
                <a:gd name="connsiteY26" fmla="*/ 296774 h 653051"/>
                <a:gd name="connsiteX27" fmla="*/ 809045 w 815893"/>
                <a:gd name="connsiteY27" fmla="*/ 294070 h 653051"/>
                <a:gd name="connsiteX28" fmla="*/ 811839 w 815893"/>
                <a:gd name="connsiteY28" fmla="*/ 282173 h 653051"/>
                <a:gd name="connsiteX29" fmla="*/ 811839 w 815893"/>
                <a:gd name="connsiteY29" fmla="*/ 282173 h 653051"/>
                <a:gd name="connsiteX30" fmla="*/ 814001 w 815893"/>
                <a:gd name="connsiteY30" fmla="*/ 269285 h 653051"/>
                <a:gd name="connsiteX31" fmla="*/ 814001 w 815893"/>
                <a:gd name="connsiteY31" fmla="*/ 267302 h 653051"/>
                <a:gd name="connsiteX32" fmla="*/ 815263 w 815893"/>
                <a:gd name="connsiteY32" fmla="*/ 255135 h 653051"/>
                <a:gd name="connsiteX33" fmla="*/ 815263 w 815893"/>
                <a:gd name="connsiteY33" fmla="*/ 254234 h 653051"/>
                <a:gd name="connsiteX34" fmla="*/ 815894 w 815893"/>
                <a:gd name="connsiteY34" fmla="*/ 240714 h 653051"/>
                <a:gd name="connsiteX35" fmla="*/ 815894 w 815893"/>
                <a:gd name="connsiteY35" fmla="*/ 239903 h 653051"/>
                <a:gd name="connsiteX36" fmla="*/ 815894 w 815893"/>
                <a:gd name="connsiteY36" fmla="*/ 226834 h 653051"/>
                <a:gd name="connsiteX37" fmla="*/ 815894 w 815893"/>
                <a:gd name="connsiteY37" fmla="*/ 226114 h 653051"/>
                <a:gd name="connsiteX38" fmla="*/ 814812 w 815893"/>
                <a:gd name="connsiteY38" fmla="*/ 212234 h 653051"/>
                <a:gd name="connsiteX39" fmla="*/ 814812 w 815893"/>
                <a:gd name="connsiteY39" fmla="*/ 212234 h 653051"/>
                <a:gd name="connsiteX40" fmla="*/ 800394 w 815893"/>
                <a:gd name="connsiteY40" fmla="*/ 151938 h 653051"/>
                <a:gd name="connsiteX41" fmla="*/ 800394 w 815893"/>
                <a:gd name="connsiteY41" fmla="*/ 151938 h 653051"/>
                <a:gd name="connsiteX42" fmla="*/ 798141 w 815893"/>
                <a:gd name="connsiteY42" fmla="*/ 146079 h 653051"/>
                <a:gd name="connsiteX43" fmla="*/ 795077 w 815893"/>
                <a:gd name="connsiteY43" fmla="*/ 139320 h 653051"/>
                <a:gd name="connsiteX44" fmla="*/ 791923 w 815893"/>
                <a:gd name="connsiteY44" fmla="*/ 132380 h 653051"/>
                <a:gd name="connsiteX45" fmla="*/ 787147 w 815893"/>
                <a:gd name="connsiteY45" fmla="*/ 123367 h 653051"/>
                <a:gd name="connsiteX46" fmla="*/ 784895 w 815893"/>
                <a:gd name="connsiteY46" fmla="*/ 119311 h 653051"/>
                <a:gd name="connsiteX47" fmla="*/ 778947 w 815893"/>
                <a:gd name="connsiteY47" fmla="*/ 109307 h 653051"/>
                <a:gd name="connsiteX48" fmla="*/ 778947 w 815893"/>
                <a:gd name="connsiteY48" fmla="*/ 109307 h 653051"/>
                <a:gd name="connsiteX49" fmla="*/ 771377 w 815893"/>
                <a:gd name="connsiteY49" fmla="*/ 98221 h 653051"/>
                <a:gd name="connsiteX50" fmla="*/ 771377 w 815893"/>
                <a:gd name="connsiteY50" fmla="*/ 98221 h 653051"/>
                <a:gd name="connsiteX51" fmla="*/ 676307 w 815893"/>
                <a:gd name="connsiteY51" fmla="*/ 21161 h 653051"/>
                <a:gd name="connsiteX52" fmla="*/ 676307 w 815893"/>
                <a:gd name="connsiteY52" fmla="*/ 21161 h 653051"/>
                <a:gd name="connsiteX53" fmla="*/ 407586 w 815893"/>
                <a:gd name="connsiteY53" fmla="*/ 76230 h 653051"/>
                <a:gd name="connsiteX54" fmla="*/ 139407 w 815893"/>
                <a:gd name="connsiteY54" fmla="*/ 19990 h 653051"/>
                <a:gd name="connsiteX55" fmla="*/ 139407 w 815893"/>
                <a:gd name="connsiteY55" fmla="*/ 19990 h 653051"/>
                <a:gd name="connsiteX56" fmla="*/ 44336 w 815893"/>
                <a:gd name="connsiteY56" fmla="*/ 97140 h 653051"/>
                <a:gd name="connsiteX57" fmla="*/ 44336 w 815893"/>
                <a:gd name="connsiteY57" fmla="*/ 97140 h 653051"/>
                <a:gd name="connsiteX58" fmla="*/ 30819 w 815893"/>
                <a:gd name="connsiteY58" fmla="*/ 118230 h 653051"/>
                <a:gd name="connsiteX59" fmla="*/ 28566 w 815893"/>
                <a:gd name="connsiteY59" fmla="*/ 122195 h 653051"/>
                <a:gd name="connsiteX60" fmla="*/ 23880 w 815893"/>
                <a:gd name="connsiteY60" fmla="*/ 131208 h 653051"/>
                <a:gd name="connsiteX61" fmla="*/ 20726 w 815893"/>
                <a:gd name="connsiteY61" fmla="*/ 138058 h 653051"/>
                <a:gd name="connsiteX62" fmla="*/ 17662 w 815893"/>
                <a:gd name="connsiteY62" fmla="*/ 144818 h 653051"/>
                <a:gd name="connsiteX63" fmla="*/ 15229 w 815893"/>
                <a:gd name="connsiteY63" fmla="*/ 151127 h 653051"/>
                <a:gd name="connsiteX64" fmla="*/ 15229 w 815893"/>
                <a:gd name="connsiteY64" fmla="*/ 151127 h 653051"/>
                <a:gd name="connsiteX65" fmla="*/ 901 w 815893"/>
                <a:gd name="connsiteY65" fmla="*/ 211423 h 6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5893" h="653051">
                  <a:moveTo>
                    <a:pt x="901" y="211783"/>
                  </a:moveTo>
                  <a:cubicBezTo>
                    <a:pt x="901" y="216289"/>
                    <a:pt x="180" y="220796"/>
                    <a:pt x="0" y="225302"/>
                  </a:cubicBezTo>
                  <a:cubicBezTo>
                    <a:pt x="0" y="225843"/>
                    <a:pt x="0" y="226294"/>
                    <a:pt x="0" y="226834"/>
                  </a:cubicBezTo>
                  <a:cubicBezTo>
                    <a:pt x="0" y="230980"/>
                    <a:pt x="0" y="235216"/>
                    <a:pt x="0" y="239362"/>
                  </a:cubicBezTo>
                  <a:lnTo>
                    <a:pt x="0" y="240264"/>
                  </a:lnTo>
                  <a:cubicBezTo>
                    <a:pt x="0" y="244680"/>
                    <a:pt x="0" y="249277"/>
                    <a:pt x="631" y="253513"/>
                  </a:cubicBezTo>
                  <a:cubicBezTo>
                    <a:pt x="631" y="254053"/>
                    <a:pt x="631" y="254684"/>
                    <a:pt x="631" y="255225"/>
                  </a:cubicBezTo>
                  <a:cubicBezTo>
                    <a:pt x="631" y="259100"/>
                    <a:pt x="1352" y="262886"/>
                    <a:pt x="1892" y="266671"/>
                  </a:cubicBezTo>
                  <a:lnTo>
                    <a:pt x="1892" y="268744"/>
                  </a:lnTo>
                  <a:cubicBezTo>
                    <a:pt x="2433" y="272950"/>
                    <a:pt x="3154" y="277186"/>
                    <a:pt x="4055" y="281452"/>
                  </a:cubicBezTo>
                  <a:lnTo>
                    <a:pt x="4055" y="282804"/>
                  </a:lnTo>
                  <a:cubicBezTo>
                    <a:pt x="4776" y="286590"/>
                    <a:pt x="5677" y="290285"/>
                    <a:pt x="6668" y="293890"/>
                  </a:cubicBezTo>
                  <a:cubicBezTo>
                    <a:pt x="6668" y="294791"/>
                    <a:pt x="6668" y="295693"/>
                    <a:pt x="7299" y="296594"/>
                  </a:cubicBezTo>
                  <a:cubicBezTo>
                    <a:pt x="8381" y="300650"/>
                    <a:pt x="9552" y="304705"/>
                    <a:pt x="10904" y="308761"/>
                  </a:cubicBezTo>
                  <a:lnTo>
                    <a:pt x="10904" y="309482"/>
                  </a:lnTo>
                  <a:cubicBezTo>
                    <a:pt x="12075" y="313087"/>
                    <a:pt x="13427" y="316783"/>
                    <a:pt x="14779" y="320388"/>
                  </a:cubicBezTo>
                  <a:cubicBezTo>
                    <a:pt x="26861" y="351238"/>
                    <a:pt x="45281" y="379209"/>
                    <a:pt x="68847" y="402495"/>
                  </a:cubicBezTo>
                  <a:cubicBezTo>
                    <a:pt x="71370" y="405018"/>
                    <a:pt x="74074" y="407542"/>
                    <a:pt x="76777" y="410066"/>
                  </a:cubicBezTo>
                  <a:lnTo>
                    <a:pt x="84167" y="416465"/>
                  </a:lnTo>
                  <a:cubicBezTo>
                    <a:pt x="86690" y="418628"/>
                    <a:pt x="89393" y="420701"/>
                    <a:pt x="92097" y="422774"/>
                  </a:cubicBezTo>
                  <a:cubicBezTo>
                    <a:pt x="94800" y="424847"/>
                    <a:pt x="94800" y="424937"/>
                    <a:pt x="96242" y="425928"/>
                  </a:cubicBezTo>
                  <a:lnTo>
                    <a:pt x="407767" y="653052"/>
                  </a:lnTo>
                  <a:lnTo>
                    <a:pt x="719562" y="426379"/>
                  </a:lnTo>
                  <a:cubicBezTo>
                    <a:pt x="756254" y="399653"/>
                    <a:pt x="784423" y="362871"/>
                    <a:pt x="800664" y="320478"/>
                  </a:cubicBezTo>
                  <a:cubicBezTo>
                    <a:pt x="802106" y="316602"/>
                    <a:pt x="803548" y="312727"/>
                    <a:pt x="804810" y="308851"/>
                  </a:cubicBezTo>
                  <a:lnTo>
                    <a:pt x="804810" y="308851"/>
                  </a:lnTo>
                  <a:cubicBezTo>
                    <a:pt x="806161" y="304886"/>
                    <a:pt x="807243" y="300830"/>
                    <a:pt x="808324" y="296774"/>
                  </a:cubicBezTo>
                  <a:cubicBezTo>
                    <a:pt x="808324" y="295873"/>
                    <a:pt x="808865" y="294972"/>
                    <a:pt x="809045" y="294070"/>
                  </a:cubicBezTo>
                  <a:cubicBezTo>
                    <a:pt x="810036" y="290105"/>
                    <a:pt x="811028" y="286229"/>
                    <a:pt x="811839" y="282173"/>
                  </a:cubicBezTo>
                  <a:lnTo>
                    <a:pt x="811839" y="282173"/>
                  </a:lnTo>
                  <a:cubicBezTo>
                    <a:pt x="812650" y="277847"/>
                    <a:pt x="813371" y="273160"/>
                    <a:pt x="814001" y="269285"/>
                  </a:cubicBezTo>
                  <a:lnTo>
                    <a:pt x="814001" y="267302"/>
                  </a:lnTo>
                  <a:cubicBezTo>
                    <a:pt x="814542" y="263246"/>
                    <a:pt x="814993" y="259191"/>
                    <a:pt x="815263" y="255135"/>
                  </a:cubicBezTo>
                  <a:cubicBezTo>
                    <a:pt x="815307" y="254836"/>
                    <a:pt x="815307" y="254532"/>
                    <a:pt x="815263" y="254234"/>
                  </a:cubicBezTo>
                  <a:cubicBezTo>
                    <a:pt x="815263" y="249727"/>
                    <a:pt x="815804" y="245221"/>
                    <a:pt x="815894" y="240714"/>
                  </a:cubicBezTo>
                  <a:lnTo>
                    <a:pt x="815894" y="239903"/>
                  </a:lnTo>
                  <a:cubicBezTo>
                    <a:pt x="815894" y="235577"/>
                    <a:pt x="815894" y="230890"/>
                    <a:pt x="815894" y="226834"/>
                  </a:cubicBezTo>
                  <a:lnTo>
                    <a:pt x="815894" y="226114"/>
                  </a:lnTo>
                  <a:cubicBezTo>
                    <a:pt x="815894" y="221517"/>
                    <a:pt x="815353" y="217101"/>
                    <a:pt x="814812" y="212234"/>
                  </a:cubicBezTo>
                  <a:lnTo>
                    <a:pt x="814812" y="212234"/>
                  </a:lnTo>
                  <a:cubicBezTo>
                    <a:pt x="812688" y="191587"/>
                    <a:pt x="807840" y="171312"/>
                    <a:pt x="800394" y="151938"/>
                  </a:cubicBezTo>
                  <a:lnTo>
                    <a:pt x="800394" y="151938"/>
                  </a:lnTo>
                  <a:cubicBezTo>
                    <a:pt x="799583" y="149955"/>
                    <a:pt x="798862" y="148062"/>
                    <a:pt x="798141" y="146079"/>
                  </a:cubicBezTo>
                  <a:lnTo>
                    <a:pt x="795077" y="139320"/>
                  </a:lnTo>
                  <a:cubicBezTo>
                    <a:pt x="793996" y="136977"/>
                    <a:pt x="793005" y="134633"/>
                    <a:pt x="791923" y="132380"/>
                  </a:cubicBezTo>
                  <a:cubicBezTo>
                    <a:pt x="790842" y="130127"/>
                    <a:pt x="788769" y="126341"/>
                    <a:pt x="787147" y="123367"/>
                  </a:cubicBezTo>
                  <a:cubicBezTo>
                    <a:pt x="786426" y="122015"/>
                    <a:pt x="785706" y="120663"/>
                    <a:pt x="784895" y="119311"/>
                  </a:cubicBezTo>
                  <a:cubicBezTo>
                    <a:pt x="783002" y="115977"/>
                    <a:pt x="781020" y="112552"/>
                    <a:pt x="778947" y="109307"/>
                  </a:cubicBezTo>
                  <a:lnTo>
                    <a:pt x="778947" y="109307"/>
                  </a:lnTo>
                  <a:cubicBezTo>
                    <a:pt x="776544" y="105522"/>
                    <a:pt x="774021" y="101826"/>
                    <a:pt x="771377" y="98221"/>
                  </a:cubicBezTo>
                  <a:lnTo>
                    <a:pt x="771377" y="98221"/>
                  </a:lnTo>
                  <a:cubicBezTo>
                    <a:pt x="747041" y="64595"/>
                    <a:pt x="714240" y="38008"/>
                    <a:pt x="676307" y="21161"/>
                  </a:cubicBezTo>
                  <a:lnTo>
                    <a:pt x="676307" y="21161"/>
                  </a:lnTo>
                  <a:cubicBezTo>
                    <a:pt x="584193" y="-20003"/>
                    <a:pt x="476091" y="2150"/>
                    <a:pt x="407586" y="76230"/>
                  </a:cubicBezTo>
                  <a:cubicBezTo>
                    <a:pt x="339469" y="1960"/>
                    <a:pt x="231616" y="-20658"/>
                    <a:pt x="139407" y="19990"/>
                  </a:cubicBezTo>
                  <a:lnTo>
                    <a:pt x="139407" y="19990"/>
                  </a:lnTo>
                  <a:cubicBezTo>
                    <a:pt x="101467" y="36869"/>
                    <a:pt x="68668" y="63486"/>
                    <a:pt x="44336" y="97140"/>
                  </a:cubicBezTo>
                  <a:lnTo>
                    <a:pt x="44336" y="97140"/>
                  </a:lnTo>
                  <a:cubicBezTo>
                    <a:pt x="39455" y="103922"/>
                    <a:pt x="34943" y="110962"/>
                    <a:pt x="30819" y="118230"/>
                  </a:cubicBezTo>
                  <a:lnTo>
                    <a:pt x="28566" y="122195"/>
                  </a:lnTo>
                  <a:cubicBezTo>
                    <a:pt x="26944" y="125170"/>
                    <a:pt x="25412" y="128144"/>
                    <a:pt x="23880" y="131208"/>
                  </a:cubicBezTo>
                  <a:cubicBezTo>
                    <a:pt x="22348" y="134273"/>
                    <a:pt x="21718" y="135715"/>
                    <a:pt x="20726" y="138058"/>
                  </a:cubicBezTo>
                  <a:cubicBezTo>
                    <a:pt x="19735" y="140401"/>
                    <a:pt x="18654" y="142474"/>
                    <a:pt x="17662" y="144818"/>
                  </a:cubicBezTo>
                  <a:cubicBezTo>
                    <a:pt x="16671" y="147161"/>
                    <a:pt x="16040" y="149054"/>
                    <a:pt x="15229" y="151127"/>
                  </a:cubicBezTo>
                  <a:lnTo>
                    <a:pt x="15229" y="151127"/>
                  </a:lnTo>
                  <a:cubicBezTo>
                    <a:pt x="7853" y="170517"/>
                    <a:pt x="3037" y="190786"/>
                    <a:pt x="901" y="211423"/>
                  </a:cubicBezTo>
                  <a:close/>
                </a:path>
              </a:pathLst>
            </a:custGeom>
            <a:solidFill>
              <a:srgbClr val="FFFFFF"/>
            </a:solidFill>
            <a:ln w="9008"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E3CB28F3-AD39-4853-845F-B2797A65772F}"/>
              </a:ext>
            </a:extLst>
          </p:cNvPr>
          <p:cNvGrpSpPr/>
          <p:nvPr/>
        </p:nvGrpSpPr>
        <p:grpSpPr>
          <a:xfrm>
            <a:off x="2997195" y="5300029"/>
            <a:ext cx="5809479" cy="1373596"/>
            <a:chOff x="1789326" y="4343736"/>
            <a:chExt cx="5809479" cy="1424029"/>
          </a:xfrm>
        </p:grpSpPr>
        <p:sp>
          <p:nvSpPr>
            <p:cNvPr id="36" name="Freeform: Shape 35">
              <a:extLst>
                <a:ext uri="{FF2B5EF4-FFF2-40B4-BE49-F238E27FC236}">
                  <a16:creationId xmlns:a16="http://schemas.microsoft.com/office/drawing/2014/main" id="{C0A0B510-C635-42F9-915D-E9E8E6238F19}"/>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FFD4E2"/>
            </a:solidFill>
            <a:ln w="9008" cap="flat">
              <a:noFill/>
              <a:prstDash val="solid"/>
              <a:miter/>
            </a:ln>
          </p:spPr>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Giá trị một phần</a:t>
              </a:r>
            </a:p>
          </p:txBody>
        </p:sp>
        <p:sp>
          <p:nvSpPr>
            <p:cNvPr id="37" name="Freeform: Shape 36">
              <a:extLst>
                <a:ext uri="{FF2B5EF4-FFF2-40B4-BE49-F238E27FC236}">
                  <a16:creationId xmlns:a16="http://schemas.microsoft.com/office/drawing/2014/main" id="{5F10DF3A-8542-4648-94C5-D04545DA87B6}"/>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FF9CC0"/>
            </a:solidFill>
            <a:ln w="900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13142A9-D79F-45B3-83F4-EE9FC623E412}"/>
                </a:ext>
              </a:extLst>
            </p:cNvPr>
            <p:cNvSpPr/>
            <p:nvPr/>
          </p:nvSpPr>
          <p:spPr>
            <a:xfrm>
              <a:off x="2092831" y="4729324"/>
              <a:ext cx="815893" cy="653051"/>
            </a:xfrm>
            <a:custGeom>
              <a:avLst/>
              <a:gdLst>
                <a:gd name="connsiteX0" fmla="*/ 901 w 815893"/>
                <a:gd name="connsiteY0" fmla="*/ 211783 h 653051"/>
                <a:gd name="connsiteX1" fmla="*/ 0 w 815893"/>
                <a:gd name="connsiteY1" fmla="*/ 225302 h 653051"/>
                <a:gd name="connsiteX2" fmla="*/ 0 w 815893"/>
                <a:gd name="connsiteY2" fmla="*/ 226834 h 653051"/>
                <a:gd name="connsiteX3" fmla="*/ 0 w 815893"/>
                <a:gd name="connsiteY3" fmla="*/ 239362 h 653051"/>
                <a:gd name="connsiteX4" fmla="*/ 0 w 815893"/>
                <a:gd name="connsiteY4" fmla="*/ 240264 h 653051"/>
                <a:gd name="connsiteX5" fmla="*/ 631 w 815893"/>
                <a:gd name="connsiteY5" fmla="*/ 253513 h 653051"/>
                <a:gd name="connsiteX6" fmla="*/ 631 w 815893"/>
                <a:gd name="connsiteY6" fmla="*/ 255225 h 653051"/>
                <a:gd name="connsiteX7" fmla="*/ 1892 w 815893"/>
                <a:gd name="connsiteY7" fmla="*/ 266671 h 653051"/>
                <a:gd name="connsiteX8" fmla="*/ 1892 w 815893"/>
                <a:gd name="connsiteY8" fmla="*/ 268744 h 653051"/>
                <a:gd name="connsiteX9" fmla="*/ 4055 w 815893"/>
                <a:gd name="connsiteY9" fmla="*/ 281452 h 653051"/>
                <a:gd name="connsiteX10" fmla="*/ 4055 w 815893"/>
                <a:gd name="connsiteY10" fmla="*/ 282804 h 653051"/>
                <a:gd name="connsiteX11" fmla="*/ 6668 w 815893"/>
                <a:gd name="connsiteY11" fmla="*/ 293890 h 653051"/>
                <a:gd name="connsiteX12" fmla="*/ 7299 w 815893"/>
                <a:gd name="connsiteY12" fmla="*/ 296594 h 653051"/>
                <a:gd name="connsiteX13" fmla="*/ 10904 w 815893"/>
                <a:gd name="connsiteY13" fmla="*/ 308761 h 653051"/>
                <a:gd name="connsiteX14" fmla="*/ 10904 w 815893"/>
                <a:gd name="connsiteY14" fmla="*/ 309482 h 653051"/>
                <a:gd name="connsiteX15" fmla="*/ 14779 w 815893"/>
                <a:gd name="connsiteY15" fmla="*/ 320388 h 653051"/>
                <a:gd name="connsiteX16" fmla="*/ 68847 w 815893"/>
                <a:gd name="connsiteY16" fmla="*/ 402495 h 653051"/>
                <a:gd name="connsiteX17" fmla="*/ 76777 w 815893"/>
                <a:gd name="connsiteY17" fmla="*/ 410066 h 653051"/>
                <a:gd name="connsiteX18" fmla="*/ 84167 w 815893"/>
                <a:gd name="connsiteY18" fmla="*/ 416465 h 653051"/>
                <a:gd name="connsiteX19" fmla="*/ 92097 w 815893"/>
                <a:gd name="connsiteY19" fmla="*/ 422774 h 653051"/>
                <a:gd name="connsiteX20" fmla="*/ 96242 w 815893"/>
                <a:gd name="connsiteY20" fmla="*/ 425928 h 653051"/>
                <a:gd name="connsiteX21" fmla="*/ 407767 w 815893"/>
                <a:gd name="connsiteY21" fmla="*/ 653052 h 653051"/>
                <a:gd name="connsiteX22" fmla="*/ 719562 w 815893"/>
                <a:gd name="connsiteY22" fmla="*/ 426379 h 653051"/>
                <a:gd name="connsiteX23" fmla="*/ 800664 w 815893"/>
                <a:gd name="connsiteY23" fmla="*/ 320478 h 653051"/>
                <a:gd name="connsiteX24" fmla="*/ 804810 w 815893"/>
                <a:gd name="connsiteY24" fmla="*/ 308851 h 653051"/>
                <a:gd name="connsiteX25" fmla="*/ 804810 w 815893"/>
                <a:gd name="connsiteY25" fmla="*/ 308851 h 653051"/>
                <a:gd name="connsiteX26" fmla="*/ 808324 w 815893"/>
                <a:gd name="connsiteY26" fmla="*/ 296774 h 653051"/>
                <a:gd name="connsiteX27" fmla="*/ 809045 w 815893"/>
                <a:gd name="connsiteY27" fmla="*/ 294070 h 653051"/>
                <a:gd name="connsiteX28" fmla="*/ 811839 w 815893"/>
                <a:gd name="connsiteY28" fmla="*/ 282173 h 653051"/>
                <a:gd name="connsiteX29" fmla="*/ 811839 w 815893"/>
                <a:gd name="connsiteY29" fmla="*/ 282173 h 653051"/>
                <a:gd name="connsiteX30" fmla="*/ 814001 w 815893"/>
                <a:gd name="connsiteY30" fmla="*/ 269285 h 653051"/>
                <a:gd name="connsiteX31" fmla="*/ 814001 w 815893"/>
                <a:gd name="connsiteY31" fmla="*/ 267302 h 653051"/>
                <a:gd name="connsiteX32" fmla="*/ 815263 w 815893"/>
                <a:gd name="connsiteY32" fmla="*/ 255135 h 653051"/>
                <a:gd name="connsiteX33" fmla="*/ 815263 w 815893"/>
                <a:gd name="connsiteY33" fmla="*/ 254234 h 653051"/>
                <a:gd name="connsiteX34" fmla="*/ 815894 w 815893"/>
                <a:gd name="connsiteY34" fmla="*/ 240714 h 653051"/>
                <a:gd name="connsiteX35" fmla="*/ 815894 w 815893"/>
                <a:gd name="connsiteY35" fmla="*/ 239903 h 653051"/>
                <a:gd name="connsiteX36" fmla="*/ 815894 w 815893"/>
                <a:gd name="connsiteY36" fmla="*/ 226834 h 653051"/>
                <a:gd name="connsiteX37" fmla="*/ 815894 w 815893"/>
                <a:gd name="connsiteY37" fmla="*/ 226114 h 653051"/>
                <a:gd name="connsiteX38" fmla="*/ 814812 w 815893"/>
                <a:gd name="connsiteY38" fmla="*/ 212234 h 653051"/>
                <a:gd name="connsiteX39" fmla="*/ 814812 w 815893"/>
                <a:gd name="connsiteY39" fmla="*/ 212234 h 653051"/>
                <a:gd name="connsiteX40" fmla="*/ 800394 w 815893"/>
                <a:gd name="connsiteY40" fmla="*/ 151938 h 653051"/>
                <a:gd name="connsiteX41" fmla="*/ 800394 w 815893"/>
                <a:gd name="connsiteY41" fmla="*/ 151938 h 653051"/>
                <a:gd name="connsiteX42" fmla="*/ 798141 w 815893"/>
                <a:gd name="connsiteY42" fmla="*/ 146079 h 653051"/>
                <a:gd name="connsiteX43" fmla="*/ 795077 w 815893"/>
                <a:gd name="connsiteY43" fmla="*/ 139320 h 653051"/>
                <a:gd name="connsiteX44" fmla="*/ 791923 w 815893"/>
                <a:gd name="connsiteY44" fmla="*/ 132380 h 653051"/>
                <a:gd name="connsiteX45" fmla="*/ 787147 w 815893"/>
                <a:gd name="connsiteY45" fmla="*/ 123367 h 653051"/>
                <a:gd name="connsiteX46" fmla="*/ 784895 w 815893"/>
                <a:gd name="connsiteY46" fmla="*/ 119311 h 653051"/>
                <a:gd name="connsiteX47" fmla="*/ 778947 w 815893"/>
                <a:gd name="connsiteY47" fmla="*/ 109307 h 653051"/>
                <a:gd name="connsiteX48" fmla="*/ 778947 w 815893"/>
                <a:gd name="connsiteY48" fmla="*/ 109307 h 653051"/>
                <a:gd name="connsiteX49" fmla="*/ 771377 w 815893"/>
                <a:gd name="connsiteY49" fmla="*/ 98221 h 653051"/>
                <a:gd name="connsiteX50" fmla="*/ 771377 w 815893"/>
                <a:gd name="connsiteY50" fmla="*/ 98221 h 653051"/>
                <a:gd name="connsiteX51" fmla="*/ 676307 w 815893"/>
                <a:gd name="connsiteY51" fmla="*/ 21161 h 653051"/>
                <a:gd name="connsiteX52" fmla="*/ 676307 w 815893"/>
                <a:gd name="connsiteY52" fmla="*/ 21161 h 653051"/>
                <a:gd name="connsiteX53" fmla="*/ 407586 w 815893"/>
                <a:gd name="connsiteY53" fmla="*/ 76230 h 653051"/>
                <a:gd name="connsiteX54" fmla="*/ 139407 w 815893"/>
                <a:gd name="connsiteY54" fmla="*/ 19990 h 653051"/>
                <a:gd name="connsiteX55" fmla="*/ 139407 w 815893"/>
                <a:gd name="connsiteY55" fmla="*/ 19990 h 653051"/>
                <a:gd name="connsiteX56" fmla="*/ 44336 w 815893"/>
                <a:gd name="connsiteY56" fmla="*/ 97140 h 653051"/>
                <a:gd name="connsiteX57" fmla="*/ 44336 w 815893"/>
                <a:gd name="connsiteY57" fmla="*/ 97140 h 653051"/>
                <a:gd name="connsiteX58" fmla="*/ 30819 w 815893"/>
                <a:gd name="connsiteY58" fmla="*/ 118230 h 653051"/>
                <a:gd name="connsiteX59" fmla="*/ 28566 w 815893"/>
                <a:gd name="connsiteY59" fmla="*/ 122195 h 653051"/>
                <a:gd name="connsiteX60" fmla="*/ 23880 w 815893"/>
                <a:gd name="connsiteY60" fmla="*/ 131208 h 653051"/>
                <a:gd name="connsiteX61" fmla="*/ 20726 w 815893"/>
                <a:gd name="connsiteY61" fmla="*/ 138058 h 653051"/>
                <a:gd name="connsiteX62" fmla="*/ 17662 w 815893"/>
                <a:gd name="connsiteY62" fmla="*/ 144818 h 653051"/>
                <a:gd name="connsiteX63" fmla="*/ 15229 w 815893"/>
                <a:gd name="connsiteY63" fmla="*/ 151127 h 653051"/>
                <a:gd name="connsiteX64" fmla="*/ 15229 w 815893"/>
                <a:gd name="connsiteY64" fmla="*/ 151127 h 653051"/>
                <a:gd name="connsiteX65" fmla="*/ 901 w 815893"/>
                <a:gd name="connsiteY65" fmla="*/ 211423 h 6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5893" h="653051">
                  <a:moveTo>
                    <a:pt x="901" y="211783"/>
                  </a:moveTo>
                  <a:cubicBezTo>
                    <a:pt x="901" y="216289"/>
                    <a:pt x="180" y="220796"/>
                    <a:pt x="0" y="225302"/>
                  </a:cubicBezTo>
                  <a:cubicBezTo>
                    <a:pt x="0" y="225843"/>
                    <a:pt x="0" y="226294"/>
                    <a:pt x="0" y="226834"/>
                  </a:cubicBezTo>
                  <a:cubicBezTo>
                    <a:pt x="0" y="230980"/>
                    <a:pt x="0" y="235216"/>
                    <a:pt x="0" y="239362"/>
                  </a:cubicBezTo>
                  <a:lnTo>
                    <a:pt x="0" y="240264"/>
                  </a:lnTo>
                  <a:cubicBezTo>
                    <a:pt x="0" y="244680"/>
                    <a:pt x="0" y="249277"/>
                    <a:pt x="631" y="253513"/>
                  </a:cubicBezTo>
                  <a:cubicBezTo>
                    <a:pt x="631" y="254053"/>
                    <a:pt x="631" y="254684"/>
                    <a:pt x="631" y="255225"/>
                  </a:cubicBezTo>
                  <a:cubicBezTo>
                    <a:pt x="631" y="259100"/>
                    <a:pt x="1352" y="262886"/>
                    <a:pt x="1892" y="266671"/>
                  </a:cubicBezTo>
                  <a:lnTo>
                    <a:pt x="1892" y="268744"/>
                  </a:lnTo>
                  <a:cubicBezTo>
                    <a:pt x="2433" y="272950"/>
                    <a:pt x="3154" y="277186"/>
                    <a:pt x="4055" y="281452"/>
                  </a:cubicBezTo>
                  <a:lnTo>
                    <a:pt x="4055" y="282804"/>
                  </a:lnTo>
                  <a:cubicBezTo>
                    <a:pt x="4776" y="286590"/>
                    <a:pt x="5677" y="290285"/>
                    <a:pt x="6668" y="293890"/>
                  </a:cubicBezTo>
                  <a:cubicBezTo>
                    <a:pt x="6668" y="294791"/>
                    <a:pt x="6668" y="295693"/>
                    <a:pt x="7299" y="296594"/>
                  </a:cubicBezTo>
                  <a:cubicBezTo>
                    <a:pt x="8381" y="300650"/>
                    <a:pt x="9552" y="304705"/>
                    <a:pt x="10904" y="308761"/>
                  </a:cubicBezTo>
                  <a:lnTo>
                    <a:pt x="10904" y="309482"/>
                  </a:lnTo>
                  <a:cubicBezTo>
                    <a:pt x="12075" y="313087"/>
                    <a:pt x="13427" y="316783"/>
                    <a:pt x="14779" y="320388"/>
                  </a:cubicBezTo>
                  <a:cubicBezTo>
                    <a:pt x="26861" y="351238"/>
                    <a:pt x="45281" y="379209"/>
                    <a:pt x="68847" y="402495"/>
                  </a:cubicBezTo>
                  <a:cubicBezTo>
                    <a:pt x="71370" y="405018"/>
                    <a:pt x="74074" y="407542"/>
                    <a:pt x="76777" y="410066"/>
                  </a:cubicBezTo>
                  <a:lnTo>
                    <a:pt x="84167" y="416465"/>
                  </a:lnTo>
                  <a:cubicBezTo>
                    <a:pt x="86690" y="418628"/>
                    <a:pt x="89393" y="420701"/>
                    <a:pt x="92097" y="422774"/>
                  </a:cubicBezTo>
                  <a:cubicBezTo>
                    <a:pt x="94800" y="424847"/>
                    <a:pt x="94800" y="424937"/>
                    <a:pt x="96242" y="425928"/>
                  </a:cubicBezTo>
                  <a:lnTo>
                    <a:pt x="407767" y="653052"/>
                  </a:lnTo>
                  <a:lnTo>
                    <a:pt x="719562" y="426379"/>
                  </a:lnTo>
                  <a:cubicBezTo>
                    <a:pt x="756254" y="399653"/>
                    <a:pt x="784423" y="362871"/>
                    <a:pt x="800664" y="320478"/>
                  </a:cubicBezTo>
                  <a:cubicBezTo>
                    <a:pt x="802106" y="316602"/>
                    <a:pt x="803548" y="312727"/>
                    <a:pt x="804810" y="308851"/>
                  </a:cubicBezTo>
                  <a:lnTo>
                    <a:pt x="804810" y="308851"/>
                  </a:lnTo>
                  <a:cubicBezTo>
                    <a:pt x="806161" y="304886"/>
                    <a:pt x="807243" y="300830"/>
                    <a:pt x="808324" y="296774"/>
                  </a:cubicBezTo>
                  <a:cubicBezTo>
                    <a:pt x="808324" y="295873"/>
                    <a:pt x="808865" y="294972"/>
                    <a:pt x="809045" y="294070"/>
                  </a:cubicBezTo>
                  <a:cubicBezTo>
                    <a:pt x="810036" y="290105"/>
                    <a:pt x="811028" y="286229"/>
                    <a:pt x="811839" y="282173"/>
                  </a:cubicBezTo>
                  <a:lnTo>
                    <a:pt x="811839" y="282173"/>
                  </a:lnTo>
                  <a:cubicBezTo>
                    <a:pt x="812650" y="277847"/>
                    <a:pt x="813371" y="273160"/>
                    <a:pt x="814001" y="269285"/>
                  </a:cubicBezTo>
                  <a:lnTo>
                    <a:pt x="814001" y="267302"/>
                  </a:lnTo>
                  <a:cubicBezTo>
                    <a:pt x="814542" y="263246"/>
                    <a:pt x="814993" y="259191"/>
                    <a:pt x="815263" y="255135"/>
                  </a:cubicBezTo>
                  <a:cubicBezTo>
                    <a:pt x="815307" y="254836"/>
                    <a:pt x="815307" y="254532"/>
                    <a:pt x="815263" y="254234"/>
                  </a:cubicBezTo>
                  <a:cubicBezTo>
                    <a:pt x="815263" y="249727"/>
                    <a:pt x="815804" y="245221"/>
                    <a:pt x="815894" y="240714"/>
                  </a:cubicBezTo>
                  <a:lnTo>
                    <a:pt x="815894" y="239903"/>
                  </a:lnTo>
                  <a:cubicBezTo>
                    <a:pt x="815894" y="235577"/>
                    <a:pt x="815894" y="230890"/>
                    <a:pt x="815894" y="226834"/>
                  </a:cubicBezTo>
                  <a:lnTo>
                    <a:pt x="815894" y="226114"/>
                  </a:lnTo>
                  <a:cubicBezTo>
                    <a:pt x="815894" y="221517"/>
                    <a:pt x="815353" y="217101"/>
                    <a:pt x="814812" y="212234"/>
                  </a:cubicBezTo>
                  <a:lnTo>
                    <a:pt x="814812" y="212234"/>
                  </a:lnTo>
                  <a:cubicBezTo>
                    <a:pt x="812688" y="191587"/>
                    <a:pt x="807840" y="171312"/>
                    <a:pt x="800394" y="151938"/>
                  </a:cubicBezTo>
                  <a:lnTo>
                    <a:pt x="800394" y="151938"/>
                  </a:lnTo>
                  <a:cubicBezTo>
                    <a:pt x="799583" y="149955"/>
                    <a:pt x="798862" y="148062"/>
                    <a:pt x="798141" y="146079"/>
                  </a:cubicBezTo>
                  <a:lnTo>
                    <a:pt x="795077" y="139320"/>
                  </a:lnTo>
                  <a:cubicBezTo>
                    <a:pt x="793996" y="136977"/>
                    <a:pt x="793005" y="134633"/>
                    <a:pt x="791923" y="132380"/>
                  </a:cubicBezTo>
                  <a:cubicBezTo>
                    <a:pt x="790842" y="130127"/>
                    <a:pt x="788769" y="126341"/>
                    <a:pt x="787147" y="123367"/>
                  </a:cubicBezTo>
                  <a:cubicBezTo>
                    <a:pt x="786426" y="122015"/>
                    <a:pt x="785706" y="120663"/>
                    <a:pt x="784895" y="119311"/>
                  </a:cubicBezTo>
                  <a:cubicBezTo>
                    <a:pt x="783002" y="115977"/>
                    <a:pt x="781020" y="112552"/>
                    <a:pt x="778947" y="109307"/>
                  </a:cubicBezTo>
                  <a:lnTo>
                    <a:pt x="778947" y="109307"/>
                  </a:lnTo>
                  <a:cubicBezTo>
                    <a:pt x="776544" y="105522"/>
                    <a:pt x="774021" y="101826"/>
                    <a:pt x="771377" y="98221"/>
                  </a:cubicBezTo>
                  <a:lnTo>
                    <a:pt x="771377" y="98221"/>
                  </a:lnTo>
                  <a:cubicBezTo>
                    <a:pt x="747041" y="64595"/>
                    <a:pt x="714240" y="38008"/>
                    <a:pt x="676307" y="21161"/>
                  </a:cubicBezTo>
                  <a:lnTo>
                    <a:pt x="676307" y="21161"/>
                  </a:lnTo>
                  <a:cubicBezTo>
                    <a:pt x="584193" y="-20003"/>
                    <a:pt x="476091" y="2150"/>
                    <a:pt x="407586" y="76230"/>
                  </a:cubicBezTo>
                  <a:cubicBezTo>
                    <a:pt x="339469" y="1960"/>
                    <a:pt x="231616" y="-20658"/>
                    <a:pt x="139407" y="19990"/>
                  </a:cubicBezTo>
                  <a:lnTo>
                    <a:pt x="139407" y="19990"/>
                  </a:lnTo>
                  <a:cubicBezTo>
                    <a:pt x="101467" y="36869"/>
                    <a:pt x="68668" y="63486"/>
                    <a:pt x="44336" y="97140"/>
                  </a:cubicBezTo>
                  <a:lnTo>
                    <a:pt x="44336" y="97140"/>
                  </a:lnTo>
                  <a:cubicBezTo>
                    <a:pt x="39455" y="103922"/>
                    <a:pt x="34943" y="110962"/>
                    <a:pt x="30819" y="118230"/>
                  </a:cubicBezTo>
                  <a:lnTo>
                    <a:pt x="28566" y="122195"/>
                  </a:lnTo>
                  <a:cubicBezTo>
                    <a:pt x="26944" y="125170"/>
                    <a:pt x="25412" y="128144"/>
                    <a:pt x="23880" y="131208"/>
                  </a:cubicBezTo>
                  <a:cubicBezTo>
                    <a:pt x="22348" y="134273"/>
                    <a:pt x="21718" y="135715"/>
                    <a:pt x="20726" y="138058"/>
                  </a:cubicBezTo>
                  <a:cubicBezTo>
                    <a:pt x="19735" y="140401"/>
                    <a:pt x="18654" y="142474"/>
                    <a:pt x="17662" y="144818"/>
                  </a:cubicBezTo>
                  <a:cubicBezTo>
                    <a:pt x="16671" y="147161"/>
                    <a:pt x="16040" y="149054"/>
                    <a:pt x="15229" y="151127"/>
                  </a:cubicBezTo>
                  <a:lnTo>
                    <a:pt x="15229" y="151127"/>
                  </a:lnTo>
                  <a:cubicBezTo>
                    <a:pt x="7853" y="170517"/>
                    <a:pt x="3037" y="190786"/>
                    <a:pt x="901" y="211423"/>
                  </a:cubicBezTo>
                  <a:close/>
                </a:path>
              </a:pathLst>
            </a:custGeom>
            <a:solidFill>
              <a:srgbClr val="FFFFFF"/>
            </a:solidFill>
            <a:ln w="9008"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022718B3-6E4A-4E27-96A9-C249A9752968}"/>
              </a:ext>
            </a:extLst>
          </p:cNvPr>
          <p:cNvGrpSpPr/>
          <p:nvPr/>
        </p:nvGrpSpPr>
        <p:grpSpPr>
          <a:xfrm>
            <a:off x="2997195" y="6892228"/>
            <a:ext cx="5809479" cy="1373597"/>
            <a:chOff x="1789326" y="4343736"/>
            <a:chExt cx="5809479" cy="1424029"/>
          </a:xfrm>
        </p:grpSpPr>
        <p:sp>
          <p:nvSpPr>
            <p:cNvPr id="40" name="Freeform: Shape 39">
              <a:extLst>
                <a:ext uri="{FF2B5EF4-FFF2-40B4-BE49-F238E27FC236}">
                  <a16:creationId xmlns:a16="http://schemas.microsoft.com/office/drawing/2014/main" id="{1FE78C93-A526-43A6-8E6E-3FD0E8539920}"/>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FFD4E2"/>
            </a:solidFill>
            <a:ln w="9008" cap="flat">
              <a:noFill/>
              <a:prstDash val="solid"/>
              <a:miter/>
            </a:ln>
          </p:spPr>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Tìm số bé</a:t>
              </a:r>
            </a:p>
          </p:txBody>
        </p:sp>
        <p:sp>
          <p:nvSpPr>
            <p:cNvPr id="41" name="Freeform: Shape 40">
              <a:extLst>
                <a:ext uri="{FF2B5EF4-FFF2-40B4-BE49-F238E27FC236}">
                  <a16:creationId xmlns:a16="http://schemas.microsoft.com/office/drawing/2014/main" id="{91955E4D-4C8B-4E7A-B1D6-3CF9F520383C}"/>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FF9CC0"/>
            </a:solidFill>
            <a:ln w="900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EE7B150-AE5D-4A37-98AE-2D4B5F68EEC1}"/>
                </a:ext>
              </a:extLst>
            </p:cNvPr>
            <p:cNvSpPr/>
            <p:nvPr/>
          </p:nvSpPr>
          <p:spPr>
            <a:xfrm>
              <a:off x="2092831" y="4729324"/>
              <a:ext cx="815893" cy="653051"/>
            </a:xfrm>
            <a:custGeom>
              <a:avLst/>
              <a:gdLst>
                <a:gd name="connsiteX0" fmla="*/ 901 w 815893"/>
                <a:gd name="connsiteY0" fmla="*/ 211783 h 653051"/>
                <a:gd name="connsiteX1" fmla="*/ 0 w 815893"/>
                <a:gd name="connsiteY1" fmla="*/ 225302 h 653051"/>
                <a:gd name="connsiteX2" fmla="*/ 0 w 815893"/>
                <a:gd name="connsiteY2" fmla="*/ 226834 h 653051"/>
                <a:gd name="connsiteX3" fmla="*/ 0 w 815893"/>
                <a:gd name="connsiteY3" fmla="*/ 239362 h 653051"/>
                <a:gd name="connsiteX4" fmla="*/ 0 w 815893"/>
                <a:gd name="connsiteY4" fmla="*/ 240264 h 653051"/>
                <a:gd name="connsiteX5" fmla="*/ 631 w 815893"/>
                <a:gd name="connsiteY5" fmla="*/ 253513 h 653051"/>
                <a:gd name="connsiteX6" fmla="*/ 631 w 815893"/>
                <a:gd name="connsiteY6" fmla="*/ 255225 h 653051"/>
                <a:gd name="connsiteX7" fmla="*/ 1892 w 815893"/>
                <a:gd name="connsiteY7" fmla="*/ 266671 h 653051"/>
                <a:gd name="connsiteX8" fmla="*/ 1892 w 815893"/>
                <a:gd name="connsiteY8" fmla="*/ 268744 h 653051"/>
                <a:gd name="connsiteX9" fmla="*/ 4055 w 815893"/>
                <a:gd name="connsiteY9" fmla="*/ 281452 h 653051"/>
                <a:gd name="connsiteX10" fmla="*/ 4055 w 815893"/>
                <a:gd name="connsiteY10" fmla="*/ 282804 h 653051"/>
                <a:gd name="connsiteX11" fmla="*/ 6668 w 815893"/>
                <a:gd name="connsiteY11" fmla="*/ 293890 h 653051"/>
                <a:gd name="connsiteX12" fmla="*/ 7299 w 815893"/>
                <a:gd name="connsiteY12" fmla="*/ 296594 h 653051"/>
                <a:gd name="connsiteX13" fmla="*/ 10904 w 815893"/>
                <a:gd name="connsiteY13" fmla="*/ 308761 h 653051"/>
                <a:gd name="connsiteX14" fmla="*/ 10904 w 815893"/>
                <a:gd name="connsiteY14" fmla="*/ 309482 h 653051"/>
                <a:gd name="connsiteX15" fmla="*/ 14779 w 815893"/>
                <a:gd name="connsiteY15" fmla="*/ 320388 h 653051"/>
                <a:gd name="connsiteX16" fmla="*/ 68847 w 815893"/>
                <a:gd name="connsiteY16" fmla="*/ 402495 h 653051"/>
                <a:gd name="connsiteX17" fmla="*/ 76777 w 815893"/>
                <a:gd name="connsiteY17" fmla="*/ 410066 h 653051"/>
                <a:gd name="connsiteX18" fmla="*/ 84167 w 815893"/>
                <a:gd name="connsiteY18" fmla="*/ 416465 h 653051"/>
                <a:gd name="connsiteX19" fmla="*/ 92097 w 815893"/>
                <a:gd name="connsiteY19" fmla="*/ 422774 h 653051"/>
                <a:gd name="connsiteX20" fmla="*/ 96242 w 815893"/>
                <a:gd name="connsiteY20" fmla="*/ 425928 h 653051"/>
                <a:gd name="connsiteX21" fmla="*/ 407767 w 815893"/>
                <a:gd name="connsiteY21" fmla="*/ 653052 h 653051"/>
                <a:gd name="connsiteX22" fmla="*/ 719562 w 815893"/>
                <a:gd name="connsiteY22" fmla="*/ 426379 h 653051"/>
                <a:gd name="connsiteX23" fmla="*/ 800664 w 815893"/>
                <a:gd name="connsiteY23" fmla="*/ 320478 h 653051"/>
                <a:gd name="connsiteX24" fmla="*/ 804810 w 815893"/>
                <a:gd name="connsiteY24" fmla="*/ 308851 h 653051"/>
                <a:gd name="connsiteX25" fmla="*/ 804810 w 815893"/>
                <a:gd name="connsiteY25" fmla="*/ 308851 h 653051"/>
                <a:gd name="connsiteX26" fmla="*/ 808324 w 815893"/>
                <a:gd name="connsiteY26" fmla="*/ 296774 h 653051"/>
                <a:gd name="connsiteX27" fmla="*/ 809045 w 815893"/>
                <a:gd name="connsiteY27" fmla="*/ 294070 h 653051"/>
                <a:gd name="connsiteX28" fmla="*/ 811839 w 815893"/>
                <a:gd name="connsiteY28" fmla="*/ 282173 h 653051"/>
                <a:gd name="connsiteX29" fmla="*/ 811839 w 815893"/>
                <a:gd name="connsiteY29" fmla="*/ 282173 h 653051"/>
                <a:gd name="connsiteX30" fmla="*/ 814001 w 815893"/>
                <a:gd name="connsiteY30" fmla="*/ 269285 h 653051"/>
                <a:gd name="connsiteX31" fmla="*/ 814001 w 815893"/>
                <a:gd name="connsiteY31" fmla="*/ 267302 h 653051"/>
                <a:gd name="connsiteX32" fmla="*/ 815263 w 815893"/>
                <a:gd name="connsiteY32" fmla="*/ 255135 h 653051"/>
                <a:gd name="connsiteX33" fmla="*/ 815263 w 815893"/>
                <a:gd name="connsiteY33" fmla="*/ 254234 h 653051"/>
                <a:gd name="connsiteX34" fmla="*/ 815894 w 815893"/>
                <a:gd name="connsiteY34" fmla="*/ 240714 h 653051"/>
                <a:gd name="connsiteX35" fmla="*/ 815894 w 815893"/>
                <a:gd name="connsiteY35" fmla="*/ 239903 h 653051"/>
                <a:gd name="connsiteX36" fmla="*/ 815894 w 815893"/>
                <a:gd name="connsiteY36" fmla="*/ 226834 h 653051"/>
                <a:gd name="connsiteX37" fmla="*/ 815894 w 815893"/>
                <a:gd name="connsiteY37" fmla="*/ 226114 h 653051"/>
                <a:gd name="connsiteX38" fmla="*/ 814812 w 815893"/>
                <a:gd name="connsiteY38" fmla="*/ 212234 h 653051"/>
                <a:gd name="connsiteX39" fmla="*/ 814812 w 815893"/>
                <a:gd name="connsiteY39" fmla="*/ 212234 h 653051"/>
                <a:gd name="connsiteX40" fmla="*/ 800394 w 815893"/>
                <a:gd name="connsiteY40" fmla="*/ 151938 h 653051"/>
                <a:gd name="connsiteX41" fmla="*/ 800394 w 815893"/>
                <a:gd name="connsiteY41" fmla="*/ 151938 h 653051"/>
                <a:gd name="connsiteX42" fmla="*/ 798141 w 815893"/>
                <a:gd name="connsiteY42" fmla="*/ 146079 h 653051"/>
                <a:gd name="connsiteX43" fmla="*/ 795077 w 815893"/>
                <a:gd name="connsiteY43" fmla="*/ 139320 h 653051"/>
                <a:gd name="connsiteX44" fmla="*/ 791923 w 815893"/>
                <a:gd name="connsiteY44" fmla="*/ 132380 h 653051"/>
                <a:gd name="connsiteX45" fmla="*/ 787147 w 815893"/>
                <a:gd name="connsiteY45" fmla="*/ 123367 h 653051"/>
                <a:gd name="connsiteX46" fmla="*/ 784895 w 815893"/>
                <a:gd name="connsiteY46" fmla="*/ 119311 h 653051"/>
                <a:gd name="connsiteX47" fmla="*/ 778947 w 815893"/>
                <a:gd name="connsiteY47" fmla="*/ 109307 h 653051"/>
                <a:gd name="connsiteX48" fmla="*/ 778947 w 815893"/>
                <a:gd name="connsiteY48" fmla="*/ 109307 h 653051"/>
                <a:gd name="connsiteX49" fmla="*/ 771377 w 815893"/>
                <a:gd name="connsiteY49" fmla="*/ 98221 h 653051"/>
                <a:gd name="connsiteX50" fmla="*/ 771377 w 815893"/>
                <a:gd name="connsiteY50" fmla="*/ 98221 h 653051"/>
                <a:gd name="connsiteX51" fmla="*/ 676307 w 815893"/>
                <a:gd name="connsiteY51" fmla="*/ 21161 h 653051"/>
                <a:gd name="connsiteX52" fmla="*/ 676307 w 815893"/>
                <a:gd name="connsiteY52" fmla="*/ 21161 h 653051"/>
                <a:gd name="connsiteX53" fmla="*/ 407586 w 815893"/>
                <a:gd name="connsiteY53" fmla="*/ 76230 h 653051"/>
                <a:gd name="connsiteX54" fmla="*/ 139407 w 815893"/>
                <a:gd name="connsiteY54" fmla="*/ 19990 h 653051"/>
                <a:gd name="connsiteX55" fmla="*/ 139407 w 815893"/>
                <a:gd name="connsiteY55" fmla="*/ 19990 h 653051"/>
                <a:gd name="connsiteX56" fmla="*/ 44336 w 815893"/>
                <a:gd name="connsiteY56" fmla="*/ 97140 h 653051"/>
                <a:gd name="connsiteX57" fmla="*/ 44336 w 815893"/>
                <a:gd name="connsiteY57" fmla="*/ 97140 h 653051"/>
                <a:gd name="connsiteX58" fmla="*/ 30819 w 815893"/>
                <a:gd name="connsiteY58" fmla="*/ 118230 h 653051"/>
                <a:gd name="connsiteX59" fmla="*/ 28566 w 815893"/>
                <a:gd name="connsiteY59" fmla="*/ 122195 h 653051"/>
                <a:gd name="connsiteX60" fmla="*/ 23880 w 815893"/>
                <a:gd name="connsiteY60" fmla="*/ 131208 h 653051"/>
                <a:gd name="connsiteX61" fmla="*/ 20726 w 815893"/>
                <a:gd name="connsiteY61" fmla="*/ 138058 h 653051"/>
                <a:gd name="connsiteX62" fmla="*/ 17662 w 815893"/>
                <a:gd name="connsiteY62" fmla="*/ 144818 h 653051"/>
                <a:gd name="connsiteX63" fmla="*/ 15229 w 815893"/>
                <a:gd name="connsiteY63" fmla="*/ 151127 h 653051"/>
                <a:gd name="connsiteX64" fmla="*/ 15229 w 815893"/>
                <a:gd name="connsiteY64" fmla="*/ 151127 h 653051"/>
                <a:gd name="connsiteX65" fmla="*/ 901 w 815893"/>
                <a:gd name="connsiteY65" fmla="*/ 211423 h 6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5893" h="653051">
                  <a:moveTo>
                    <a:pt x="901" y="211783"/>
                  </a:moveTo>
                  <a:cubicBezTo>
                    <a:pt x="901" y="216289"/>
                    <a:pt x="180" y="220796"/>
                    <a:pt x="0" y="225302"/>
                  </a:cubicBezTo>
                  <a:cubicBezTo>
                    <a:pt x="0" y="225843"/>
                    <a:pt x="0" y="226294"/>
                    <a:pt x="0" y="226834"/>
                  </a:cubicBezTo>
                  <a:cubicBezTo>
                    <a:pt x="0" y="230980"/>
                    <a:pt x="0" y="235216"/>
                    <a:pt x="0" y="239362"/>
                  </a:cubicBezTo>
                  <a:lnTo>
                    <a:pt x="0" y="240264"/>
                  </a:lnTo>
                  <a:cubicBezTo>
                    <a:pt x="0" y="244680"/>
                    <a:pt x="0" y="249277"/>
                    <a:pt x="631" y="253513"/>
                  </a:cubicBezTo>
                  <a:cubicBezTo>
                    <a:pt x="631" y="254053"/>
                    <a:pt x="631" y="254684"/>
                    <a:pt x="631" y="255225"/>
                  </a:cubicBezTo>
                  <a:cubicBezTo>
                    <a:pt x="631" y="259100"/>
                    <a:pt x="1352" y="262886"/>
                    <a:pt x="1892" y="266671"/>
                  </a:cubicBezTo>
                  <a:lnTo>
                    <a:pt x="1892" y="268744"/>
                  </a:lnTo>
                  <a:cubicBezTo>
                    <a:pt x="2433" y="272950"/>
                    <a:pt x="3154" y="277186"/>
                    <a:pt x="4055" y="281452"/>
                  </a:cubicBezTo>
                  <a:lnTo>
                    <a:pt x="4055" y="282804"/>
                  </a:lnTo>
                  <a:cubicBezTo>
                    <a:pt x="4776" y="286590"/>
                    <a:pt x="5677" y="290285"/>
                    <a:pt x="6668" y="293890"/>
                  </a:cubicBezTo>
                  <a:cubicBezTo>
                    <a:pt x="6668" y="294791"/>
                    <a:pt x="6668" y="295693"/>
                    <a:pt x="7299" y="296594"/>
                  </a:cubicBezTo>
                  <a:cubicBezTo>
                    <a:pt x="8381" y="300650"/>
                    <a:pt x="9552" y="304705"/>
                    <a:pt x="10904" y="308761"/>
                  </a:cubicBezTo>
                  <a:lnTo>
                    <a:pt x="10904" y="309482"/>
                  </a:lnTo>
                  <a:cubicBezTo>
                    <a:pt x="12075" y="313087"/>
                    <a:pt x="13427" y="316783"/>
                    <a:pt x="14779" y="320388"/>
                  </a:cubicBezTo>
                  <a:cubicBezTo>
                    <a:pt x="26861" y="351238"/>
                    <a:pt x="45281" y="379209"/>
                    <a:pt x="68847" y="402495"/>
                  </a:cubicBezTo>
                  <a:cubicBezTo>
                    <a:pt x="71370" y="405018"/>
                    <a:pt x="74074" y="407542"/>
                    <a:pt x="76777" y="410066"/>
                  </a:cubicBezTo>
                  <a:lnTo>
                    <a:pt x="84167" y="416465"/>
                  </a:lnTo>
                  <a:cubicBezTo>
                    <a:pt x="86690" y="418628"/>
                    <a:pt x="89393" y="420701"/>
                    <a:pt x="92097" y="422774"/>
                  </a:cubicBezTo>
                  <a:cubicBezTo>
                    <a:pt x="94800" y="424847"/>
                    <a:pt x="94800" y="424937"/>
                    <a:pt x="96242" y="425928"/>
                  </a:cubicBezTo>
                  <a:lnTo>
                    <a:pt x="407767" y="653052"/>
                  </a:lnTo>
                  <a:lnTo>
                    <a:pt x="719562" y="426379"/>
                  </a:lnTo>
                  <a:cubicBezTo>
                    <a:pt x="756254" y="399653"/>
                    <a:pt x="784423" y="362871"/>
                    <a:pt x="800664" y="320478"/>
                  </a:cubicBezTo>
                  <a:cubicBezTo>
                    <a:pt x="802106" y="316602"/>
                    <a:pt x="803548" y="312727"/>
                    <a:pt x="804810" y="308851"/>
                  </a:cubicBezTo>
                  <a:lnTo>
                    <a:pt x="804810" y="308851"/>
                  </a:lnTo>
                  <a:cubicBezTo>
                    <a:pt x="806161" y="304886"/>
                    <a:pt x="807243" y="300830"/>
                    <a:pt x="808324" y="296774"/>
                  </a:cubicBezTo>
                  <a:cubicBezTo>
                    <a:pt x="808324" y="295873"/>
                    <a:pt x="808865" y="294972"/>
                    <a:pt x="809045" y="294070"/>
                  </a:cubicBezTo>
                  <a:cubicBezTo>
                    <a:pt x="810036" y="290105"/>
                    <a:pt x="811028" y="286229"/>
                    <a:pt x="811839" y="282173"/>
                  </a:cubicBezTo>
                  <a:lnTo>
                    <a:pt x="811839" y="282173"/>
                  </a:lnTo>
                  <a:cubicBezTo>
                    <a:pt x="812650" y="277847"/>
                    <a:pt x="813371" y="273160"/>
                    <a:pt x="814001" y="269285"/>
                  </a:cubicBezTo>
                  <a:lnTo>
                    <a:pt x="814001" y="267302"/>
                  </a:lnTo>
                  <a:cubicBezTo>
                    <a:pt x="814542" y="263246"/>
                    <a:pt x="814993" y="259191"/>
                    <a:pt x="815263" y="255135"/>
                  </a:cubicBezTo>
                  <a:cubicBezTo>
                    <a:pt x="815307" y="254836"/>
                    <a:pt x="815307" y="254532"/>
                    <a:pt x="815263" y="254234"/>
                  </a:cubicBezTo>
                  <a:cubicBezTo>
                    <a:pt x="815263" y="249727"/>
                    <a:pt x="815804" y="245221"/>
                    <a:pt x="815894" y="240714"/>
                  </a:cubicBezTo>
                  <a:lnTo>
                    <a:pt x="815894" y="239903"/>
                  </a:lnTo>
                  <a:cubicBezTo>
                    <a:pt x="815894" y="235577"/>
                    <a:pt x="815894" y="230890"/>
                    <a:pt x="815894" y="226834"/>
                  </a:cubicBezTo>
                  <a:lnTo>
                    <a:pt x="815894" y="226114"/>
                  </a:lnTo>
                  <a:cubicBezTo>
                    <a:pt x="815894" y="221517"/>
                    <a:pt x="815353" y="217101"/>
                    <a:pt x="814812" y="212234"/>
                  </a:cubicBezTo>
                  <a:lnTo>
                    <a:pt x="814812" y="212234"/>
                  </a:lnTo>
                  <a:cubicBezTo>
                    <a:pt x="812688" y="191587"/>
                    <a:pt x="807840" y="171312"/>
                    <a:pt x="800394" y="151938"/>
                  </a:cubicBezTo>
                  <a:lnTo>
                    <a:pt x="800394" y="151938"/>
                  </a:lnTo>
                  <a:cubicBezTo>
                    <a:pt x="799583" y="149955"/>
                    <a:pt x="798862" y="148062"/>
                    <a:pt x="798141" y="146079"/>
                  </a:cubicBezTo>
                  <a:lnTo>
                    <a:pt x="795077" y="139320"/>
                  </a:lnTo>
                  <a:cubicBezTo>
                    <a:pt x="793996" y="136977"/>
                    <a:pt x="793005" y="134633"/>
                    <a:pt x="791923" y="132380"/>
                  </a:cubicBezTo>
                  <a:cubicBezTo>
                    <a:pt x="790842" y="130127"/>
                    <a:pt x="788769" y="126341"/>
                    <a:pt x="787147" y="123367"/>
                  </a:cubicBezTo>
                  <a:cubicBezTo>
                    <a:pt x="786426" y="122015"/>
                    <a:pt x="785706" y="120663"/>
                    <a:pt x="784895" y="119311"/>
                  </a:cubicBezTo>
                  <a:cubicBezTo>
                    <a:pt x="783002" y="115977"/>
                    <a:pt x="781020" y="112552"/>
                    <a:pt x="778947" y="109307"/>
                  </a:cubicBezTo>
                  <a:lnTo>
                    <a:pt x="778947" y="109307"/>
                  </a:lnTo>
                  <a:cubicBezTo>
                    <a:pt x="776544" y="105522"/>
                    <a:pt x="774021" y="101826"/>
                    <a:pt x="771377" y="98221"/>
                  </a:cubicBezTo>
                  <a:lnTo>
                    <a:pt x="771377" y="98221"/>
                  </a:lnTo>
                  <a:cubicBezTo>
                    <a:pt x="747041" y="64595"/>
                    <a:pt x="714240" y="38008"/>
                    <a:pt x="676307" y="21161"/>
                  </a:cubicBezTo>
                  <a:lnTo>
                    <a:pt x="676307" y="21161"/>
                  </a:lnTo>
                  <a:cubicBezTo>
                    <a:pt x="584193" y="-20003"/>
                    <a:pt x="476091" y="2150"/>
                    <a:pt x="407586" y="76230"/>
                  </a:cubicBezTo>
                  <a:cubicBezTo>
                    <a:pt x="339469" y="1960"/>
                    <a:pt x="231616" y="-20658"/>
                    <a:pt x="139407" y="19990"/>
                  </a:cubicBezTo>
                  <a:lnTo>
                    <a:pt x="139407" y="19990"/>
                  </a:lnTo>
                  <a:cubicBezTo>
                    <a:pt x="101467" y="36869"/>
                    <a:pt x="68668" y="63486"/>
                    <a:pt x="44336" y="97140"/>
                  </a:cubicBezTo>
                  <a:lnTo>
                    <a:pt x="44336" y="97140"/>
                  </a:lnTo>
                  <a:cubicBezTo>
                    <a:pt x="39455" y="103922"/>
                    <a:pt x="34943" y="110962"/>
                    <a:pt x="30819" y="118230"/>
                  </a:cubicBezTo>
                  <a:lnTo>
                    <a:pt x="28566" y="122195"/>
                  </a:lnTo>
                  <a:cubicBezTo>
                    <a:pt x="26944" y="125170"/>
                    <a:pt x="25412" y="128144"/>
                    <a:pt x="23880" y="131208"/>
                  </a:cubicBezTo>
                  <a:cubicBezTo>
                    <a:pt x="22348" y="134273"/>
                    <a:pt x="21718" y="135715"/>
                    <a:pt x="20726" y="138058"/>
                  </a:cubicBezTo>
                  <a:cubicBezTo>
                    <a:pt x="19735" y="140401"/>
                    <a:pt x="18654" y="142474"/>
                    <a:pt x="17662" y="144818"/>
                  </a:cubicBezTo>
                  <a:cubicBezTo>
                    <a:pt x="16671" y="147161"/>
                    <a:pt x="16040" y="149054"/>
                    <a:pt x="15229" y="151127"/>
                  </a:cubicBezTo>
                  <a:lnTo>
                    <a:pt x="15229" y="151127"/>
                  </a:lnTo>
                  <a:cubicBezTo>
                    <a:pt x="7853" y="170517"/>
                    <a:pt x="3037" y="190786"/>
                    <a:pt x="901" y="211423"/>
                  </a:cubicBezTo>
                  <a:close/>
                </a:path>
              </a:pathLst>
            </a:custGeom>
            <a:solidFill>
              <a:srgbClr val="FFFFFF"/>
            </a:solidFill>
            <a:ln w="9008"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D9AF0E7B-34D6-443A-A99F-99B136B4A504}"/>
              </a:ext>
            </a:extLst>
          </p:cNvPr>
          <p:cNvGrpSpPr/>
          <p:nvPr/>
        </p:nvGrpSpPr>
        <p:grpSpPr>
          <a:xfrm>
            <a:off x="2961000" y="8464192"/>
            <a:ext cx="5809479" cy="1373598"/>
            <a:chOff x="1789326" y="4343736"/>
            <a:chExt cx="5809479" cy="1424029"/>
          </a:xfrm>
        </p:grpSpPr>
        <p:sp>
          <p:nvSpPr>
            <p:cNvPr id="44" name="Freeform: Shape 43">
              <a:extLst>
                <a:ext uri="{FF2B5EF4-FFF2-40B4-BE49-F238E27FC236}">
                  <a16:creationId xmlns:a16="http://schemas.microsoft.com/office/drawing/2014/main" id="{11C117EE-DF9B-43AB-B41D-1B88B03DEF72}"/>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FFD4E2"/>
            </a:solidFill>
            <a:ln w="9008" cap="flat">
              <a:noFill/>
              <a:prstDash val="solid"/>
              <a:miter/>
            </a:ln>
          </p:spPr>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Tìm số lớn</a:t>
              </a:r>
            </a:p>
          </p:txBody>
        </p:sp>
        <p:sp>
          <p:nvSpPr>
            <p:cNvPr id="45" name="Freeform: Shape 44">
              <a:extLst>
                <a:ext uri="{FF2B5EF4-FFF2-40B4-BE49-F238E27FC236}">
                  <a16:creationId xmlns:a16="http://schemas.microsoft.com/office/drawing/2014/main" id="{FD1E57A4-A798-468A-B17A-42208BCA5F1B}"/>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FF9CC0"/>
            </a:solidFill>
            <a:ln w="900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338DB69-0C53-4B23-8DEF-344F15EFD58E}"/>
                </a:ext>
              </a:extLst>
            </p:cNvPr>
            <p:cNvSpPr/>
            <p:nvPr/>
          </p:nvSpPr>
          <p:spPr>
            <a:xfrm>
              <a:off x="2092831" y="4729324"/>
              <a:ext cx="815893" cy="653051"/>
            </a:xfrm>
            <a:custGeom>
              <a:avLst/>
              <a:gdLst>
                <a:gd name="connsiteX0" fmla="*/ 901 w 815893"/>
                <a:gd name="connsiteY0" fmla="*/ 211783 h 653051"/>
                <a:gd name="connsiteX1" fmla="*/ 0 w 815893"/>
                <a:gd name="connsiteY1" fmla="*/ 225302 h 653051"/>
                <a:gd name="connsiteX2" fmla="*/ 0 w 815893"/>
                <a:gd name="connsiteY2" fmla="*/ 226834 h 653051"/>
                <a:gd name="connsiteX3" fmla="*/ 0 w 815893"/>
                <a:gd name="connsiteY3" fmla="*/ 239362 h 653051"/>
                <a:gd name="connsiteX4" fmla="*/ 0 w 815893"/>
                <a:gd name="connsiteY4" fmla="*/ 240264 h 653051"/>
                <a:gd name="connsiteX5" fmla="*/ 631 w 815893"/>
                <a:gd name="connsiteY5" fmla="*/ 253513 h 653051"/>
                <a:gd name="connsiteX6" fmla="*/ 631 w 815893"/>
                <a:gd name="connsiteY6" fmla="*/ 255225 h 653051"/>
                <a:gd name="connsiteX7" fmla="*/ 1892 w 815893"/>
                <a:gd name="connsiteY7" fmla="*/ 266671 h 653051"/>
                <a:gd name="connsiteX8" fmla="*/ 1892 w 815893"/>
                <a:gd name="connsiteY8" fmla="*/ 268744 h 653051"/>
                <a:gd name="connsiteX9" fmla="*/ 4055 w 815893"/>
                <a:gd name="connsiteY9" fmla="*/ 281452 h 653051"/>
                <a:gd name="connsiteX10" fmla="*/ 4055 w 815893"/>
                <a:gd name="connsiteY10" fmla="*/ 282804 h 653051"/>
                <a:gd name="connsiteX11" fmla="*/ 6668 w 815893"/>
                <a:gd name="connsiteY11" fmla="*/ 293890 h 653051"/>
                <a:gd name="connsiteX12" fmla="*/ 7299 w 815893"/>
                <a:gd name="connsiteY12" fmla="*/ 296594 h 653051"/>
                <a:gd name="connsiteX13" fmla="*/ 10904 w 815893"/>
                <a:gd name="connsiteY13" fmla="*/ 308761 h 653051"/>
                <a:gd name="connsiteX14" fmla="*/ 10904 w 815893"/>
                <a:gd name="connsiteY14" fmla="*/ 309482 h 653051"/>
                <a:gd name="connsiteX15" fmla="*/ 14779 w 815893"/>
                <a:gd name="connsiteY15" fmla="*/ 320388 h 653051"/>
                <a:gd name="connsiteX16" fmla="*/ 68847 w 815893"/>
                <a:gd name="connsiteY16" fmla="*/ 402495 h 653051"/>
                <a:gd name="connsiteX17" fmla="*/ 76777 w 815893"/>
                <a:gd name="connsiteY17" fmla="*/ 410066 h 653051"/>
                <a:gd name="connsiteX18" fmla="*/ 84167 w 815893"/>
                <a:gd name="connsiteY18" fmla="*/ 416465 h 653051"/>
                <a:gd name="connsiteX19" fmla="*/ 92097 w 815893"/>
                <a:gd name="connsiteY19" fmla="*/ 422774 h 653051"/>
                <a:gd name="connsiteX20" fmla="*/ 96242 w 815893"/>
                <a:gd name="connsiteY20" fmla="*/ 425928 h 653051"/>
                <a:gd name="connsiteX21" fmla="*/ 407767 w 815893"/>
                <a:gd name="connsiteY21" fmla="*/ 653052 h 653051"/>
                <a:gd name="connsiteX22" fmla="*/ 719562 w 815893"/>
                <a:gd name="connsiteY22" fmla="*/ 426379 h 653051"/>
                <a:gd name="connsiteX23" fmla="*/ 800664 w 815893"/>
                <a:gd name="connsiteY23" fmla="*/ 320478 h 653051"/>
                <a:gd name="connsiteX24" fmla="*/ 804810 w 815893"/>
                <a:gd name="connsiteY24" fmla="*/ 308851 h 653051"/>
                <a:gd name="connsiteX25" fmla="*/ 804810 w 815893"/>
                <a:gd name="connsiteY25" fmla="*/ 308851 h 653051"/>
                <a:gd name="connsiteX26" fmla="*/ 808324 w 815893"/>
                <a:gd name="connsiteY26" fmla="*/ 296774 h 653051"/>
                <a:gd name="connsiteX27" fmla="*/ 809045 w 815893"/>
                <a:gd name="connsiteY27" fmla="*/ 294070 h 653051"/>
                <a:gd name="connsiteX28" fmla="*/ 811839 w 815893"/>
                <a:gd name="connsiteY28" fmla="*/ 282173 h 653051"/>
                <a:gd name="connsiteX29" fmla="*/ 811839 w 815893"/>
                <a:gd name="connsiteY29" fmla="*/ 282173 h 653051"/>
                <a:gd name="connsiteX30" fmla="*/ 814001 w 815893"/>
                <a:gd name="connsiteY30" fmla="*/ 269285 h 653051"/>
                <a:gd name="connsiteX31" fmla="*/ 814001 w 815893"/>
                <a:gd name="connsiteY31" fmla="*/ 267302 h 653051"/>
                <a:gd name="connsiteX32" fmla="*/ 815263 w 815893"/>
                <a:gd name="connsiteY32" fmla="*/ 255135 h 653051"/>
                <a:gd name="connsiteX33" fmla="*/ 815263 w 815893"/>
                <a:gd name="connsiteY33" fmla="*/ 254234 h 653051"/>
                <a:gd name="connsiteX34" fmla="*/ 815894 w 815893"/>
                <a:gd name="connsiteY34" fmla="*/ 240714 h 653051"/>
                <a:gd name="connsiteX35" fmla="*/ 815894 w 815893"/>
                <a:gd name="connsiteY35" fmla="*/ 239903 h 653051"/>
                <a:gd name="connsiteX36" fmla="*/ 815894 w 815893"/>
                <a:gd name="connsiteY36" fmla="*/ 226834 h 653051"/>
                <a:gd name="connsiteX37" fmla="*/ 815894 w 815893"/>
                <a:gd name="connsiteY37" fmla="*/ 226114 h 653051"/>
                <a:gd name="connsiteX38" fmla="*/ 814812 w 815893"/>
                <a:gd name="connsiteY38" fmla="*/ 212234 h 653051"/>
                <a:gd name="connsiteX39" fmla="*/ 814812 w 815893"/>
                <a:gd name="connsiteY39" fmla="*/ 212234 h 653051"/>
                <a:gd name="connsiteX40" fmla="*/ 800394 w 815893"/>
                <a:gd name="connsiteY40" fmla="*/ 151938 h 653051"/>
                <a:gd name="connsiteX41" fmla="*/ 800394 w 815893"/>
                <a:gd name="connsiteY41" fmla="*/ 151938 h 653051"/>
                <a:gd name="connsiteX42" fmla="*/ 798141 w 815893"/>
                <a:gd name="connsiteY42" fmla="*/ 146079 h 653051"/>
                <a:gd name="connsiteX43" fmla="*/ 795077 w 815893"/>
                <a:gd name="connsiteY43" fmla="*/ 139320 h 653051"/>
                <a:gd name="connsiteX44" fmla="*/ 791923 w 815893"/>
                <a:gd name="connsiteY44" fmla="*/ 132380 h 653051"/>
                <a:gd name="connsiteX45" fmla="*/ 787147 w 815893"/>
                <a:gd name="connsiteY45" fmla="*/ 123367 h 653051"/>
                <a:gd name="connsiteX46" fmla="*/ 784895 w 815893"/>
                <a:gd name="connsiteY46" fmla="*/ 119311 h 653051"/>
                <a:gd name="connsiteX47" fmla="*/ 778947 w 815893"/>
                <a:gd name="connsiteY47" fmla="*/ 109307 h 653051"/>
                <a:gd name="connsiteX48" fmla="*/ 778947 w 815893"/>
                <a:gd name="connsiteY48" fmla="*/ 109307 h 653051"/>
                <a:gd name="connsiteX49" fmla="*/ 771377 w 815893"/>
                <a:gd name="connsiteY49" fmla="*/ 98221 h 653051"/>
                <a:gd name="connsiteX50" fmla="*/ 771377 w 815893"/>
                <a:gd name="connsiteY50" fmla="*/ 98221 h 653051"/>
                <a:gd name="connsiteX51" fmla="*/ 676307 w 815893"/>
                <a:gd name="connsiteY51" fmla="*/ 21161 h 653051"/>
                <a:gd name="connsiteX52" fmla="*/ 676307 w 815893"/>
                <a:gd name="connsiteY52" fmla="*/ 21161 h 653051"/>
                <a:gd name="connsiteX53" fmla="*/ 407586 w 815893"/>
                <a:gd name="connsiteY53" fmla="*/ 76230 h 653051"/>
                <a:gd name="connsiteX54" fmla="*/ 139407 w 815893"/>
                <a:gd name="connsiteY54" fmla="*/ 19990 h 653051"/>
                <a:gd name="connsiteX55" fmla="*/ 139407 w 815893"/>
                <a:gd name="connsiteY55" fmla="*/ 19990 h 653051"/>
                <a:gd name="connsiteX56" fmla="*/ 44336 w 815893"/>
                <a:gd name="connsiteY56" fmla="*/ 97140 h 653051"/>
                <a:gd name="connsiteX57" fmla="*/ 44336 w 815893"/>
                <a:gd name="connsiteY57" fmla="*/ 97140 h 653051"/>
                <a:gd name="connsiteX58" fmla="*/ 30819 w 815893"/>
                <a:gd name="connsiteY58" fmla="*/ 118230 h 653051"/>
                <a:gd name="connsiteX59" fmla="*/ 28566 w 815893"/>
                <a:gd name="connsiteY59" fmla="*/ 122195 h 653051"/>
                <a:gd name="connsiteX60" fmla="*/ 23880 w 815893"/>
                <a:gd name="connsiteY60" fmla="*/ 131208 h 653051"/>
                <a:gd name="connsiteX61" fmla="*/ 20726 w 815893"/>
                <a:gd name="connsiteY61" fmla="*/ 138058 h 653051"/>
                <a:gd name="connsiteX62" fmla="*/ 17662 w 815893"/>
                <a:gd name="connsiteY62" fmla="*/ 144818 h 653051"/>
                <a:gd name="connsiteX63" fmla="*/ 15229 w 815893"/>
                <a:gd name="connsiteY63" fmla="*/ 151127 h 653051"/>
                <a:gd name="connsiteX64" fmla="*/ 15229 w 815893"/>
                <a:gd name="connsiteY64" fmla="*/ 151127 h 653051"/>
                <a:gd name="connsiteX65" fmla="*/ 901 w 815893"/>
                <a:gd name="connsiteY65" fmla="*/ 211423 h 6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5893" h="653051">
                  <a:moveTo>
                    <a:pt x="901" y="211783"/>
                  </a:moveTo>
                  <a:cubicBezTo>
                    <a:pt x="901" y="216289"/>
                    <a:pt x="180" y="220796"/>
                    <a:pt x="0" y="225302"/>
                  </a:cubicBezTo>
                  <a:cubicBezTo>
                    <a:pt x="0" y="225843"/>
                    <a:pt x="0" y="226294"/>
                    <a:pt x="0" y="226834"/>
                  </a:cubicBezTo>
                  <a:cubicBezTo>
                    <a:pt x="0" y="230980"/>
                    <a:pt x="0" y="235216"/>
                    <a:pt x="0" y="239362"/>
                  </a:cubicBezTo>
                  <a:lnTo>
                    <a:pt x="0" y="240264"/>
                  </a:lnTo>
                  <a:cubicBezTo>
                    <a:pt x="0" y="244680"/>
                    <a:pt x="0" y="249277"/>
                    <a:pt x="631" y="253513"/>
                  </a:cubicBezTo>
                  <a:cubicBezTo>
                    <a:pt x="631" y="254053"/>
                    <a:pt x="631" y="254684"/>
                    <a:pt x="631" y="255225"/>
                  </a:cubicBezTo>
                  <a:cubicBezTo>
                    <a:pt x="631" y="259100"/>
                    <a:pt x="1352" y="262886"/>
                    <a:pt x="1892" y="266671"/>
                  </a:cubicBezTo>
                  <a:lnTo>
                    <a:pt x="1892" y="268744"/>
                  </a:lnTo>
                  <a:cubicBezTo>
                    <a:pt x="2433" y="272950"/>
                    <a:pt x="3154" y="277186"/>
                    <a:pt x="4055" y="281452"/>
                  </a:cubicBezTo>
                  <a:lnTo>
                    <a:pt x="4055" y="282804"/>
                  </a:lnTo>
                  <a:cubicBezTo>
                    <a:pt x="4776" y="286590"/>
                    <a:pt x="5677" y="290285"/>
                    <a:pt x="6668" y="293890"/>
                  </a:cubicBezTo>
                  <a:cubicBezTo>
                    <a:pt x="6668" y="294791"/>
                    <a:pt x="6668" y="295693"/>
                    <a:pt x="7299" y="296594"/>
                  </a:cubicBezTo>
                  <a:cubicBezTo>
                    <a:pt x="8381" y="300650"/>
                    <a:pt x="9552" y="304705"/>
                    <a:pt x="10904" y="308761"/>
                  </a:cubicBezTo>
                  <a:lnTo>
                    <a:pt x="10904" y="309482"/>
                  </a:lnTo>
                  <a:cubicBezTo>
                    <a:pt x="12075" y="313087"/>
                    <a:pt x="13427" y="316783"/>
                    <a:pt x="14779" y="320388"/>
                  </a:cubicBezTo>
                  <a:cubicBezTo>
                    <a:pt x="26861" y="351238"/>
                    <a:pt x="45281" y="379209"/>
                    <a:pt x="68847" y="402495"/>
                  </a:cubicBezTo>
                  <a:cubicBezTo>
                    <a:pt x="71370" y="405018"/>
                    <a:pt x="74074" y="407542"/>
                    <a:pt x="76777" y="410066"/>
                  </a:cubicBezTo>
                  <a:lnTo>
                    <a:pt x="84167" y="416465"/>
                  </a:lnTo>
                  <a:cubicBezTo>
                    <a:pt x="86690" y="418628"/>
                    <a:pt x="89393" y="420701"/>
                    <a:pt x="92097" y="422774"/>
                  </a:cubicBezTo>
                  <a:cubicBezTo>
                    <a:pt x="94800" y="424847"/>
                    <a:pt x="94800" y="424937"/>
                    <a:pt x="96242" y="425928"/>
                  </a:cubicBezTo>
                  <a:lnTo>
                    <a:pt x="407767" y="653052"/>
                  </a:lnTo>
                  <a:lnTo>
                    <a:pt x="719562" y="426379"/>
                  </a:lnTo>
                  <a:cubicBezTo>
                    <a:pt x="756254" y="399653"/>
                    <a:pt x="784423" y="362871"/>
                    <a:pt x="800664" y="320478"/>
                  </a:cubicBezTo>
                  <a:cubicBezTo>
                    <a:pt x="802106" y="316602"/>
                    <a:pt x="803548" y="312727"/>
                    <a:pt x="804810" y="308851"/>
                  </a:cubicBezTo>
                  <a:lnTo>
                    <a:pt x="804810" y="308851"/>
                  </a:lnTo>
                  <a:cubicBezTo>
                    <a:pt x="806161" y="304886"/>
                    <a:pt x="807243" y="300830"/>
                    <a:pt x="808324" y="296774"/>
                  </a:cubicBezTo>
                  <a:cubicBezTo>
                    <a:pt x="808324" y="295873"/>
                    <a:pt x="808865" y="294972"/>
                    <a:pt x="809045" y="294070"/>
                  </a:cubicBezTo>
                  <a:cubicBezTo>
                    <a:pt x="810036" y="290105"/>
                    <a:pt x="811028" y="286229"/>
                    <a:pt x="811839" y="282173"/>
                  </a:cubicBezTo>
                  <a:lnTo>
                    <a:pt x="811839" y="282173"/>
                  </a:lnTo>
                  <a:cubicBezTo>
                    <a:pt x="812650" y="277847"/>
                    <a:pt x="813371" y="273160"/>
                    <a:pt x="814001" y="269285"/>
                  </a:cubicBezTo>
                  <a:lnTo>
                    <a:pt x="814001" y="267302"/>
                  </a:lnTo>
                  <a:cubicBezTo>
                    <a:pt x="814542" y="263246"/>
                    <a:pt x="814993" y="259191"/>
                    <a:pt x="815263" y="255135"/>
                  </a:cubicBezTo>
                  <a:cubicBezTo>
                    <a:pt x="815307" y="254836"/>
                    <a:pt x="815307" y="254532"/>
                    <a:pt x="815263" y="254234"/>
                  </a:cubicBezTo>
                  <a:cubicBezTo>
                    <a:pt x="815263" y="249727"/>
                    <a:pt x="815804" y="245221"/>
                    <a:pt x="815894" y="240714"/>
                  </a:cubicBezTo>
                  <a:lnTo>
                    <a:pt x="815894" y="239903"/>
                  </a:lnTo>
                  <a:cubicBezTo>
                    <a:pt x="815894" y="235577"/>
                    <a:pt x="815894" y="230890"/>
                    <a:pt x="815894" y="226834"/>
                  </a:cubicBezTo>
                  <a:lnTo>
                    <a:pt x="815894" y="226114"/>
                  </a:lnTo>
                  <a:cubicBezTo>
                    <a:pt x="815894" y="221517"/>
                    <a:pt x="815353" y="217101"/>
                    <a:pt x="814812" y="212234"/>
                  </a:cubicBezTo>
                  <a:lnTo>
                    <a:pt x="814812" y="212234"/>
                  </a:lnTo>
                  <a:cubicBezTo>
                    <a:pt x="812688" y="191587"/>
                    <a:pt x="807840" y="171312"/>
                    <a:pt x="800394" y="151938"/>
                  </a:cubicBezTo>
                  <a:lnTo>
                    <a:pt x="800394" y="151938"/>
                  </a:lnTo>
                  <a:cubicBezTo>
                    <a:pt x="799583" y="149955"/>
                    <a:pt x="798862" y="148062"/>
                    <a:pt x="798141" y="146079"/>
                  </a:cubicBezTo>
                  <a:lnTo>
                    <a:pt x="795077" y="139320"/>
                  </a:lnTo>
                  <a:cubicBezTo>
                    <a:pt x="793996" y="136977"/>
                    <a:pt x="793005" y="134633"/>
                    <a:pt x="791923" y="132380"/>
                  </a:cubicBezTo>
                  <a:cubicBezTo>
                    <a:pt x="790842" y="130127"/>
                    <a:pt x="788769" y="126341"/>
                    <a:pt x="787147" y="123367"/>
                  </a:cubicBezTo>
                  <a:cubicBezTo>
                    <a:pt x="786426" y="122015"/>
                    <a:pt x="785706" y="120663"/>
                    <a:pt x="784895" y="119311"/>
                  </a:cubicBezTo>
                  <a:cubicBezTo>
                    <a:pt x="783002" y="115977"/>
                    <a:pt x="781020" y="112552"/>
                    <a:pt x="778947" y="109307"/>
                  </a:cubicBezTo>
                  <a:lnTo>
                    <a:pt x="778947" y="109307"/>
                  </a:lnTo>
                  <a:cubicBezTo>
                    <a:pt x="776544" y="105522"/>
                    <a:pt x="774021" y="101826"/>
                    <a:pt x="771377" y="98221"/>
                  </a:cubicBezTo>
                  <a:lnTo>
                    <a:pt x="771377" y="98221"/>
                  </a:lnTo>
                  <a:cubicBezTo>
                    <a:pt x="747041" y="64595"/>
                    <a:pt x="714240" y="38008"/>
                    <a:pt x="676307" y="21161"/>
                  </a:cubicBezTo>
                  <a:lnTo>
                    <a:pt x="676307" y="21161"/>
                  </a:lnTo>
                  <a:cubicBezTo>
                    <a:pt x="584193" y="-20003"/>
                    <a:pt x="476091" y="2150"/>
                    <a:pt x="407586" y="76230"/>
                  </a:cubicBezTo>
                  <a:cubicBezTo>
                    <a:pt x="339469" y="1960"/>
                    <a:pt x="231616" y="-20658"/>
                    <a:pt x="139407" y="19990"/>
                  </a:cubicBezTo>
                  <a:lnTo>
                    <a:pt x="139407" y="19990"/>
                  </a:lnTo>
                  <a:cubicBezTo>
                    <a:pt x="101467" y="36869"/>
                    <a:pt x="68668" y="63486"/>
                    <a:pt x="44336" y="97140"/>
                  </a:cubicBezTo>
                  <a:lnTo>
                    <a:pt x="44336" y="97140"/>
                  </a:lnTo>
                  <a:cubicBezTo>
                    <a:pt x="39455" y="103922"/>
                    <a:pt x="34943" y="110962"/>
                    <a:pt x="30819" y="118230"/>
                  </a:cubicBezTo>
                  <a:lnTo>
                    <a:pt x="28566" y="122195"/>
                  </a:lnTo>
                  <a:cubicBezTo>
                    <a:pt x="26944" y="125170"/>
                    <a:pt x="25412" y="128144"/>
                    <a:pt x="23880" y="131208"/>
                  </a:cubicBezTo>
                  <a:cubicBezTo>
                    <a:pt x="22348" y="134273"/>
                    <a:pt x="21718" y="135715"/>
                    <a:pt x="20726" y="138058"/>
                  </a:cubicBezTo>
                  <a:cubicBezTo>
                    <a:pt x="19735" y="140401"/>
                    <a:pt x="18654" y="142474"/>
                    <a:pt x="17662" y="144818"/>
                  </a:cubicBezTo>
                  <a:cubicBezTo>
                    <a:pt x="16671" y="147161"/>
                    <a:pt x="16040" y="149054"/>
                    <a:pt x="15229" y="151127"/>
                  </a:cubicBezTo>
                  <a:lnTo>
                    <a:pt x="15229" y="151127"/>
                  </a:lnTo>
                  <a:cubicBezTo>
                    <a:pt x="7853" y="170517"/>
                    <a:pt x="3037" y="190786"/>
                    <a:pt x="901" y="211423"/>
                  </a:cubicBezTo>
                  <a:close/>
                </a:path>
              </a:pathLst>
            </a:custGeom>
            <a:solidFill>
              <a:srgbClr val="FFFFFF"/>
            </a:solidFill>
            <a:ln w="9008" cap="flat">
              <a:noFill/>
              <a:prstDash val="solid"/>
              <a:miter/>
            </a:ln>
          </p:spPr>
          <p:txBody>
            <a:bodyPr rtlCol="0" anchor="ctr"/>
            <a:lstStyle/>
            <a:p>
              <a:endParaRPr lang="en-US"/>
            </a:p>
          </p:txBody>
        </p:sp>
      </p:grpSp>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81382">
            <a:off x="-357806" y="7388021"/>
            <a:ext cx="3973022" cy="3214536"/>
          </a:xfrm>
          <a:prstGeom prst="rect">
            <a:avLst/>
          </a:prstGeom>
        </p:spPr>
      </p:pic>
      <p:grpSp>
        <p:nvGrpSpPr>
          <p:cNvPr id="47" name="Group 46">
            <a:extLst>
              <a:ext uri="{FF2B5EF4-FFF2-40B4-BE49-F238E27FC236}">
                <a16:creationId xmlns:a16="http://schemas.microsoft.com/office/drawing/2014/main" id="{E18D99DD-3119-44FC-A3C2-CB704AA1182A}"/>
              </a:ext>
            </a:extLst>
          </p:cNvPr>
          <p:cNvGrpSpPr/>
          <p:nvPr/>
        </p:nvGrpSpPr>
        <p:grpSpPr>
          <a:xfrm flipH="1">
            <a:off x="11336006" y="3673094"/>
            <a:ext cx="5809479" cy="1371601"/>
            <a:chOff x="1789326" y="4343736"/>
            <a:chExt cx="5809479" cy="1424029"/>
          </a:xfrm>
        </p:grpSpPr>
        <p:sp>
          <p:nvSpPr>
            <p:cNvPr id="48" name="Freeform: Shape 47">
              <a:extLst>
                <a:ext uri="{FF2B5EF4-FFF2-40B4-BE49-F238E27FC236}">
                  <a16:creationId xmlns:a16="http://schemas.microsoft.com/office/drawing/2014/main" id="{E6147F72-8F4A-45F2-8416-49C906A54F4E}"/>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D6EBC7"/>
            </a:solidFill>
            <a:ln w="9008" cap="flat">
              <a:noFill/>
              <a:prstDash val="solid"/>
              <a:miter/>
            </a:ln>
          </p:spPr>
          <p:txBody>
            <a:bodyPr rtlCol="0" anchor="ctr"/>
            <a:lstStyle/>
            <a:p>
              <a:pPr algn="ctr"/>
              <a:r>
                <a:rPr lang="en-US" sz="4400" b="1">
                  <a:solidFill>
                    <a:srgbClr val="FF0000"/>
                  </a:solidFill>
                  <a:latin typeface="Times New Roman" panose="02020603050405020304" pitchFamily="18" charset="0"/>
                  <a:cs typeface="Times New Roman" panose="02020603050405020304" pitchFamily="18" charset="0"/>
                </a:rPr>
                <a:t>Hiệu</a:t>
              </a:r>
              <a:r>
                <a:rPr lang="en-US" sz="4400" b="1">
                  <a:latin typeface="Times New Roman" panose="02020603050405020304" pitchFamily="18" charset="0"/>
                  <a:cs typeface="Times New Roman" panose="02020603050405020304" pitchFamily="18" charset="0"/>
                </a:rPr>
                <a:t> số phần bằng nhau</a:t>
              </a:r>
              <a:endParaRPr lang="en-US" sz="4400" b="1" dirty="0">
                <a:latin typeface="Times New Roman" panose="02020603050405020304" pitchFamily="18" charset="0"/>
                <a:cs typeface="Times New Roman" panose="02020603050405020304" pitchFamily="18" charset="0"/>
              </a:endParaRPr>
            </a:p>
          </p:txBody>
        </p:sp>
        <p:sp>
          <p:nvSpPr>
            <p:cNvPr id="49" name="Freeform: Shape 48">
              <a:extLst>
                <a:ext uri="{FF2B5EF4-FFF2-40B4-BE49-F238E27FC236}">
                  <a16:creationId xmlns:a16="http://schemas.microsoft.com/office/drawing/2014/main" id="{96911DA6-8E24-40C3-97D1-968C3E818C37}"/>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9DD076"/>
            </a:solidFill>
            <a:ln w="9008" cap="flat">
              <a:noFill/>
              <a:prstDash val="solid"/>
              <a:miter/>
            </a:ln>
          </p:spPr>
          <p:txBody>
            <a:bodyPr rtlCol="0" anchor="ctr"/>
            <a:lstStyle/>
            <a:p>
              <a:endParaRPr lang="en-US"/>
            </a:p>
          </p:txBody>
        </p:sp>
        <p:sp>
          <p:nvSpPr>
            <p:cNvPr id="50" name="Star: 4 Points 49">
              <a:extLst>
                <a:ext uri="{FF2B5EF4-FFF2-40B4-BE49-F238E27FC236}">
                  <a16:creationId xmlns:a16="http://schemas.microsoft.com/office/drawing/2014/main" id="{722F3176-C662-4F43-BDD1-69D5D6679268}"/>
                </a:ext>
              </a:extLst>
            </p:cNvPr>
            <p:cNvSpPr/>
            <p:nvPr/>
          </p:nvSpPr>
          <p:spPr>
            <a:xfrm>
              <a:off x="2092831" y="4651587"/>
              <a:ext cx="815893" cy="775737"/>
            </a:xfrm>
            <a:prstGeom prst="star4">
              <a:avLst>
                <a:gd name="adj" fmla="val 22019"/>
              </a:avLst>
            </a:prstGeom>
            <a:solidFill>
              <a:srgbClr val="FFFFFF"/>
            </a:solidFill>
            <a:ln w="9008" cap="flat">
              <a:noFill/>
              <a:prstDash val="solid"/>
              <a:miter/>
            </a:ln>
          </p:spPr>
          <p:txBody>
            <a:bodyPr rtlCol="0" anchor="ctr"/>
            <a:lstStyle/>
            <a:p>
              <a:endParaRPr lang="en-US"/>
            </a:p>
          </p:txBody>
        </p:sp>
      </p:grpSp>
      <p:grpSp>
        <p:nvGrpSpPr>
          <p:cNvPr id="51" name="Group 50">
            <a:extLst>
              <a:ext uri="{FF2B5EF4-FFF2-40B4-BE49-F238E27FC236}">
                <a16:creationId xmlns:a16="http://schemas.microsoft.com/office/drawing/2014/main" id="{6A8DFFF2-A195-45A0-B6AA-CB1409E567FE}"/>
              </a:ext>
            </a:extLst>
          </p:cNvPr>
          <p:cNvGrpSpPr/>
          <p:nvPr/>
        </p:nvGrpSpPr>
        <p:grpSpPr>
          <a:xfrm flipH="1">
            <a:off x="11336006" y="5295537"/>
            <a:ext cx="5809479" cy="1371601"/>
            <a:chOff x="1789326" y="4343736"/>
            <a:chExt cx="5809479" cy="1424029"/>
          </a:xfrm>
        </p:grpSpPr>
        <p:sp>
          <p:nvSpPr>
            <p:cNvPr id="52" name="Freeform: Shape 51">
              <a:extLst>
                <a:ext uri="{FF2B5EF4-FFF2-40B4-BE49-F238E27FC236}">
                  <a16:creationId xmlns:a16="http://schemas.microsoft.com/office/drawing/2014/main" id="{4B8D10B7-619C-4806-A8E4-76AE1F9267A6}"/>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D6EBC7"/>
            </a:solidFill>
            <a:ln w="9008" cap="flat">
              <a:noFill/>
              <a:prstDash val="solid"/>
              <a:miter/>
            </a:ln>
          </p:spPr>
          <p:txBody>
            <a:bodyPr rtlCol="0" anchor="ctr"/>
            <a:lstStyle/>
            <a:p>
              <a:pPr algn="ctr"/>
              <a:r>
                <a:rPr lang="en-US" sz="4400" b="1">
                  <a:latin typeface="Times New Roman" panose="02020603050405020304" pitchFamily="18" charset="0"/>
                  <a:cs typeface="Times New Roman" panose="02020603050405020304" pitchFamily="18" charset="0"/>
                </a:rPr>
                <a:t>Giá trị một phần</a:t>
              </a:r>
              <a:endParaRPr lang="en-US" sz="4400" b="1" dirty="0">
                <a:latin typeface="Times New Roman" panose="02020603050405020304" pitchFamily="18" charset="0"/>
                <a:cs typeface="Times New Roman" panose="02020603050405020304" pitchFamily="18" charset="0"/>
              </a:endParaRPr>
            </a:p>
          </p:txBody>
        </p:sp>
        <p:sp>
          <p:nvSpPr>
            <p:cNvPr id="53" name="Freeform: Shape 52">
              <a:extLst>
                <a:ext uri="{FF2B5EF4-FFF2-40B4-BE49-F238E27FC236}">
                  <a16:creationId xmlns:a16="http://schemas.microsoft.com/office/drawing/2014/main" id="{09EEFFB9-4682-41D4-B741-5D3E45317FA8}"/>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9DD076"/>
            </a:solidFill>
            <a:ln w="9008" cap="flat">
              <a:noFill/>
              <a:prstDash val="solid"/>
              <a:miter/>
            </a:ln>
          </p:spPr>
          <p:txBody>
            <a:bodyPr rtlCol="0" anchor="ctr"/>
            <a:lstStyle/>
            <a:p>
              <a:endParaRPr lang="en-US"/>
            </a:p>
          </p:txBody>
        </p:sp>
        <p:sp>
          <p:nvSpPr>
            <p:cNvPr id="54" name="Star: 4 Points 53">
              <a:extLst>
                <a:ext uri="{FF2B5EF4-FFF2-40B4-BE49-F238E27FC236}">
                  <a16:creationId xmlns:a16="http://schemas.microsoft.com/office/drawing/2014/main" id="{19B5B6B1-CECC-43DE-894D-823211588C9A}"/>
                </a:ext>
              </a:extLst>
            </p:cNvPr>
            <p:cNvSpPr/>
            <p:nvPr/>
          </p:nvSpPr>
          <p:spPr>
            <a:xfrm>
              <a:off x="2092831" y="4651587"/>
              <a:ext cx="815893" cy="775737"/>
            </a:xfrm>
            <a:prstGeom prst="star4">
              <a:avLst>
                <a:gd name="adj" fmla="val 22019"/>
              </a:avLst>
            </a:prstGeom>
            <a:solidFill>
              <a:srgbClr val="FFFFFF"/>
            </a:solidFill>
            <a:ln w="9008" cap="flat">
              <a:noFill/>
              <a:prstDash val="solid"/>
              <a:miter/>
            </a:ln>
          </p:spPr>
          <p:txBody>
            <a:bodyPr rtlCol="0" anchor="ctr"/>
            <a:lstStyle/>
            <a:p>
              <a:endParaRPr lang="en-US"/>
            </a:p>
          </p:txBody>
        </p:sp>
      </p:grpSp>
      <p:grpSp>
        <p:nvGrpSpPr>
          <p:cNvPr id="59" name="Group 58">
            <a:extLst>
              <a:ext uri="{FF2B5EF4-FFF2-40B4-BE49-F238E27FC236}">
                <a16:creationId xmlns:a16="http://schemas.microsoft.com/office/drawing/2014/main" id="{46AFBB45-8BD0-4049-81D0-DC2D1ACF8877}"/>
              </a:ext>
            </a:extLst>
          </p:cNvPr>
          <p:cNvGrpSpPr/>
          <p:nvPr/>
        </p:nvGrpSpPr>
        <p:grpSpPr>
          <a:xfrm flipH="1">
            <a:off x="11336006" y="8464192"/>
            <a:ext cx="5809479" cy="1371601"/>
            <a:chOff x="1789326" y="4343736"/>
            <a:chExt cx="5809479" cy="1424029"/>
          </a:xfrm>
        </p:grpSpPr>
        <p:sp>
          <p:nvSpPr>
            <p:cNvPr id="60" name="Freeform: Shape 59">
              <a:extLst>
                <a:ext uri="{FF2B5EF4-FFF2-40B4-BE49-F238E27FC236}">
                  <a16:creationId xmlns:a16="http://schemas.microsoft.com/office/drawing/2014/main" id="{123BE821-21EB-4843-9745-B1A1D19E9A29}"/>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D6EBC7"/>
            </a:solidFill>
            <a:ln w="9008" cap="flat">
              <a:noFill/>
              <a:prstDash val="solid"/>
              <a:miter/>
            </a:ln>
          </p:spPr>
          <p:txBody>
            <a:bodyPr rtlCol="0" anchor="ctr"/>
            <a:lstStyle/>
            <a:p>
              <a:pPr algn="ctr"/>
              <a:r>
                <a:rPr lang="en-US" sz="4400" b="1">
                  <a:latin typeface="Times New Roman" panose="02020603050405020304" pitchFamily="18" charset="0"/>
                  <a:cs typeface="Times New Roman" panose="02020603050405020304" pitchFamily="18" charset="0"/>
                </a:rPr>
                <a:t>Tìm số lớn</a:t>
              </a:r>
              <a:endParaRPr lang="en-US" sz="4400" b="1" dirty="0">
                <a:latin typeface="Times New Roman" panose="02020603050405020304" pitchFamily="18" charset="0"/>
                <a:cs typeface="Times New Roman" panose="02020603050405020304" pitchFamily="18" charset="0"/>
              </a:endParaRPr>
            </a:p>
          </p:txBody>
        </p:sp>
        <p:sp>
          <p:nvSpPr>
            <p:cNvPr id="61" name="Freeform: Shape 60">
              <a:extLst>
                <a:ext uri="{FF2B5EF4-FFF2-40B4-BE49-F238E27FC236}">
                  <a16:creationId xmlns:a16="http://schemas.microsoft.com/office/drawing/2014/main" id="{F66E633B-18FF-4DA9-A072-14D466D50520}"/>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9DD076"/>
            </a:solidFill>
            <a:ln w="9008" cap="flat">
              <a:noFill/>
              <a:prstDash val="solid"/>
              <a:miter/>
            </a:ln>
          </p:spPr>
          <p:txBody>
            <a:bodyPr rtlCol="0" anchor="ctr"/>
            <a:lstStyle/>
            <a:p>
              <a:endParaRPr lang="en-US"/>
            </a:p>
          </p:txBody>
        </p:sp>
        <p:sp>
          <p:nvSpPr>
            <p:cNvPr id="62" name="Star: 4 Points 61">
              <a:extLst>
                <a:ext uri="{FF2B5EF4-FFF2-40B4-BE49-F238E27FC236}">
                  <a16:creationId xmlns:a16="http://schemas.microsoft.com/office/drawing/2014/main" id="{271C153A-F6C5-4340-A489-744B79AC4B0C}"/>
                </a:ext>
              </a:extLst>
            </p:cNvPr>
            <p:cNvSpPr/>
            <p:nvPr/>
          </p:nvSpPr>
          <p:spPr>
            <a:xfrm>
              <a:off x="2092831" y="4651587"/>
              <a:ext cx="815893" cy="775737"/>
            </a:xfrm>
            <a:prstGeom prst="star4">
              <a:avLst>
                <a:gd name="adj" fmla="val 22019"/>
              </a:avLst>
            </a:prstGeom>
            <a:solidFill>
              <a:srgbClr val="FFFFFF"/>
            </a:solidFill>
            <a:ln w="9008" cap="flat">
              <a:noFill/>
              <a:prstDash val="solid"/>
              <a:miter/>
            </a:ln>
          </p:spPr>
          <p:txBody>
            <a:bodyPr rtlCol="0" anchor="ctr"/>
            <a:lstStyle/>
            <a:p>
              <a:endParaRPr lang="en-US"/>
            </a:p>
          </p:txBody>
        </p:sp>
      </p:grpSp>
      <p:grpSp>
        <p:nvGrpSpPr>
          <p:cNvPr id="55" name="Group 54">
            <a:extLst>
              <a:ext uri="{FF2B5EF4-FFF2-40B4-BE49-F238E27FC236}">
                <a16:creationId xmlns:a16="http://schemas.microsoft.com/office/drawing/2014/main" id="{1DCD2FEF-C5B8-4DF3-9DD2-A35EC3384529}"/>
              </a:ext>
            </a:extLst>
          </p:cNvPr>
          <p:cNvGrpSpPr/>
          <p:nvPr/>
        </p:nvGrpSpPr>
        <p:grpSpPr>
          <a:xfrm flipH="1">
            <a:off x="11336006" y="6874597"/>
            <a:ext cx="5809479" cy="1371601"/>
            <a:chOff x="1789326" y="4343736"/>
            <a:chExt cx="5809479" cy="1424029"/>
          </a:xfrm>
        </p:grpSpPr>
        <p:sp>
          <p:nvSpPr>
            <p:cNvPr id="56" name="Freeform: Shape 55">
              <a:extLst>
                <a:ext uri="{FF2B5EF4-FFF2-40B4-BE49-F238E27FC236}">
                  <a16:creationId xmlns:a16="http://schemas.microsoft.com/office/drawing/2014/main" id="{C650A44B-2774-4158-89B0-A60FFE327B18}"/>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D6EBC7"/>
            </a:solidFill>
            <a:ln w="9008" cap="flat">
              <a:noFill/>
              <a:prstDash val="solid"/>
              <a:miter/>
            </a:ln>
          </p:spPr>
          <p:txBody>
            <a:bodyPr rtlCol="0" anchor="ctr"/>
            <a:lstStyle/>
            <a:p>
              <a:pPr algn="ctr"/>
              <a:r>
                <a:rPr lang="en-US" sz="4400" b="1">
                  <a:latin typeface="Times New Roman" panose="02020603050405020304" pitchFamily="18" charset="0"/>
                  <a:cs typeface="Times New Roman" panose="02020603050405020304" pitchFamily="18" charset="0"/>
                </a:rPr>
                <a:t>Tìm số bé</a:t>
              </a:r>
              <a:endParaRPr lang="en-US" sz="4400" b="1" dirty="0">
                <a:latin typeface="Times New Roman" panose="02020603050405020304" pitchFamily="18" charset="0"/>
                <a:cs typeface="Times New Roman" panose="02020603050405020304" pitchFamily="18" charset="0"/>
              </a:endParaRPr>
            </a:p>
          </p:txBody>
        </p:sp>
        <p:sp>
          <p:nvSpPr>
            <p:cNvPr id="57" name="Freeform: Shape 56">
              <a:extLst>
                <a:ext uri="{FF2B5EF4-FFF2-40B4-BE49-F238E27FC236}">
                  <a16:creationId xmlns:a16="http://schemas.microsoft.com/office/drawing/2014/main" id="{97D7DE49-9B71-4EF6-BAC5-7E50BC0DF7D1}"/>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9DD076"/>
            </a:solidFill>
            <a:ln w="9008" cap="flat">
              <a:noFill/>
              <a:prstDash val="solid"/>
              <a:miter/>
            </a:ln>
          </p:spPr>
          <p:txBody>
            <a:bodyPr rtlCol="0" anchor="ctr"/>
            <a:lstStyle/>
            <a:p>
              <a:endParaRPr lang="en-US"/>
            </a:p>
          </p:txBody>
        </p:sp>
        <p:sp>
          <p:nvSpPr>
            <p:cNvPr id="58" name="Star: 4 Points 57">
              <a:extLst>
                <a:ext uri="{FF2B5EF4-FFF2-40B4-BE49-F238E27FC236}">
                  <a16:creationId xmlns:a16="http://schemas.microsoft.com/office/drawing/2014/main" id="{BB20FAAE-A4FC-4CDE-A1BD-AE543CDA626F}"/>
                </a:ext>
              </a:extLst>
            </p:cNvPr>
            <p:cNvSpPr/>
            <p:nvPr/>
          </p:nvSpPr>
          <p:spPr>
            <a:xfrm>
              <a:off x="2092831" y="4651587"/>
              <a:ext cx="815893" cy="775737"/>
            </a:xfrm>
            <a:prstGeom prst="star4">
              <a:avLst>
                <a:gd name="adj" fmla="val 22019"/>
              </a:avLst>
            </a:prstGeom>
            <a:solidFill>
              <a:srgbClr val="FFFFFF"/>
            </a:solidFill>
            <a:ln w="9008" cap="flat">
              <a:noFill/>
              <a:prstDash val="solid"/>
              <a:miter/>
            </a:ln>
          </p:spPr>
          <p:txBody>
            <a:bodyPr rtlCol="0" anchor="ctr"/>
            <a:lstStyle/>
            <a:p>
              <a:endParaRPr lang="en-US"/>
            </a:p>
          </p:txBody>
        </p:sp>
      </p:grpSp>
      <p:sp>
        <p:nvSpPr>
          <p:cNvPr id="27" name="Rectangle: Diagonal Corners Rounded 26">
            <a:extLst>
              <a:ext uri="{FF2B5EF4-FFF2-40B4-BE49-F238E27FC236}">
                <a16:creationId xmlns:a16="http://schemas.microsoft.com/office/drawing/2014/main" id="{1C08F719-173A-422C-86D0-897E86ECF455}"/>
              </a:ext>
            </a:extLst>
          </p:cNvPr>
          <p:cNvSpPr/>
          <p:nvPr/>
        </p:nvSpPr>
        <p:spPr>
          <a:xfrm>
            <a:off x="6774304" y="5496126"/>
            <a:ext cx="6553199" cy="990600"/>
          </a:xfrm>
          <a:prstGeom prst="round2DiagRect">
            <a:avLst>
              <a:gd name="adj1" fmla="val 24770"/>
              <a:gd name="adj2" fmla="val 0"/>
            </a:avLst>
          </a:prstGeom>
          <a:ln w="57150">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err="1">
                <a:solidFill>
                  <a:schemeClr val="tx1"/>
                </a:solidFill>
                <a:latin typeface="UTM Banque" panose="02040603050506020204" pitchFamily="18" charset="0"/>
              </a:rPr>
              <a:t>Giá</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trị</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một</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phần</a:t>
            </a:r>
            <a:endParaRPr lang="en-US" sz="4400" b="1" dirty="0">
              <a:solidFill>
                <a:schemeClr val="tx1"/>
              </a:solidFill>
              <a:latin typeface="UTM Banque" panose="02040603050506020204" pitchFamily="18" charset="0"/>
            </a:endParaRPr>
          </a:p>
        </p:txBody>
      </p:sp>
      <p:sp>
        <p:nvSpPr>
          <p:cNvPr id="28" name="Rectangle: Diagonal Corners Rounded 27">
            <a:extLst>
              <a:ext uri="{FF2B5EF4-FFF2-40B4-BE49-F238E27FC236}">
                <a16:creationId xmlns:a16="http://schemas.microsoft.com/office/drawing/2014/main" id="{07BBF9D9-002A-4F87-A937-A33F9BD3EEBB}"/>
              </a:ext>
            </a:extLst>
          </p:cNvPr>
          <p:cNvSpPr/>
          <p:nvPr/>
        </p:nvSpPr>
        <p:spPr>
          <a:xfrm>
            <a:off x="6781799" y="7083725"/>
            <a:ext cx="6553199" cy="990601"/>
          </a:xfrm>
          <a:prstGeom prst="round2DiagRect">
            <a:avLst/>
          </a:prstGeom>
          <a:ln w="57150">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err="1">
                <a:solidFill>
                  <a:schemeClr val="tx1"/>
                </a:solidFill>
                <a:latin typeface="UTM Banque" panose="02040603050506020204" pitchFamily="18" charset="0"/>
              </a:rPr>
              <a:t>Tìm</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số</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bé</a:t>
            </a:r>
            <a:endParaRPr lang="en-US" sz="4400" b="1" dirty="0">
              <a:solidFill>
                <a:schemeClr val="tx1"/>
              </a:solidFill>
              <a:latin typeface="UTM Banque" panose="02040603050506020204" pitchFamily="18" charset="0"/>
            </a:endParaRPr>
          </a:p>
        </p:txBody>
      </p:sp>
      <p:sp>
        <p:nvSpPr>
          <p:cNvPr id="29" name="Rectangle: Diagonal Corners Rounded 28">
            <a:extLst>
              <a:ext uri="{FF2B5EF4-FFF2-40B4-BE49-F238E27FC236}">
                <a16:creationId xmlns:a16="http://schemas.microsoft.com/office/drawing/2014/main" id="{F05F1569-4F80-4431-B086-680661D78FC0}"/>
              </a:ext>
            </a:extLst>
          </p:cNvPr>
          <p:cNvSpPr/>
          <p:nvPr/>
        </p:nvSpPr>
        <p:spPr>
          <a:xfrm>
            <a:off x="6781799" y="8671681"/>
            <a:ext cx="6553199" cy="990602"/>
          </a:xfrm>
          <a:prstGeom prst="round2DiagRect">
            <a:avLst>
              <a:gd name="adj1" fmla="val 27357"/>
              <a:gd name="adj2" fmla="val 0"/>
            </a:avLst>
          </a:prstGeom>
          <a:ln w="57150">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err="1">
                <a:solidFill>
                  <a:schemeClr val="tx1"/>
                </a:solidFill>
                <a:latin typeface="UTM Banque" panose="02040603050506020204" pitchFamily="18" charset="0"/>
              </a:rPr>
              <a:t>Tìm</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số</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lớn</a:t>
            </a:r>
            <a:endParaRPr lang="en-US" sz="4400" b="1" dirty="0">
              <a:solidFill>
                <a:schemeClr val="tx1"/>
              </a:solidFill>
              <a:latin typeface="UTM Banque" panose="02040603050506020204" pitchFamily="18" charset="0"/>
            </a:endParaRPr>
          </a:p>
        </p:txBody>
      </p:sp>
    </p:spTree>
    <p:extLst>
      <p:ext uri="{BB962C8B-B14F-4D97-AF65-F5344CB8AC3E}">
        <p14:creationId xmlns:p14="http://schemas.microsoft.com/office/powerpoint/2010/main" val="45066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par>
                                <p:cTn id="10" presetID="5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Scale>
                                      <p:cBhvr>
                                        <p:cTn id="1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7"/>
                                        </p:tgtEl>
                                        <p:attrNameLst>
                                          <p:attrName>ppt_x</p:attrName>
                                          <p:attrName>ppt_y</p:attrName>
                                        </p:attrNameLst>
                                      </p:cBhvr>
                                    </p:animMotion>
                                    <p:animEffect transition="in" filter="fade">
                                      <p:cBhvr>
                                        <p:cTn id="14" dur="10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p:tgtEl>
                                          <p:spTgt spid="35"/>
                                        </p:tgtEl>
                                        <p:attrNameLst>
                                          <p:attrName>ppt_x</p:attrName>
                                        </p:attrNameLst>
                                      </p:cBhvr>
                                      <p:tavLst>
                                        <p:tav tm="0">
                                          <p:val>
                                            <p:strVal val="#ppt_x-#ppt_w*1.125000"/>
                                          </p:val>
                                        </p:tav>
                                        <p:tav tm="100000">
                                          <p:val>
                                            <p:strVal val="#ppt_x"/>
                                          </p:val>
                                        </p:tav>
                                      </p:tavLst>
                                    </p:anim>
                                    <p:animEffect transition="in" filter="wipe(right)">
                                      <p:cBhvr>
                                        <p:cTn id="20" dur="500"/>
                                        <p:tgtEl>
                                          <p:spTgt spid="35"/>
                                        </p:tgtEl>
                                      </p:cBhvr>
                                    </p:animEffect>
                                  </p:childTnLst>
                                </p:cTn>
                              </p:par>
                              <p:par>
                                <p:cTn id="21" presetID="12" presetClass="entr" presetSubtype="2"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p:tgtEl>
                                          <p:spTgt spid="51"/>
                                        </p:tgtEl>
                                        <p:attrNameLst>
                                          <p:attrName>ppt_x</p:attrName>
                                        </p:attrNameLst>
                                      </p:cBhvr>
                                      <p:tavLst>
                                        <p:tav tm="0">
                                          <p:val>
                                            <p:strVal val="#ppt_x+#ppt_w*1.125000"/>
                                          </p:val>
                                        </p:tav>
                                        <p:tav tm="100000">
                                          <p:val>
                                            <p:strVal val="#ppt_x"/>
                                          </p:val>
                                        </p:tav>
                                      </p:tavLst>
                                    </p:anim>
                                    <p:animEffect transition="in" filter="wipe(left)">
                                      <p:cBhvr>
                                        <p:cTn id="24" dur="500"/>
                                        <p:tgtEl>
                                          <p:spTgt spid="51"/>
                                        </p:tgtEl>
                                      </p:cBhvr>
                                    </p:animEffect>
                                  </p:childTnLst>
                                </p:cTn>
                              </p:par>
                            </p:childTnLst>
                          </p:cTn>
                        </p:par>
                        <p:par>
                          <p:cTn id="25" fill="hold">
                            <p:stCondLst>
                              <p:cond delay="500"/>
                            </p:stCondLst>
                            <p:childTnLst>
                              <p:par>
                                <p:cTn id="26" presetID="1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p:tgtEl>
                                          <p:spTgt spid="39"/>
                                        </p:tgtEl>
                                        <p:attrNameLst>
                                          <p:attrName>ppt_x</p:attrName>
                                        </p:attrNameLst>
                                      </p:cBhvr>
                                      <p:tavLst>
                                        <p:tav tm="0">
                                          <p:val>
                                            <p:strVal val="#ppt_x-#ppt_w*1.125000"/>
                                          </p:val>
                                        </p:tav>
                                        <p:tav tm="100000">
                                          <p:val>
                                            <p:strVal val="#ppt_x"/>
                                          </p:val>
                                        </p:tav>
                                      </p:tavLst>
                                    </p:anim>
                                    <p:animEffect transition="in" filter="wipe(right)">
                                      <p:cBhvr>
                                        <p:cTn id="29" dur="500"/>
                                        <p:tgtEl>
                                          <p:spTgt spid="39"/>
                                        </p:tgtEl>
                                      </p:cBhvr>
                                    </p:animEffect>
                                  </p:childTnLst>
                                </p:cTn>
                              </p:par>
                              <p:par>
                                <p:cTn id="30" presetID="12" presetClass="entr" presetSubtype="2"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p:tgtEl>
                                          <p:spTgt spid="55"/>
                                        </p:tgtEl>
                                        <p:attrNameLst>
                                          <p:attrName>ppt_x</p:attrName>
                                        </p:attrNameLst>
                                      </p:cBhvr>
                                      <p:tavLst>
                                        <p:tav tm="0">
                                          <p:val>
                                            <p:strVal val="#ppt_x+#ppt_w*1.125000"/>
                                          </p:val>
                                        </p:tav>
                                        <p:tav tm="100000">
                                          <p:val>
                                            <p:strVal val="#ppt_x"/>
                                          </p:val>
                                        </p:tav>
                                      </p:tavLst>
                                    </p:anim>
                                    <p:animEffect transition="in" filter="wipe(left)">
                                      <p:cBhvr>
                                        <p:cTn id="33" dur="500"/>
                                        <p:tgtEl>
                                          <p:spTgt spid="55"/>
                                        </p:tgtEl>
                                      </p:cBhvr>
                                    </p:animEffect>
                                  </p:childTnLst>
                                </p:cTn>
                              </p:par>
                            </p:childTnLst>
                          </p:cTn>
                        </p:par>
                        <p:par>
                          <p:cTn id="34" fill="hold">
                            <p:stCondLst>
                              <p:cond delay="1000"/>
                            </p:stCondLst>
                            <p:childTnLst>
                              <p:par>
                                <p:cTn id="35" presetID="12" presetClass="entr" presetSubtype="8"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ppt_x</p:attrName>
                                        </p:attrNameLst>
                                      </p:cBhvr>
                                      <p:tavLst>
                                        <p:tav tm="0">
                                          <p:val>
                                            <p:strVal val="#ppt_x-#ppt_w*1.125000"/>
                                          </p:val>
                                        </p:tav>
                                        <p:tav tm="100000">
                                          <p:val>
                                            <p:strVal val="#ppt_x"/>
                                          </p:val>
                                        </p:tav>
                                      </p:tavLst>
                                    </p:anim>
                                    <p:animEffect transition="in" filter="wipe(right)">
                                      <p:cBhvr>
                                        <p:cTn id="38" dur="500"/>
                                        <p:tgtEl>
                                          <p:spTgt spid="43"/>
                                        </p:tgtEl>
                                      </p:cBhvr>
                                    </p:animEffect>
                                  </p:childTnLst>
                                </p:cTn>
                              </p:par>
                              <p:par>
                                <p:cTn id="39" presetID="12" presetClass="entr" presetSubtype="2"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p:tgtEl>
                                          <p:spTgt spid="59"/>
                                        </p:tgtEl>
                                        <p:attrNameLst>
                                          <p:attrName>ppt_x</p:attrName>
                                        </p:attrNameLst>
                                      </p:cBhvr>
                                      <p:tavLst>
                                        <p:tav tm="0">
                                          <p:val>
                                            <p:strVal val="#ppt_x+#ppt_w*1.125000"/>
                                          </p:val>
                                        </p:tav>
                                        <p:tav tm="100000">
                                          <p:val>
                                            <p:strVal val="#ppt_x"/>
                                          </p:val>
                                        </p:tav>
                                      </p:tavLst>
                                    </p:anim>
                                    <p:animEffect transition="in" filter="wipe(left)">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9"/>
                                        </p:tgtEl>
                                      </p:cBhvr>
                                    </p:animEffect>
                                    <p:set>
                                      <p:cBhvr>
                                        <p:cTn id="50" dur="1" fill="hold">
                                          <p:stCondLst>
                                            <p:cond delay="499"/>
                                          </p:stCondLst>
                                        </p:cTn>
                                        <p:tgtEl>
                                          <p:spTgt spid="3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3"/>
                                        </p:tgtEl>
                                      </p:cBhvr>
                                    </p:animEffect>
                                    <p:set>
                                      <p:cBhvr>
                                        <p:cTn id="53" dur="1" fill="hold">
                                          <p:stCondLst>
                                            <p:cond delay="499"/>
                                          </p:stCondLst>
                                        </p:cTn>
                                        <p:tgtEl>
                                          <p:spTgt spid="4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51"/>
                                        </p:tgtEl>
                                      </p:cBhvr>
                                    </p:animEffect>
                                    <p:set>
                                      <p:cBhvr>
                                        <p:cTn id="56" dur="1" fill="hold">
                                          <p:stCondLst>
                                            <p:cond delay="499"/>
                                          </p:stCondLst>
                                        </p:cTn>
                                        <p:tgtEl>
                                          <p:spTgt spid="5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55"/>
                                        </p:tgtEl>
                                      </p:cBhvr>
                                    </p:animEffect>
                                    <p:set>
                                      <p:cBhvr>
                                        <p:cTn id="59" dur="1" fill="hold">
                                          <p:stCondLst>
                                            <p:cond delay="499"/>
                                          </p:stCondLst>
                                        </p:cTn>
                                        <p:tgtEl>
                                          <p:spTgt spid="55"/>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59"/>
                                        </p:tgtEl>
                                      </p:cBhvr>
                                    </p:animEffect>
                                    <p:set>
                                      <p:cBhvr>
                                        <p:cTn id="62" dur="1" fill="hold">
                                          <p:stCondLst>
                                            <p:cond delay="499"/>
                                          </p:stCondLst>
                                        </p:cTn>
                                        <p:tgtEl>
                                          <p:spTgt spid="5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7"/>
                                        </p:tgtEl>
                                        <p:attrNameLst>
                                          <p:attrName>ppt_y</p:attrName>
                                        </p:attrNameLst>
                                      </p:cBhvr>
                                      <p:tavLst>
                                        <p:tav tm="0">
                                          <p:val>
                                            <p:strVal val="#ppt_y"/>
                                          </p:val>
                                        </p:tav>
                                        <p:tav tm="100000">
                                          <p:val>
                                            <p:strVal val="#ppt_y"/>
                                          </p:val>
                                        </p:tav>
                                      </p:tavLst>
                                    </p:anim>
                                    <p:anim calcmode="lin" valueType="num">
                                      <p:cBhvr>
                                        <p:cTn id="6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7"/>
                                        </p:tgtEl>
                                      </p:cBhvr>
                                    </p:animEffect>
                                  </p:childTnLst>
                                </p:cTn>
                              </p:par>
                            </p:childTnLst>
                          </p:cTn>
                        </p:par>
                        <p:par>
                          <p:cTn id="72" fill="hold">
                            <p:stCondLst>
                              <p:cond delay="11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8"/>
                                        </p:tgtEl>
                                        <p:attrNameLst>
                                          <p:attrName>ppt_y</p:attrName>
                                        </p:attrNameLst>
                                      </p:cBhvr>
                                      <p:tavLst>
                                        <p:tav tm="0">
                                          <p:val>
                                            <p:strVal val="#ppt_y"/>
                                          </p:val>
                                        </p:tav>
                                        <p:tav tm="100000">
                                          <p:val>
                                            <p:strVal val="#ppt_y"/>
                                          </p:val>
                                        </p:tav>
                                      </p:tavLst>
                                    </p:anim>
                                    <p:anim calcmode="lin" valueType="num">
                                      <p:cBhvr>
                                        <p:cTn id="7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8"/>
                                        </p:tgtEl>
                                      </p:cBhvr>
                                    </p:animEffect>
                                  </p:childTnLst>
                                </p:cTn>
                              </p:par>
                            </p:childTnLst>
                          </p:cTn>
                        </p:par>
                        <p:par>
                          <p:cTn id="80" fill="hold">
                            <p:stCondLst>
                              <p:cond delay="190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29"/>
                                        </p:tgtEl>
                                        <p:attrNameLst>
                                          <p:attrName>ppt_y</p:attrName>
                                        </p:attrNameLst>
                                      </p:cBhvr>
                                      <p:tavLst>
                                        <p:tav tm="0">
                                          <p:val>
                                            <p:strVal val="#ppt_y"/>
                                          </p:val>
                                        </p:tav>
                                        <p:tav tm="100000">
                                          <p:val>
                                            <p:strVal val="#ppt_y"/>
                                          </p:val>
                                        </p:tav>
                                      </p:tavLst>
                                    </p:anim>
                                    <p:anim calcmode="lin" valueType="num">
                                      <p:cBhvr>
                                        <p:cTn id="85"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B1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257364" y="-1183564"/>
            <a:ext cx="7053169" cy="9063108"/>
          </a:xfrm>
          <a:prstGeom prst="rect">
            <a:avLst/>
          </a:prstGeom>
        </p:spPr>
      </p:pic>
      <p:grpSp>
        <p:nvGrpSpPr>
          <p:cNvPr id="3" name="Group 3"/>
          <p:cNvGrpSpPr/>
          <p:nvPr/>
        </p:nvGrpSpPr>
        <p:grpSpPr>
          <a:xfrm>
            <a:off x="1233623" y="1419592"/>
            <a:ext cx="15820754" cy="9222787"/>
            <a:chOff x="0" y="0"/>
            <a:chExt cx="13836260" cy="8065916"/>
          </a:xfrm>
        </p:grpSpPr>
        <p:sp>
          <p:nvSpPr>
            <p:cNvPr id="4" name="Freeform 4"/>
            <p:cNvSpPr/>
            <p:nvPr/>
          </p:nvSpPr>
          <p:spPr>
            <a:xfrm>
              <a:off x="31750" y="31750"/>
              <a:ext cx="13772759" cy="8002416"/>
            </a:xfrm>
            <a:custGeom>
              <a:avLst/>
              <a:gdLst/>
              <a:ahLst/>
              <a:cxnLst/>
              <a:rect l="l" t="t" r="r" b="b"/>
              <a:pathLst>
                <a:path w="13772759" h="8002416">
                  <a:moveTo>
                    <a:pt x="13680050" y="8002416"/>
                  </a:moveTo>
                  <a:lnTo>
                    <a:pt x="92710" y="8002416"/>
                  </a:lnTo>
                  <a:cubicBezTo>
                    <a:pt x="41910" y="8002416"/>
                    <a:pt x="0" y="7960506"/>
                    <a:pt x="0" y="7909706"/>
                  </a:cubicBezTo>
                  <a:lnTo>
                    <a:pt x="0" y="92710"/>
                  </a:lnTo>
                  <a:cubicBezTo>
                    <a:pt x="0" y="41910"/>
                    <a:pt x="41910" y="0"/>
                    <a:pt x="92710" y="0"/>
                  </a:cubicBezTo>
                  <a:lnTo>
                    <a:pt x="13678779" y="0"/>
                  </a:lnTo>
                  <a:cubicBezTo>
                    <a:pt x="13729579" y="0"/>
                    <a:pt x="13771490" y="41910"/>
                    <a:pt x="13771490" y="92710"/>
                  </a:cubicBezTo>
                  <a:lnTo>
                    <a:pt x="13771490" y="7908436"/>
                  </a:lnTo>
                  <a:cubicBezTo>
                    <a:pt x="13772759" y="7960506"/>
                    <a:pt x="13730850" y="8002416"/>
                    <a:pt x="13680050" y="8002416"/>
                  </a:cubicBezTo>
                  <a:close/>
                </a:path>
              </a:pathLst>
            </a:custGeom>
            <a:solidFill>
              <a:srgbClr val="FFFFFF"/>
            </a:solidFill>
          </p:spPr>
        </p:sp>
        <p:sp>
          <p:nvSpPr>
            <p:cNvPr id="5" name="Freeform 5"/>
            <p:cNvSpPr/>
            <p:nvPr/>
          </p:nvSpPr>
          <p:spPr>
            <a:xfrm>
              <a:off x="0" y="0"/>
              <a:ext cx="13836259" cy="8065916"/>
            </a:xfrm>
            <a:custGeom>
              <a:avLst/>
              <a:gdLst/>
              <a:ahLst/>
              <a:cxnLst/>
              <a:rect l="l" t="t" r="r" b="b"/>
              <a:pathLst>
                <a:path w="13836259" h="8065916">
                  <a:moveTo>
                    <a:pt x="13711800" y="59690"/>
                  </a:moveTo>
                  <a:cubicBezTo>
                    <a:pt x="13747359" y="59690"/>
                    <a:pt x="13776570" y="88900"/>
                    <a:pt x="13776570" y="124460"/>
                  </a:cubicBezTo>
                  <a:lnTo>
                    <a:pt x="13776570" y="7941456"/>
                  </a:lnTo>
                  <a:cubicBezTo>
                    <a:pt x="13776570" y="7977016"/>
                    <a:pt x="13747359" y="8006226"/>
                    <a:pt x="13711800" y="8006226"/>
                  </a:cubicBezTo>
                  <a:lnTo>
                    <a:pt x="124460" y="8006226"/>
                  </a:lnTo>
                  <a:cubicBezTo>
                    <a:pt x="88900" y="8006226"/>
                    <a:pt x="59690" y="7977016"/>
                    <a:pt x="59690" y="7941456"/>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941456"/>
                  </a:lnTo>
                  <a:cubicBezTo>
                    <a:pt x="0" y="8010036"/>
                    <a:pt x="55880" y="8065916"/>
                    <a:pt x="124460" y="8065916"/>
                  </a:cubicBezTo>
                  <a:lnTo>
                    <a:pt x="13711800" y="8065916"/>
                  </a:lnTo>
                  <a:cubicBezTo>
                    <a:pt x="13780379" y="8065916"/>
                    <a:pt x="13836259" y="8010036"/>
                    <a:pt x="13836259" y="7941456"/>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34872" y="2567063"/>
            <a:ext cx="498152" cy="48909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2587" y="571500"/>
            <a:ext cx="3261517" cy="305709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21894" y="888546"/>
            <a:ext cx="982901" cy="934649"/>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3622" y="2032982"/>
            <a:ext cx="787956" cy="749274"/>
          </a:xfrm>
          <a:prstGeom prst="rect">
            <a:avLst/>
          </a:prstGeom>
        </p:spPr>
      </p:pic>
      <p:pic>
        <p:nvPicPr>
          <p:cNvPr id="22" name="Picture 2">
            <a:extLst>
              <a:ext uri="{FF2B5EF4-FFF2-40B4-BE49-F238E27FC236}">
                <a16:creationId xmlns:a16="http://schemas.microsoft.com/office/drawing/2014/main" id="{40D6E9FF-BD92-4050-BBA0-5820D9167CB2}"/>
              </a:ext>
            </a:extLst>
          </p:cNvPr>
          <p:cNvPicPr>
            <a:picLocks noChangeAspect="1"/>
          </p:cNvPicPr>
          <p:nvPr/>
        </p:nvPicPr>
        <p:blipFill>
          <a:blip r:embed="rId10"/>
          <a:srcRect l="39951" r="39951"/>
          <a:stretch>
            <a:fillRect/>
          </a:stretch>
        </p:blipFill>
        <p:spPr>
          <a:xfrm>
            <a:off x="7137333" y="3363199"/>
            <a:ext cx="9281140" cy="3456701"/>
          </a:xfrm>
          <a:prstGeom prst="rect">
            <a:avLst/>
          </a:prstGeom>
        </p:spPr>
      </p:pic>
      <p:sp>
        <p:nvSpPr>
          <p:cNvPr id="17" name="TextBox 11">
            <a:extLst>
              <a:ext uri="{FF2B5EF4-FFF2-40B4-BE49-F238E27FC236}">
                <a16:creationId xmlns:a16="http://schemas.microsoft.com/office/drawing/2014/main" id="{F17787F2-2A95-4575-86D7-874B0B7CA31A}"/>
              </a:ext>
            </a:extLst>
          </p:cNvPr>
          <p:cNvSpPr txBox="1"/>
          <p:nvPr/>
        </p:nvSpPr>
        <p:spPr>
          <a:xfrm>
            <a:off x="6705600" y="3381707"/>
            <a:ext cx="10003250" cy="3139321"/>
          </a:xfrm>
          <a:prstGeom prst="rect">
            <a:avLst/>
          </a:prstGeom>
        </p:spPr>
        <p:txBody>
          <a:bodyPr wrap="square" lIns="0" tIns="0" rIns="0" bIns="0" rtlCol="0" anchor="t">
            <a:spAutoFit/>
          </a:bodyPr>
          <a:lstStyle/>
          <a:p>
            <a:pPr algn="ctr"/>
            <a:r>
              <a:rPr lang="en-US" sz="20200" b="1" spc="134">
                <a:ln w="28575">
                  <a:solidFill>
                    <a:srgbClr val="D5B1DF"/>
                  </a:solidFill>
                </a:ln>
                <a:solidFill>
                  <a:schemeClr val="bg1"/>
                </a:solidFill>
                <a:effectLst>
                  <a:outerShdw blurRad="12700" dist="50800" dir="2700000" algn="tl">
                    <a:srgbClr val="D5B1DF"/>
                  </a:outerShdw>
                </a:effectLst>
                <a:latin typeface="#9Slide05 SVNMonday" pitchFamily="2" charset="0"/>
              </a:rPr>
              <a:t>Luyện tập</a:t>
            </a:r>
          </a:p>
        </p:txBody>
      </p:sp>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35619" y="4009806"/>
            <a:ext cx="7918478" cy="6277194"/>
          </a:xfrm>
          <a:prstGeom prst="rect">
            <a:avLst/>
          </a:prstGeom>
        </p:spPr>
      </p:pic>
      <p:pic>
        <p:nvPicPr>
          <p:cNvPr id="21" name="Picture 11">
            <a:extLst>
              <a:ext uri="{FF2B5EF4-FFF2-40B4-BE49-F238E27FC236}">
                <a16:creationId xmlns:a16="http://schemas.microsoft.com/office/drawing/2014/main" id="{291D10EE-DAA8-4072-A9E4-E770E0C199F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825066" y="9028864"/>
            <a:ext cx="2728874" cy="694623"/>
          </a:xfrm>
          <a:prstGeom prst="rect">
            <a:avLst/>
          </a:prstGeom>
        </p:spPr>
      </p:pic>
      <p:pic>
        <p:nvPicPr>
          <p:cNvPr id="23" name="Picture 9">
            <a:extLst>
              <a:ext uri="{FF2B5EF4-FFF2-40B4-BE49-F238E27FC236}">
                <a16:creationId xmlns:a16="http://schemas.microsoft.com/office/drawing/2014/main" id="{FB4F637C-A6A6-47F5-9E54-28DCEAA81F6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5834887" y="1875289"/>
            <a:ext cx="979873" cy="9620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257364" y="-1183564"/>
            <a:ext cx="7053169" cy="9063108"/>
          </a:xfrm>
          <a:prstGeom prst="rect">
            <a:avLst/>
          </a:prstGeom>
        </p:spPr>
      </p:pic>
      <p:grpSp>
        <p:nvGrpSpPr>
          <p:cNvPr id="3" name="Group 3"/>
          <p:cNvGrpSpPr/>
          <p:nvPr/>
        </p:nvGrpSpPr>
        <p:grpSpPr>
          <a:xfrm>
            <a:off x="1233623" y="1419592"/>
            <a:ext cx="15820754" cy="8675682"/>
            <a:chOff x="0" y="0"/>
            <a:chExt cx="13836260" cy="7587438"/>
          </a:xfrm>
        </p:grpSpPr>
        <p:sp>
          <p:nvSpPr>
            <p:cNvPr id="4" name="Freeform 4"/>
            <p:cNvSpPr/>
            <p:nvPr/>
          </p:nvSpPr>
          <p:spPr>
            <a:xfrm>
              <a:off x="31750" y="31750"/>
              <a:ext cx="13772759" cy="7523938"/>
            </a:xfrm>
            <a:custGeom>
              <a:avLst/>
              <a:gdLst/>
              <a:ahLst/>
              <a:cxnLst/>
              <a:rect l="l" t="t" r="r" b="b"/>
              <a:pathLst>
                <a:path w="13772759" h="7523938">
                  <a:moveTo>
                    <a:pt x="13680050" y="7523938"/>
                  </a:moveTo>
                  <a:lnTo>
                    <a:pt x="92710" y="7523938"/>
                  </a:lnTo>
                  <a:cubicBezTo>
                    <a:pt x="41910" y="7523938"/>
                    <a:pt x="0" y="7482028"/>
                    <a:pt x="0" y="7431228"/>
                  </a:cubicBezTo>
                  <a:lnTo>
                    <a:pt x="0" y="92710"/>
                  </a:lnTo>
                  <a:cubicBezTo>
                    <a:pt x="0" y="41910"/>
                    <a:pt x="41910" y="0"/>
                    <a:pt x="92710" y="0"/>
                  </a:cubicBezTo>
                  <a:lnTo>
                    <a:pt x="13678779" y="0"/>
                  </a:lnTo>
                  <a:cubicBezTo>
                    <a:pt x="13729579" y="0"/>
                    <a:pt x="13771490" y="41910"/>
                    <a:pt x="13771490" y="92710"/>
                  </a:cubicBezTo>
                  <a:lnTo>
                    <a:pt x="13771490" y="7429957"/>
                  </a:lnTo>
                  <a:cubicBezTo>
                    <a:pt x="13772759" y="7482028"/>
                    <a:pt x="13730850" y="7523938"/>
                    <a:pt x="13680050" y="7523938"/>
                  </a:cubicBezTo>
                  <a:close/>
                </a:path>
              </a:pathLst>
            </a:custGeom>
            <a:solidFill>
              <a:srgbClr val="FFFFFF"/>
            </a:solidFill>
          </p:spPr>
        </p:sp>
        <p:sp>
          <p:nvSpPr>
            <p:cNvPr id="5" name="Freeform 5"/>
            <p:cNvSpPr/>
            <p:nvPr/>
          </p:nvSpPr>
          <p:spPr>
            <a:xfrm>
              <a:off x="0" y="0"/>
              <a:ext cx="13836259" cy="7587438"/>
            </a:xfrm>
            <a:custGeom>
              <a:avLst/>
              <a:gdLst/>
              <a:ahLst/>
              <a:cxnLst/>
              <a:rect l="l" t="t" r="r" b="b"/>
              <a:pathLst>
                <a:path w="13836259" h="7587438">
                  <a:moveTo>
                    <a:pt x="13711800" y="59690"/>
                  </a:moveTo>
                  <a:cubicBezTo>
                    <a:pt x="13747359" y="59690"/>
                    <a:pt x="13776570" y="88900"/>
                    <a:pt x="13776570" y="124460"/>
                  </a:cubicBezTo>
                  <a:lnTo>
                    <a:pt x="13776570" y="7462978"/>
                  </a:lnTo>
                  <a:cubicBezTo>
                    <a:pt x="13776570" y="7498538"/>
                    <a:pt x="13747359" y="7527747"/>
                    <a:pt x="13711800" y="7527747"/>
                  </a:cubicBezTo>
                  <a:lnTo>
                    <a:pt x="124460" y="7527747"/>
                  </a:lnTo>
                  <a:cubicBezTo>
                    <a:pt x="88900" y="7527747"/>
                    <a:pt x="59690" y="7498538"/>
                    <a:pt x="59690" y="7462978"/>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462978"/>
                  </a:lnTo>
                  <a:cubicBezTo>
                    <a:pt x="0" y="7531557"/>
                    <a:pt x="55880" y="7587438"/>
                    <a:pt x="124460" y="7587438"/>
                  </a:cubicBezTo>
                  <a:lnTo>
                    <a:pt x="13711800" y="7587438"/>
                  </a:lnTo>
                  <a:cubicBezTo>
                    <a:pt x="13780379" y="7587438"/>
                    <a:pt x="13836259" y="7531557"/>
                    <a:pt x="13836259" y="7462978"/>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76225" y="6574647"/>
            <a:ext cx="5178830" cy="4190144"/>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3543" y="288583"/>
            <a:ext cx="3192929" cy="3059407"/>
          </a:xfrm>
          <a:prstGeom prst="rect">
            <a:avLst/>
          </a:prstGeom>
        </p:spPr>
      </p:pic>
      <p:pic>
        <p:nvPicPr>
          <p:cNvPr id="26" name="Picture 2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55182" y="391318"/>
            <a:ext cx="930450" cy="884773"/>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63102" y="1732785"/>
            <a:ext cx="751996" cy="715080"/>
          </a:xfrm>
          <a:prstGeom prst="rect">
            <a:avLst/>
          </a:prstGeom>
        </p:spPr>
      </p:pic>
      <p:grpSp>
        <p:nvGrpSpPr>
          <p:cNvPr id="32" name="Group 31">
            <a:extLst>
              <a:ext uri="{FF2B5EF4-FFF2-40B4-BE49-F238E27FC236}">
                <a16:creationId xmlns:a16="http://schemas.microsoft.com/office/drawing/2014/main" id="{06241B1D-DCC3-43CA-B697-D2A2A6CC16FE}"/>
              </a:ext>
            </a:extLst>
          </p:cNvPr>
          <p:cNvGrpSpPr/>
          <p:nvPr/>
        </p:nvGrpSpPr>
        <p:grpSpPr>
          <a:xfrm>
            <a:off x="2850236" y="2221331"/>
            <a:ext cx="10155836" cy="3059407"/>
            <a:chOff x="2850236" y="2221331"/>
            <a:chExt cx="10155836" cy="3059407"/>
          </a:xfrm>
        </p:grpSpPr>
        <p:grpSp>
          <p:nvGrpSpPr>
            <p:cNvPr id="9" name="Group 9"/>
            <p:cNvGrpSpPr/>
            <p:nvPr/>
          </p:nvGrpSpPr>
          <p:grpSpPr>
            <a:xfrm>
              <a:off x="3886200" y="2221331"/>
              <a:ext cx="8228395" cy="3059407"/>
              <a:chOff x="0" y="0"/>
              <a:chExt cx="4146501" cy="3446965"/>
            </a:xfrm>
          </p:grpSpPr>
          <p:sp>
            <p:nvSpPr>
              <p:cNvPr id="10" name="Freeform 10"/>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11" name="Freeform 11"/>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385519" y="2406382"/>
              <a:ext cx="498152" cy="489095"/>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C0123F4-BE89-4711-B07C-F56E3AB4287F}"/>
                    </a:ext>
                  </a:extLst>
                </p:cNvPr>
                <p:cNvSpPr txBox="1"/>
                <p:nvPr/>
              </p:nvSpPr>
              <p:spPr>
                <a:xfrm>
                  <a:off x="2850236" y="2685768"/>
                  <a:ext cx="10155836" cy="2298065"/>
                </a:xfrm>
                <a:prstGeom prst="rect">
                  <a:avLst/>
                </a:prstGeom>
                <a:noFill/>
              </p:spPr>
              <p:txBody>
                <a:bodyPr wrap="square">
                  <a:spAutoFit/>
                </a:bodyPr>
                <a:lstStyle/>
                <a:p>
                  <a:pPr algn="ctr"/>
                  <a:r>
                    <a:rPr lang="en-US" sz="4800" b="1" dirty="0">
                      <a:latin typeface="Arial" panose="020B0604020202020204" pitchFamily="34" charset="0"/>
                      <a:cs typeface="Arial" panose="020B0604020202020204" pitchFamily="34" charset="0"/>
                    </a:rPr>
                    <a:t>Hiệu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hai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a:solidFill>
                        <a:srgbClr val="C00000"/>
                      </a:solidFill>
                      <a:latin typeface="Arial" panose="020B0604020202020204" pitchFamily="34" charset="0"/>
                      <a:cs typeface="Arial" panose="020B0604020202020204" pitchFamily="34" charset="0"/>
                    </a:rPr>
                    <a:t>15</a:t>
                  </a:r>
                </a:p>
                <a:p>
                  <a:pPr algn="ctr"/>
                  <a:r>
                    <a:rPr lang="en-US" sz="4800" b="1" dirty="0" err="1">
                      <a:latin typeface="Arial" panose="020B0604020202020204" pitchFamily="34" charset="0"/>
                      <a:cs typeface="Arial" panose="020B0604020202020204" pitchFamily="34" charset="0"/>
                    </a:rPr>
                    <a:t>Tỉ</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hai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14:m>
                    <m:oMath xmlns:m="http://schemas.openxmlformats.org/officeDocument/2006/math">
                      <m:f>
                        <m:fPr>
                          <m:ctrlPr>
                            <a:rPr lang="en-US" sz="6600" b="1" i="1" smtClean="0">
                              <a:solidFill>
                                <a:srgbClr val="C00000"/>
                              </a:solidFill>
                              <a:latin typeface="Cambria Math" panose="02040503050406030204" pitchFamily="18" charset="0"/>
                            </a:rPr>
                          </m:ctrlPr>
                        </m:fPr>
                        <m:num>
                          <m:r>
                            <a:rPr lang="en-US" sz="6600" b="1" i="1" smtClean="0">
                              <a:solidFill>
                                <a:srgbClr val="C00000"/>
                              </a:solidFill>
                              <a:latin typeface="Cambria Math"/>
                            </a:rPr>
                            <m:t>𝟐</m:t>
                          </m:r>
                        </m:num>
                        <m:den>
                          <m:r>
                            <a:rPr lang="en-US" sz="6600" b="1" i="1" smtClean="0">
                              <a:solidFill>
                                <a:srgbClr val="C00000"/>
                              </a:solidFill>
                              <a:latin typeface="Cambria Math"/>
                            </a:rPr>
                            <m:t>𝟑</m:t>
                          </m:r>
                        </m:den>
                      </m:f>
                    </m:oMath>
                  </a14:m>
                  <a:r>
                    <a:rPr lang="en-US" sz="4800" b="1" dirty="0">
                      <a:latin typeface="Arial" panose="020B0604020202020204" pitchFamily="34" charset="0"/>
                      <a:cs typeface="Arial" panose="020B0604020202020204" pitchFamily="34" charset="0"/>
                    </a:rPr>
                    <a:t> </a:t>
                  </a:r>
                </a:p>
              </p:txBody>
            </p:sp>
          </mc:Choice>
          <mc:Fallback xmlns="">
            <p:sp>
              <p:nvSpPr>
                <p:cNvPr id="30" name="TextBox 29">
                  <a:extLst>
                    <a:ext uri="{FF2B5EF4-FFF2-40B4-BE49-F238E27FC236}">
                      <a16:creationId xmlns:a16="http://schemas.microsoft.com/office/drawing/2014/main" id="{3C0123F4-BE89-4711-B07C-F56E3AB4287F}"/>
                    </a:ext>
                  </a:extLst>
                </p:cNvPr>
                <p:cNvSpPr txBox="1">
                  <a:spLocks noRot="1" noChangeAspect="1" noMove="1" noResize="1" noEditPoints="1" noAdjustHandles="1" noChangeArrowheads="1" noChangeShapeType="1" noTextEdit="1"/>
                </p:cNvSpPr>
                <p:nvPr/>
              </p:nvSpPr>
              <p:spPr>
                <a:xfrm>
                  <a:off x="2850236" y="2685768"/>
                  <a:ext cx="10155836" cy="2298065"/>
                </a:xfrm>
                <a:prstGeom prst="rect">
                  <a:avLst/>
                </a:prstGeom>
                <a:blipFill>
                  <a:blip r:embed="rId12"/>
                  <a:stretch>
                    <a:fillRect t="-6366" b="-265"/>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BF068E48-4E71-4564-A483-299C42228E34}"/>
              </a:ext>
            </a:extLst>
          </p:cNvPr>
          <p:cNvGrpSpPr/>
          <p:nvPr/>
        </p:nvGrpSpPr>
        <p:grpSpPr>
          <a:xfrm>
            <a:off x="7265878" y="6143273"/>
            <a:ext cx="10155836" cy="3059407"/>
            <a:chOff x="7265878" y="6143273"/>
            <a:chExt cx="10155836" cy="3059407"/>
          </a:xfrm>
        </p:grpSpPr>
        <p:grpSp>
          <p:nvGrpSpPr>
            <p:cNvPr id="31" name="Group 30">
              <a:extLst>
                <a:ext uri="{FF2B5EF4-FFF2-40B4-BE49-F238E27FC236}">
                  <a16:creationId xmlns:a16="http://schemas.microsoft.com/office/drawing/2014/main" id="{74712547-3BB5-4EC9-9086-7B018C2F0ABC}"/>
                </a:ext>
              </a:extLst>
            </p:cNvPr>
            <p:cNvGrpSpPr/>
            <p:nvPr/>
          </p:nvGrpSpPr>
          <p:grpSpPr>
            <a:xfrm>
              <a:off x="8229600" y="6143273"/>
              <a:ext cx="8228395" cy="3059407"/>
              <a:chOff x="3886200" y="5865271"/>
              <a:chExt cx="8228395" cy="3059407"/>
            </a:xfrm>
          </p:grpSpPr>
          <p:grpSp>
            <p:nvGrpSpPr>
              <p:cNvPr id="12" name="Group 12"/>
              <p:cNvGrpSpPr/>
              <p:nvPr/>
            </p:nvGrpSpPr>
            <p:grpSpPr>
              <a:xfrm>
                <a:off x="3886200" y="5865271"/>
                <a:ext cx="8228395" cy="3059407"/>
                <a:chOff x="0" y="0"/>
                <a:chExt cx="4146501" cy="3446965"/>
              </a:xfrm>
            </p:grpSpPr>
            <p:sp>
              <p:nvSpPr>
                <p:cNvPr id="13" name="Freeform 13"/>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14" name="Freeform 14"/>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351242" y="6039551"/>
                <a:ext cx="498152" cy="489095"/>
              </a:xfrm>
              <a:prstGeom prst="rect">
                <a:avLst/>
              </a:prstGeom>
            </p:spPr>
          </p:pic>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EEB6212-BB34-4305-B88F-FFBC9F5FC083}"/>
                    </a:ext>
                  </a:extLst>
                </p:cNvPr>
                <p:cNvSpPr txBox="1"/>
                <p:nvPr/>
              </p:nvSpPr>
              <p:spPr>
                <a:xfrm>
                  <a:off x="7265878" y="6600703"/>
                  <a:ext cx="10155836" cy="2293256"/>
                </a:xfrm>
                <a:prstGeom prst="rect">
                  <a:avLst/>
                </a:prstGeom>
                <a:noFill/>
              </p:spPr>
              <p:txBody>
                <a:bodyPr wrap="square">
                  <a:spAutoFit/>
                </a:bodyPr>
                <a:lstStyle>
                  <a:defPPr>
                    <a:defRPr lang="en-US"/>
                  </a:defPPr>
                  <a:lvl1pPr algn="ctr">
                    <a:defRPr sz="4800" b="1">
                      <a:latin typeface="Times New Roman" panose="02020603050405020304" pitchFamily="18" charset="0"/>
                      <a:cs typeface="Times New Roman" panose="02020603050405020304" pitchFamily="18" charset="0"/>
                    </a:defRPr>
                  </a:lvl1pPr>
                </a:lstStyle>
                <a:p>
                  <a:r>
                    <a:rPr lang="en-US" dirty="0">
                      <a:latin typeface="Arial" panose="020B0604020202020204" pitchFamily="34" charset="0"/>
                      <a:cs typeface="Arial" panose="020B0604020202020204" pitchFamily="34" charset="0"/>
                    </a:rPr>
                    <a:t>Hiệu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rPr>
                    <a:t>36</a:t>
                  </a:r>
                </a:p>
                <a:p>
                  <a:r>
                    <a:rPr lang="en-US" dirty="0" err="1">
                      <a:latin typeface="Arial" panose="020B0604020202020204" pitchFamily="34" charset="0"/>
                      <a:cs typeface="Arial" panose="020B0604020202020204" pitchFamily="34" charset="0"/>
                    </a:rPr>
                    <a:t>Tỉ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14:m>
                    <m:oMath xmlns:m="http://schemas.openxmlformats.org/officeDocument/2006/math">
                      <m:f>
                        <m:fPr>
                          <m:ctrlPr>
                            <a:rPr lang="en-US" sz="6600" i="1">
                              <a:solidFill>
                                <a:srgbClr val="C00000"/>
                              </a:solidFill>
                              <a:latin typeface="Cambria Math" panose="02040503050406030204" pitchFamily="18" charset="0"/>
                              <a:cs typeface="+mn-cs"/>
                            </a:rPr>
                          </m:ctrlPr>
                        </m:fPr>
                        <m:num>
                          <m:r>
                            <a:rPr lang="en-US" sz="6600" i="1">
                              <a:solidFill>
                                <a:srgbClr val="C00000"/>
                              </a:solidFill>
                              <a:latin typeface="Cambria Math" panose="02040503050406030204" pitchFamily="18" charset="0"/>
                              <a:cs typeface="+mn-cs"/>
                            </a:rPr>
                            <m:t>𝟏</m:t>
                          </m:r>
                        </m:num>
                        <m:den>
                          <m:r>
                            <a:rPr lang="en-US" sz="6600" i="1">
                              <a:solidFill>
                                <a:srgbClr val="C00000"/>
                              </a:solidFill>
                              <a:latin typeface="Cambria Math" panose="02040503050406030204" pitchFamily="18" charset="0"/>
                              <a:cs typeface="+mn-cs"/>
                            </a:rPr>
                            <m:t>𝟒</m:t>
                          </m:r>
                        </m:den>
                      </m:f>
                    </m:oMath>
                  </a14:m>
                  <a:r>
                    <a:rPr lang="en-US" sz="6600" i="1" dirty="0">
                      <a:solidFill>
                        <a:srgbClr val="C00000"/>
                      </a:solidFill>
                      <a:latin typeface="Arial" panose="020B0604020202020204" pitchFamily="34" charset="0"/>
                      <a:cs typeface="Arial" panose="020B0604020202020204" pitchFamily="34" charset="0"/>
                    </a:rPr>
                    <a:t> </a:t>
                  </a:r>
                </a:p>
              </p:txBody>
            </p:sp>
          </mc:Choice>
          <mc:Fallback xmlns="">
            <p:sp>
              <p:nvSpPr>
                <p:cNvPr id="34" name="TextBox 33">
                  <a:extLst>
                    <a:ext uri="{FF2B5EF4-FFF2-40B4-BE49-F238E27FC236}">
                      <a16:creationId xmlns:a16="http://schemas.microsoft.com/office/drawing/2014/main" id="{AEEB6212-BB34-4305-B88F-FFBC9F5FC083}"/>
                    </a:ext>
                  </a:extLst>
                </p:cNvPr>
                <p:cNvSpPr txBox="1">
                  <a:spLocks noRot="1" noChangeAspect="1" noMove="1" noResize="1" noEditPoints="1" noAdjustHandles="1" noChangeArrowheads="1" noChangeShapeType="1" noTextEdit="1"/>
                </p:cNvSpPr>
                <p:nvPr/>
              </p:nvSpPr>
              <p:spPr>
                <a:xfrm>
                  <a:off x="7265878" y="6600703"/>
                  <a:ext cx="10155836" cy="2293256"/>
                </a:xfrm>
                <a:prstGeom prst="rect">
                  <a:avLst/>
                </a:prstGeom>
                <a:blipFill>
                  <a:blip r:embed="rId13"/>
                  <a:stretch>
                    <a:fillRect t="-6383" b="-532"/>
                  </a:stretch>
                </a:blipFill>
              </p:spPr>
              <p:txBody>
                <a:bodyPr/>
                <a:lstStyle/>
                <a:p>
                  <a:r>
                    <a:rPr lang="en-US">
                      <a:noFill/>
                    </a:rPr>
                    <a:t> </a:t>
                  </a:r>
                </a:p>
              </p:txBody>
            </p:sp>
          </mc:Fallback>
        </mc:AlternateContent>
      </p:grpSp>
      <p:pic>
        <p:nvPicPr>
          <p:cNvPr id="37" name="Picture 36" descr="Logo&#10;&#10;Description automatically generated">
            <a:extLst>
              <a:ext uri="{FF2B5EF4-FFF2-40B4-BE49-F238E27FC236}">
                <a16:creationId xmlns:a16="http://schemas.microsoft.com/office/drawing/2014/main" id="{6883FFAD-64C4-4EC4-8345-6BFAD091CF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06072" y="1391831"/>
            <a:ext cx="4572000" cy="4572000"/>
          </a:xfrm>
          <a:prstGeom prst="rect">
            <a:avLst/>
          </a:prstGeom>
        </p:spPr>
      </p:pic>
      <p:sp>
        <p:nvSpPr>
          <p:cNvPr id="27" name="TextBox 26">
            <a:extLst>
              <a:ext uri="{FF2B5EF4-FFF2-40B4-BE49-F238E27FC236}">
                <a16:creationId xmlns:a16="http://schemas.microsoft.com/office/drawing/2014/main" id="{CF0685C4-2536-4897-8D8F-3C118A18C18D}"/>
              </a:ext>
            </a:extLst>
          </p:cNvPr>
          <p:cNvSpPr txBox="1"/>
          <p:nvPr/>
        </p:nvSpPr>
        <p:spPr>
          <a:xfrm>
            <a:off x="2640039" y="677809"/>
            <a:ext cx="3192929" cy="1015663"/>
          </a:xfrm>
          <a:prstGeom prst="rect">
            <a:avLst/>
          </a:prstGeom>
          <a:solidFill>
            <a:srgbClr val="FFFF00"/>
          </a:solidFill>
        </p:spPr>
        <p:txBody>
          <a:bodyPr wrap="square">
            <a:spAutoFit/>
          </a:bodyPr>
          <a:lstStyle/>
          <a:p>
            <a:pPr algn="ctr"/>
            <a:r>
              <a:rPr lang="en-US" sz="6000" b="1">
                <a:latin typeface="Arial" panose="020B0604020202020204" pitchFamily="34" charset="0"/>
                <a:cs typeface="Arial" panose="020B0604020202020204" pitchFamily="34" charset="0"/>
              </a:rPr>
              <a:t>Bài 1:</a:t>
            </a:r>
            <a:endParaRPr lang="en-US" sz="6000" b="1" dirty="0">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FC1463C-C0B6-498B-8E5D-743D3671BC98}"/>
              </a:ext>
            </a:extLst>
          </p:cNvPr>
          <p:cNvPicPr>
            <a:picLocks noChangeAspect="1"/>
          </p:cNvPicPr>
          <p:nvPr/>
        </p:nvPicPr>
        <p:blipFill>
          <a:blip r:embed="rId2">
            <a:duotone>
              <a:schemeClr val="accent2">
                <a:shade val="45000"/>
                <a:satMod val="135000"/>
              </a:schemeClr>
              <a:prstClr val="white"/>
            </a:duotone>
          </a:blip>
          <a:srcRect/>
          <a:stretch>
            <a:fillRect/>
          </a:stretch>
        </p:blipFill>
        <p:spPr>
          <a:xfrm>
            <a:off x="4490052" y="3462965"/>
            <a:ext cx="9307895" cy="6893658"/>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0208" y="-1702502"/>
            <a:ext cx="6627921" cy="8516677"/>
          </a:xfrm>
          <a:prstGeom prst="rect">
            <a:avLst/>
          </a:prstGeom>
        </p:spPr>
      </p:pic>
      <p:grpSp>
        <p:nvGrpSpPr>
          <p:cNvPr id="3" name="Group 3"/>
          <p:cNvGrpSpPr/>
          <p:nvPr/>
        </p:nvGrpSpPr>
        <p:grpSpPr>
          <a:xfrm>
            <a:off x="826089" y="882093"/>
            <a:ext cx="16456296" cy="9746371"/>
            <a:chOff x="0" y="0"/>
            <a:chExt cx="14392081" cy="8523824"/>
          </a:xfrm>
        </p:grpSpPr>
        <p:sp>
          <p:nvSpPr>
            <p:cNvPr id="4" name="Freeform 4"/>
            <p:cNvSpPr/>
            <p:nvPr/>
          </p:nvSpPr>
          <p:spPr>
            <a:xfrm>
              <a:off x="31750" y="31750"/>
              <a:ext cx="14328581" cy="8460324"/>
            </a:xfrm>
            <a:custGeom>
              <a:avLst/>
              <a:gdLst/>
              <a:ahLst/>
              <a:cxnLst/>
              <a:rect l="l" t="t" r="r" b="b"/>
              <a:pathLst>
                <a:path w="14328581" h="8460324">
                  <a:moveTo>
                    <a:pt x="14235872" y="8460324"/>
                  </a:moveTo>
                  <a:lnTo>
                    <a:pt x="92710" y="8460324"/>
                  </a:lnTo>
                  <a:cubicBezTo>
                    <a:pt x="41910" y="8460324"/>
                    <a:pt x="0" y="8418414"/>
                    <a:pt x="0" y="8367614"/>
                  </a:cubicBezTo>
                  <a:lnTo>
                    <a:pt x="0" y="92710"/>
                  </a:lnTo>
                  <a:cubicBezTo>
                    <a:pt x="0" y="41910"/>
                    <a:pt x="41910" y="0"/>
                    <a:pt x="92710" y="0"/>
                  </a:cubicBezTo>
                  <a:lnTo>
                    <a:pt x="14234601" y="0"/>
                  </a:lnTo>
                  <a:cubicBezTo>
                    <a:pt x="14285401" y="0"/>
                    <a:pt x="14327312" y="41910"/>
                    <a:pt x="14327312" y="92710"/>
                  </a:cubicBezTo>
                  <a:lnTo>
                    <a:pt x="14327312" y="8366344"/>
                  </a:lnTo>
                  <a:cubicBezTo>
                    <a:pt x="14328581" y="8418414"/>
                    <a:pt x="14286672" y="8460324"/>
                    <a:pt x="14235872" y="8460324"/>
                  </a:cubicBezTo>
                  <a:close/>
                </a:path>
              </a:pathLst>
            </a:custGeom>
            <a:solidFill>
              <a:srgbClr val="FFFFFF"/>
            </a:solidFill>
          </p:spPr>
        </p:sp>
        <p:sp>
          <p:nvSpPr>
            <p:cNvPr id="5" name="Freeform 5"/>
            <p:cNvSpPr/>
            <p:nvPr/>
          </p:nvSpPr>
          <p:spPr>
            <a:xfrm>
              <a:off x="0" y="0"/>
              <a:ext cx="14392081" cy="8523824"/>
            </a:xfrm>
            <a:custGeom>
              <a:avLst/>
              <a:gdLst/>
              <a:ahLst/>
              <a:cxnLst/>
              <a:rect l="l" t="t" r="r" b="b"/>
              <a:pathLst>
                <a:path w="14392081" h="8523824">
                  <a:moveTo>
                    <a:pt x="14267622" y="59690"/>
                  </a:moveTo>
                  <a:cubicBezTo>
                    <a:pt x="14303181" y="59690"/>
                    <a:pt x="14332392" y="88900"/>
                    <a:pt x="14332392" y="124460"/>
                  </a:cubicBezTo>
                  <a:lnTo>
                    <a:pt x="14332392" y="8399364"/>
                  </a:lnTo>
                  <a:cubicBezTo>
                    <a:pt x="14332392" y="8434924"/>
                    <a:pt x="14303181" y="8464134"/>
                    <a:pt x="14267622" y="8464134"/>
                  </a:cubicBezTo>
                  <a:lnTo>
                    <a:pt x="124460" y="8464134"/>
                  </a:lnTo>
                  <a:cubicBezTo>
                    <a:pt x="88900" y="8464134"/>
                    <a:pt x="59690" y="8434924"/>
                    <a:pt x="59690" y="8399364"/>
                  </a:cubicBezTo>
                  <a:lnTo>
                    <a:pt x="59690" y="124460"/>
                  </a:lnTo>
                  <a:cubicBezTo>
                    <a:pt x="59690" y="88900"/>
                    <a:pt x="88900" y="59690"/>
                    <a:pt x="124460" y="59690"/>
                  </a:cubicBezTo>
                  <a:lnTo>
                    <a:pt x="14267622" y="59690"/>
                  </a:lnTo>
                  <a:moveTo>
                    <a:pt x="14267622" y="0"/>
                  </a:moveTo>
                  <a:lnTo>
                    <a:pt x="124460" y="0"/>
                  </a:lnTo>
                  <a:cubicBezTo>
                    <a:pt x="55880" y="0"/>
                    <a:pt x="0" y="55880"/>
                    <a:pt x="0" y="124460"/>
                  </a:cubicBezTo>
                  <a:lnTo>
                    <a:pt x="0" y="8399364"/>
                  </a:lnTo>
                  <a:cubicBezTo>
                    <a:pt x="0" y="8467944"/>
                    <a:pt x="55880" y="8523824"/>
                    <a:pt x="124460" y="8523824"/>
                  </a:cubicBezTo>
                  <a:lnTo>
                    <a:pt x="14267622" y="8523824"/>
                  </a:lnTo>
                  <a:cubicBezTo>
                    <a:pt x="14336201" y="8523824"/>
                    <a:pt x="14392081" y="8467944"/>
                    <a:pt x="14392081" y="8399364"/>
                  </a:cubicBezTo>
                  <a:lnTo>
                    <a:pt x="14392081" y="124460"/>
                  </a:lnTo>
                  <a:cubicBezTo>
                    <a:pt x="14392081" y="55880"/>
                    <a:pt x="14336201" y="0"/>
                    <a:pt x="14267622" y="0"/>
                  </a:cubicBezTo>
                  <a:close/>
                </a:path>
              </a:pathLst>
            </a:custGeom>
            <a:solidFill>
              <a:srgbClr val="403C38"/>
            </a:solidFill>
          </p:spPr>
        </p:sp>
      </p:grpSp>
      <p:grpSp>
        <p:nvGrpSpPr>
          <p:cNvPr id="15" name="Group 15"/>
          <p:cNvGrpSpPr/>
          <p:nvPr/>
        </p:nvGrpSpPr>
        <p:grpSpPr>
          <a:xfrm>
            <a:off x="826089" y="491201"/>
            <a:ext cx="16456296" cy="601350"/>
            <a:chOff x="0" y="0"/>
            <a:chExt cx="63252834" cy="2311400"/>
          </a:xfrm>
        </p:grpSpPr>
        <p:sp>
          <p:nvSpPr>
            <p:cNvPr id="16" name="Freeform 16"/>
            <p:cNvSpPr/>
            <p:nvPr/>
          </p:nvSpPr>
          <p:spPr>
            <a:xfrm>
              <a:off x="0" y="0"/>
              <a:ext cx="63252834" cy="2311400"/>
            </a:xfrm>
            <a:custGeom>
              <a:avLst/>
              <a:gdLst/>
              <a:ahLst/>
              <a:cxnLst/>
              <a:rect l="l" t="t" r="r" b="b"/>
              <a:pathLst>
                <a:path w="63252834" h="2311400">
                  <a:moveTo>
                    <a:pt x="62948034" y="0"/>
                  </a:moveTo>
                  <a:lnTo>
                    <a:pt x="304800" y="0"/>
                  </a:lnTo>
                  <a:cubicBezTo>
                    <a:pt x="135890" y="0"/>
                    <a:pt x="0" y="135890"/>
                    <a:pt x="0" y="304800"/>
                  </a:cubicBezTo>
                  <a:lnTo>
                    <a:pt x="0" y="2006600"/>
                  </a:lnTo>
                  <a:cubicBezTo>
                    <a:pt x="0" y="2175510"/>
                    <a:pt x="135890" y="2311400"/>
                    <a:pt x="304800" y="2311400"/>
                  </a:cubicBezTo>
                  <a:lnTo>
                    <a:pt x="62948034" y="2311400"/>
                  </a:lnTo>
                  <a:cubicBezTo>
                    <a:pt x="63116941" y="2311400"/>
                    <a:pt x="63252834" y="2175510"/>
                    <a:pt x="63252834" y="2006600"/>
                  </a:cubicBezTo>
                  <a:lnTo>
                    <a:pt x="63252834" y="304800"/>
                  </a:lnTo>
                  <a:cubicBezTo>
                    <a:pt x="63252834" y="135890"/>
                    <a:pt x="63116941" y="0"/>
                    <a:pt x="62948034" y="0"/>
                  </a:cubicBezTo>
                  <a:close/>
                </a:path>
              </a:pathLst>
            </a:custGeom>
            <a:solidFill>
              <a:srgbClr val="403C38"/>
            </a:solidFill>
          </p:spPr>
        </p:sp>
      </p:grpSp>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80529" y="5443106"/>
            <a:ext cx="5232337" cy="5023044"/>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37241" flipH="1" flipV="1">
            <a:off x="14951899" y="275439"/>
            <a:ext cx="2662836" cy="2551481"/>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162446" y="933081"/>
            <a:ext cx="966738" cy="826122"/>
          </a:xfrm>
          <a:prstGeom prst="rect">
            <a:avLst/>
          </a:prstGeom>
        </p:spPr>
      </p:pic>
      <p:pic>
        <p:nvPicPr>
          <p:cNvPr id="25" name="Picture 2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86888">
            <a:off x="17156496" y="2194266"/>
            <a:ext cx="574890" cy="491270"/>
          </a:xfrm>
          <a:prstGeom prst="rect">
            <a:avLst/>
          </a:prstGeom>
        </p:spPr>
      </p:pic>
      <p:grpSp>
        <p:nvGrpSpPr>
          <p:cNvPr id="26" name="Group 25">
            <a:extLst>
              <a:ext uri="{FF2B5EF4-FFF2-40B4-BE49-F238E27FC236}">
                <a16:creationId xmlns:a16="http://schemas.microsoft.com/office/drawing/2014/main" id="{92F3D56E-95BE-45DF-B478-803127D2A056}"/>
              </a:ext>
            </a:extLst>
          </p:cNvPr>
          <p:cNvGrpSpPr/>
          <p:nvPr/>
        </p:nvGrpSpPr>
        <p:grpSpPr>
          <a:xfrm>
            <a:off x="3951051" y="1475823"/>
            <a:ext cx="10155836" cy="3059407"/>
            <a:chOff x="2850236" y="2221331"/>
            <a:chExt cx="10155836" cy="3059407"/>
          </a:xfrm>
        </p:grpSpPr>
        <p:grpSp>
          <p:nvGrpSpPr>
            <p:cNvPr id="27" name="Group 9">
              <a:extLst>
                <a:ext uri="{FF2B5EF4-FFF2-40B4-BE49-F238E27FC236}">
                  <a16:creationId xmlns:a16="http://schemas.microsoft.com/office/drawing/2014/main" id="{ED8E5811-459D-42A1-94F6-4DB207834B5B}"/>
                </a:ext>
              </a:extLst>
            </p:cNvPr>
            <p:cNvGrpSpPr/>
            <p:nvPr/>
          </p:nvGrpSpPr>
          <p:grpSpPr>
            <a:xfrm>
              <a:off x="3886200" y="2221331"/>
              <a:ext cx="8228395" cy="3059407"/>
              <a:chOff x="0" y="0"/>
              <a:chExt cx="4146501" cy="3446965"/>
            </a:xfrm>
          </p:grpSpPr>
          <p:sp>
            <p:nvSpPr>
              <p:cNvPr id="30" name="Freeform 10">
                <a:extLst>
                  <a:ext uri="{FF2B5EF4-FFF2-40B4-BE49-F238E27FC236}">
                    <a16:creationId xmlns:a16="http://schemas.microsoft.com/office/drawing/2014/main" id="{182B3B7D-6D4D-462D-8A54-849F9C04F660}"/>
                  </a:ext>
                </a:extLst>
              </p:cNvPr>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31" name="Freeform 11">
                <a:extLst>
                  <a:ext uri="{FF2B5EF4-FFF2-40B4-BE49-F238E27FC236}">
                    <a16:creationId xmlns:a16="http://schemas.microsoft.com/office/drawing/2014/main" id="{9B0CF7C7-E3EA-481D-A09A-FA8949D26925}"/>
                  </a:ext>
                </a:extLst>
              </p:cNvPr>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28" name="Picture 22">
              <a:extLst>
                <a:ext uri="{FF2B5EF4-FFF2-40B4-BE49-F238E27FC236}">
                  <a16:creationId xmlns:a16="http://schemas.microsoft.com/office/drawing/2014/main" id="{8DB691C1-9E54-4A89-82AD-94F01F59C3D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385519" y="2406382"/>
              <a:ext cx="498152" cy="489095"/>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F67F467-ED20-4A4D-BFDC-B78D920A9186}"/>
                    </a:ext>
                  </a:extLst>
                </p:cNvPr>
                <p:cNvSpPr txBox="1"/>
                <p:nvPr/>
              </p:nvSpPr>
              <p:spPr>
                <a:xfrm>
                  <a:off x="2850236" y="2685768"/>
                  <a:ext cx="10155836" cy="2298065"/>
                </a:xfrm>
                <a:prstGeom prst="rect">
                  <a:avLst/>
                </a:prstGeom>
                <a:noFill/>
              </p:spPr>
              <p:txBody>
                <a:bodyPr wrap="square">
                  <a:spAutoFit/>
                </a:bodyPr>
                <a:lstStyle/>
                <a:p>
                  <a:pPr algn="ctr"/>
                  <a:r>
                    <a:rPr lang="en-US" sz="4800" b="1" dirty="0">
                      <a:latin typeface="Arial" panose="020B0604020202020204" pitchFamily="34" charset="0"/>
                      <a:cs typeface="Arial" panose="020B0604020202020204" pitchFamily="34" charset="0"/>
                    </a:rPr>
                    <a:t>Hiệu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hai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a:solidFill>
                        <a:srgbClr val="C00000"/>
                      </a:solidFill>
                      <a:latin typeface="Arial" panose="020B0604020202020204" pitchFamily="34" charset="0"/>
                      <a:cs typeface="Arial" panose="020B0604020202020204" pitchFamily="34" charset="0"/>
                    </a:rPr>
                    <a:t>15</a:t>
                  </a:r>
                </a:p>
                <a:p>
                  <a:pPr algn="ctr"/>
                  <a:r>
                    <a:rPr lang="en-US" sz="4800" b="1" dirty="0" err="1">
                      <a:latin typeface="Arial" panose="020B0604020202020204" pitchFamily="34" charset="0"/>
                      <a:cs typeface="Arial" panose="020B0604020202020204" pitchFamily="34" charset="0"/>
                    </a:rPr>
                    <a:t>Tỉ</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hai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14:m>
                    <m:oMath xmlns:m="http://schemas.openxmlformats.org/officeDocument/2006/math">
                      <m:f>
                        <m:fPr>
                          <m:ctrlPr>
                            <a:rPr lang="en-US" sz="6600" b="1" i="1" smtClean="0">
                              <a:solidFill>
                                <a:srgbClr val="C00000"/>
                              </a:solidFill>
                              <a:latin typeface="Cambria Math" panose="02040503050406030204" pitchFamily="18" charset="0"/>
                            </a:rPr>
                          </m:ctrlPr>
                        </m:fPr>
                        <m:num>
                          <m:r>
                            <a:rPr lang="en-US" sz="6600" b="1" i="1" smtClean="0">
                              <a:solidFill>
                                <a:srgbClr val="C00000"/>
                              </a:solidFill>
                              <a:latin typeface="Cambria Math"/>
                            </a:rPr>
                            <m:t>𝟐</m:t>
                          </m:r>
                        </m:num>
                        <m:den>
                          <m:r>
                            <a:rPr lang="en-US" sz="6600" b="1" i="1" smtClean="0">
                              <a:solidFill>
                                <a:srgbClr val="C00000"/>
                              </a:solidFill>
                              <a:latin typeface="Cambria Math"/>
                            </a:rPr>
                            <m:t>𝟑</m:t>
                          </m:r>
                        </m:den>
                      </m:f>
                    </m:oMath>
                  </a14:m>
                  <a:r>
                    <a:rPr lang="en-US" sz="4800" b="1" dirty="0">
                      <a:latin typeface="Arial" panose="020B0604020202020204" pitchFamily="34" charset="0"/>
                      <a:cs typeface="Arial" panose="020B0604020202020204" pitchFamily="34" charset="0"/>
                    </a:rPr>
                    <a:t> </a:t>
                  </a:r>
                </a:p>
              </p:txBody>
            </p:sp>
          </mc:Choice>
          <mc:Fallback xmlns="">
            <p:sp>
              <p:nvSpPr>
                <p:cNvPr id="29" name="TextBox 28">
                  <a:extLst>
                    <a:ext uri="{FF2B5EF4-FFF2-40B4-BE49-F238E27FC236}">
                      <a16:creationId xmlns:a16="http://schemas.microsoft.com/office/drawing/2014/main" id="{FF67F467-ED20-4A4D-BFDC-B78D920A9186}"/>
                    </a:ext>
                  </a:extLst>
                </p:cNvPr>
                <p:cNvSpPr txBox="1">
                  <a:spLocks noRot="1" noChangeAspect="1" noMove="1" noResize="1" noEditPoints="1" noAdjustHandles="1" noChangeArrowheads="1" noChangeShapeType="1" noTextEdit="1"/>
                </p:cNvSpPr>
                <p:nvPr/>
              </p:nvSpPr>
              <p:spPr>
                <a:xfrm>
                  <a:off x="2850236" y="2685768"/>
                  <a:ext cx="10155836" cy="2298065"/>
                </a:xfrm>
                <a:prstGeom prst="rect">
                  <a:avLst/>
                </a:prstGeom>
                <a:blipFill>
                  <a:blip r:embed="rId13"/>
                  <a:stretch>
                    <a:fillRect t="-6366" b="-265"/>
                  </a:stretch>
                </a:blipFill>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7A0D9335-91E4-4AEE-A610-97F50EAB65CF}"/>
              </a:ext>
            </a:extLst>
          </p:cNvPr>
          <p:cNvGrpSpPr/>
          <p:nvPr/>
        </p:nvGrpSpPr>
        <p:grpSpPr>
          <a:xfrm>
            <a:off x="4220749" y="5147009"/>
            <a:ext cx="9616440" cy="2455724"/>
            <a:chOff x="4222932" y="5755279"/>
            <a:chExt cx="9616440" cy="2455724"/>
          </a:xfrm>
        </p:grpSpPr>
        <p:pic>
          <p:nvPicPr>
            <p:cNvPr id="32" name="Picture 44">
              <a:extLst>
                <a:ext uri="{FF2B5EF4-FFF2-40B4-BE49-F238E27FC236}">
                  <a16:creationId xmlns:a16="http://schemas.microsoft.com/office/drawing/2014/main" id="{DBA443A3-C941-43B5-BF7D-72708D532CE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124970" y="5755279"/>
              <a:ext cx="5812364" cy="2455724"/>
            </a:xfrm>
            <a:prstGeom prst="rect">
              <a:avLst/>
            </a:prstGeom>
          </p:spPr>
        </p:pic>
        <p:sp>
          <p:nvSpPr>
            <p:cNvPr id="40" name="TextBox 39">
              <a:extLst>
                <a:ext uri="{FF2B5EF4-FFF2-40B4-BE49-F238E27FC236}">
                  <a16:creationId xmlns:a16="http://schemas.microsoft.com/office/drawing/2014/main" id="{A13E132D-C90C-4317-9B40-C87785793D9C}"/>
                </a:ext>
              </a:extLst>
            </p:cNvPr>
            <p:cNvSpPr txBox="1"/>
            <p:nvPr/>
          </p:nvSpPr>
          <p:spPr>
            <a:xfrm>
              <a:off x="4222932" y="6288850"/>
              <a:ext cx="9616440" cy="1323439"/>
            </a:xfrm>
            <a:prstGeom prst="rect">
              <a:avLst/>
            </a:prstGeom>
            <a:noFill/>
          </p:spPr>
          <p:txBody>
            <a:bodyPr wrap="square">
              <a:spAutoFit/>
            </a:bodyPr>
            <a:lstStyle/>
            <a:p>
              <a:pPr algn="ctr"/>
              <a:r>
                <a:rPr lang="en-US" sz="8000" b="1">
                  <a:latin typeface="Arial" panose="020B0604020202020204" pitchFamily="34" charset="0"/>
                  <a:cs typeface="Arial" panose="020B0604020202020204" pitchFamily="34" charset="0"/>
                </a:rPr>
                <a:t>Số bé: </a:t>
              </a:r>
              <a:r>
                <a:rPr lang="en-US" sz="8000" b="1">
                  <a:solidFill>
                    <a:srgbClr val="C00000"/>
                  </a:solidFill>
                  <a:latin typeface="Arial" panose="020B0604020202020204" pitchFamily="34" charset="0"/>
                  <a:cs typeface="Arial" panose="020B0604020202020204" pitchFamily="34" charset="0"/>
                </a:rPr>
                <a:t>30</a:t>
              </a:r>
              <a:endParaRPr lang="en-US" sz="8000" b="1" dirty="0">
                <a:solidFill>
                  <a:srgbClr val="C00000"/>
                </a:solidFill>
                <a:latin typeface="Arial" panose="020B0604020202020204" pitchFamily="34" charset="0"/>
                <a:cs typeface="Arial" panose="020B0604020202020204" pitchFamily="34" charset="0"/>
              </a:endParaRPr>
            </a:p>
          </p:txBody>
        </p:sp>
      </p:grpSp>
      <p:grpSp>
        <p:nvGrpSpPr>
          <p:cNvPr id="70" name="Group 69">
            <a:extLst>
              <a:ext uri="{FF2B5EF4-FFF2-40B4-BE49-F238E27FC236}">
                <a16:creationId xmlns:a16="http://schemas.microsoft.com/office/drawing/2014/main" id="{0EA25C65-D70A-4975-94C6-977B28D2AE8F}"/>
              </a:ext>
            </a:extLst>
          </p:cNvPr>
          <p:cNvGrpSpPr/>
          <p:nvPr/>
        </p:nvGrpSpPr>
        <p:grpSpPr>
          <a:xfrm>
            <a:off x="4220749" y="7633246"/>
            <a:ext cx="9616440" cy="2457468"/>
            <a:chOff x="4222932" y="8241516"/>
            <a:chExt cx="9616440" cy="2457468"/>
          </a:xfrm>
        </p:grpSpPr>
        <p:grpSp>
          <p:nvGrpSpPr>
            <p:cNvPr id="69" name="Group 68">
              <a:extLst>
                <a:ext uri="{FF2B5EF4-FFF2-40B4-BE49-F238E27FC236}">
                  <a16:creationId xmlns:a16="http://schemas.microsoft.com/office/drawing/2014/main" id="{0FFE4D93-54EE-49DD-8B39-26E38CD68D87}"/>
                </a:ext>
              </a:extLst>
            </p:cNvPr>
            <p:cNvGrpSpPr/>
            <p:nvPr/>
          </p:nvGrpSpPr>
          <p:grpSpPr>
            <a:xfrm>
              <a:off x="6121868" y="8241516"/>
              <a:ext cx="5805170" cy="2457468"/>
              <a:chOff x="6121868" y="8241516"/>
              <a:chExt cx="5805170" cy="2457468"/>
            </a:xfrm>
          </p:grpSpPr>
          <p:sp>
            <p:nvSpPr>
              <p:cNvPr id="56" name="Freeform: Shape 55">
                <a:extLst>
                  <a:ext uri="{FF2B5EF4-FFF2-40B4-BE49-F238E27FC236}">
                    <a16:creationId xmlns:a16="http://schemas.microsoft.com/office/drawing/2014/main" id="{F04D1841-A95B-47FA-84DF-7996C16BBC8E}"/>
                  </a:ext>
                </a:extLst>
              </p:cNvPr>
              <p:cNvSpPr/>
              <p:nvPr/>
            </p:nvSpPr>
            <p:spPr>
              <a:xfrm>
                <a:off x="6549684" y="8611612"/>
                <a:ext cx="5134552" cy="1718495"/>
              </a:xfrm>
              <a:custGeom>
                <a:avLst/>
                <a:gdLst>
                  <a:gd name="connsiteX0" fmla="*/ 4981260 w 5134552"/>
                  <a:gd name="connsiteY0" fmla="*/ 0 h 1718495"/>
                  <a:gd name="connsiteX1" fmla="*/ 5134553 w 5134552"/>
                  <a:gd name="connsiteY1" fmla="*/ 0 h 1718495"/>
                  <a:gd name="connsiteX2" fmla="*/ 5134553 w 5134552"/>
                  <a:gd name="connsiteY2" fmla="*/ 1718495 h 1718495"/>
                  <a:gd name="connsiteX3" fmla="*/ 4981260 w 5134552"/>
                  <a:gd name="connsiteY3" fmla="*/ 1718495 h 1718495"/>
                  <a:gd name="connsiteX4" fmla="*/ 153293 w 5134552"/>
                  <a:gd name="connsiteY4" fmla="*/ 1718495 h 1718495"/>
                  <a:gd name="connsiteX5" fmla="*/ 0 w 5134552"/>
                  <a:gd name="connsiteY5" fmla="*/ 1718495 h 1718495"/>
                  <a:gd name="connsiteX6" fmla="*/ 0 w 5134552"/>
                  <a:gd name="connsiteY6" fmla="*/ 0 h 1718495"/>
                  <a:gd name="connsiteX7" fmla="*/ 153293 w 5134552"/>
                  <a:gd name="connsiteY7" fmla="*/ 0 h 17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4552" h="1718495">
                    <a:moveTo>
                      <a:pt x="4981260" y="0"/>
                    </a:moveTo>
                    <a:cubicBezTo>
                      <a:pt x="5065921" y="0"/>
                      <a:pt x="5134553" y="0"/>
                      <a:pt x="5134553" y="0"/>
                    </a:cubicBezTo>
                    <a:lnTo>
                      <a:pt x="5134553" y="1718495"/>
                    </a:lnTo>
                    <a:cubicBezTo>
                      <a:pt x="5134553" y="1718495"/>
                      <a:pt x="5065921" y="1718495"/>
                      <a:pt x="4981260" y="1718495"/>
                    </a:cubicBezTo>
                    <a:lnTo>
                      <a:pt x="153293" y="1718495"/>
                    </a:lnTo>
                    <a:cubicBezTo>
                      <a:pt x="68632" y="1718495"/>
                      <a:pt x="0" y="1718495"/>
                      <a:pt x="0" y="1718495"/>
                    </a:cubicBezTo>
                    <a:lnTo>
                      <a:pt x="0" y="0"/>
                    </a:lnTo>
                    <a:cubicBezTo>
                      <a:pt x="0" y="0"/>
                      <a:pt x="68632" y="0"/>
                      <a:pt x="153293" y="0"/>
                    </a:cubicBezTo>
                    <a:close/>
                  </a:path>
                </a:pathLst>
              </a:custGeom>
              <a:solidFill>
                <a:srgbClr val="CCCCCC"/>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7" name="Freeform: Shape 56">
                <a:extLst>
                  <a:ext uri="{FF2B5EF4-FFF2-40B4-BE49-F238E27FC236}">
                    <a16:creationId xmlns:a16="http://schemas.microsoft.com/office/drawing/2014/main" id="{B7852688-B44C-44AA-91E1-A3502B84D63A}"/>
                  </a:ext>
                </a:extLst>
              </p:cNvPr>
              <p:cNvSpPr/>
              <p:nvPr/>
            </p:nvSpPr>
            <p:spPr>
              <a:xfrm>
                <a:off x="6510977" y="8567998"/>
                <a:ext cx="5134552" cy="1718495"/>
              </a:xfrm>
              <a:custGeom>
                <a:avLst/>
                <a:gdLst>
                  <a:gd name="connsiteX0" fmla="*/ 4981260 w 5134552"/>
                  <a:gd name="connsiteY0" fmla="*/ 0 h 1718495"/>
                  <a:gd name="connsiteX1" fmla="*/ 5134553 w 5134552"/>
                  <a:gd name="connsiteY1" fmla="*/ 0 h 1718495"/>
                  <a:gd name="connsiteX2" fmla="*/ 5134553 w 5134552"/>
                  <a:gd name="connsiteY2" fmla="*/ 1718495 h 1718495"/>
                  <a:gd name="connsiteX3" fmla="*/ 4981260 w 5134552"/>
                  <a:gd name="connsiteY3" fmla="*/ 1718495 h 1718495"/>
                  <a:gd name="connsiteX4" fmla="*/ 153293 w 5134552"/>
                  <a:gd name="connsiteY4" fmla="*/ 1718495 h 1718495"/>
                  <a:gd name="connsiteX5" fmla="*/ 0 w 5134552"/>
                  <a:gd name="connsiteY5" fmla="*/ 1718495 h 1718495"/>
                  <a:gd name="connsiteX6" fmla="*/ 0 w 5134552"/>
                  <a:gd name="connsiteY6" fmla="*/ 0 h 1718495"/>
                  <a:gd name="connsiteX7" fmla="*/ 153293 w 5134552"/>
                  <a:gd name="connsiteY7" fmla="*/ 0 h 17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4552" h="1718495">
                    <a:moveTo>
                      <a:pt x="4981260" y="0"/>
                    </a:moveTo>
                    <a:cubicBezTo>
                      <a:pt x="5065921" y="0"/>
                      <a:pt x="5134553" y="0"/>
                      <a:pt x="5134553" y="0"/>
                    </a:cubicBezTo>
                    <a:lnTo>
                      <a:pt x="5134553" y="1718495"/>
                    </a:lnTo>
                    <a:cubicBezTo>
                      <a:pt x="5134553" y="1718495"/>
                      <a:pt x="5065921" y="1718495"/>
                      <a:pt x="4981260" y="1718495"/>
                    </a:cubicBezTo>
                    <a:lnTo>
                      <a:pt x="153293" y="1718495"/>
                    </a:lnTo>
                    <a:cubicBezTo>
                      <a:pt x="68632" y="1718495"/>
                      <a:pt x="0" y="1718495"/>
                      <a:pt x="0" y="1718495"/>
                    </a:cubicBezTo>
                    <a:lnTo>
                      <a:pt x="0" y="0"/>
                    </a:lnTo>
                    <a:cubicBezTo>
                      <a:pt x="0" y="0"/>
                      <a:pt x="68632" y="0"/>
                      <a:pt x="153293" y="0"/>
                    </a:cubicBezTo>
                    <a:close/>
                  </a:path>
                </a:pathLst>
              </a:custGeom>
              <a:solidFill>
                <a:srgbClr val="D6EBC7"/>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BA06473B-0386-4628-8FFC-C1B8B022EC78}"/>
                  </a:ext>
                </a:extLst>
              </p:cNvPr>
              <p:cNvSpPr/>
              <p:nvPr/>
            </p:nvSpPr>
            <p:spPr>
              <a:xfrm>
                <a:off x="6121868" y="8241516"/>
                <a:ext cx="1017080" cy="1006461"/>
              </a:xfrm>
              <a:custGeom>
                <a:avLst/>
                <a:gdLst>
                  <a:gd name="connsiteX0" fmla="*/ 0 w 1017080"/>
                  <a:gd name="connsiteY0" fmla="*/ 751245 h 1006461"/>
                  <a:gd name="connsiteX1" fmla="*/ 4343 w 1017080"/>
                  <a:gd name="connsiteY1" fmla="*/ 815197 h 1006461"/>
                  <a:gd name="connsiteX2" fmla="*/ 6870 w 1017080"/>
                  <a:gd name="connsiteY2" fmla="*/ 817246 h 1006461"/>
                  <a:gd name="connsiteX3" fmla="*/ 6898 w 1017080"/>
                  <a:gd name="connsiteY3" fmla="*/ 817243 h 1006461"/>
                  <a:gd name="connsiteX4" fmla="*/ 137708 w 1017080"/>
                  <a:gd name="connsiteY4" fmla="*/ 800999 h 1006461"/>
                  <a:gd name="connsiteX5" fmla="*/ 140125 w 1017080"/>
                  <a:gd name="connsiteY5" fmla="*/ 802898 h 1006461"/>
                  <a:gd name="connsiteX6" fmla="*/ 140135 w 1017080"/>
                  <a:gd name="connsiteY6" fmla="*/ 803302 h 1006461"/>
                  <a:gd name="connsiteX7" fmla="*/ 133493 w 1017080"/>
                  <a:gd name="connsiteY7" fmla="*/ 904472 h 1006461"/>
                  <a:gd name="connsiteX8" fmla="*/ 135026 w 1017080"/>
                  <a:gd name="connsiteY8" fmla="*/ 906647 h 1006461"/>
                  <a:gd name="connsiteX9" fmla="*/ 275544 w 1017080"/>
                  <a:gd name="connsiteY9" fmla="*/ 939901 h 1006461"/>
                  <a:gd name="connsiteX10" fmla="*/ 277130 w 1017080"/>
                  <a:gd name="connsiteY10" fmla="*/ 942535 h 1006461"/>
                  <a:gd name="connsiteX11" fmla="*/ 277077 w 1017080"/>
                  <a:gd name="connsiteY11" fmla="*/ 942715 h 1006461"/>
                  <a:gd name="connsiteX12" fmla="*/ 261748 w 1017080"/>
                  <a:gd name="connsiteY12" fmla="*/ 1003597 h 1006461"/>
                  <a:gd name="connsiteX13" fmla="*/ 263416 w 1017080"/>
                  <a:gd name="connsiteY13" fmla="*/ 1006391 h 1006461"/>
                  <a:gd name="connsiteX14" fmla="*/ 265836 w 1017080"/>
                  <a:gd name="connsiteY14" fmla="*/ 1005515 h 1006461"/>
                  <a:gd name="connsiteX15" fmla="*/ 1015822 w 1017080"/>
                  <a:gd name="connsiteY15" fmla="*/ 260101 h 1006461"/>
                  <a:gd name="connsiteX16" fmla="*/ 1016972 w 1017080"/>
                  <a:gd name="connsiteY16" fmla="*/ 256008 h 1006461"/>
                  <a:gd name="connsiteX17" fmla="*/ 997427 w 1017080"/>
                  <a:gd name="connsiteY17" fmla="*/ 174278 h 1006461"/>
                  <a:gd name="connsiteX18" fmla="*/ 993595 w 1017080"/>
                  <a:gd name="connsiteY18" fmla="*/ 171592 h 1006461"/>
                  <a:gd name="connsiteX19" fmla="*/ 886801 w 1017080"/>
                  <a:gd name="connsiteY19" fmla="*/ 181952 h 1006461"/>
                  <a:gd name="connsiteX20" fmla="*/ 882988 w 1017080"/>
                  <a:gd name="connsiteY20" fmla="*/ 178906 h 1006461"/>
                  <a:gd name="connsiteX21" fmla="*/ 882968 w 1017080"/>
                  <a:gd name="connsiteY21" fmla="*/ 178627 h 1006461"/>
                  <a:gd name="connsiteX22" fmla="*/ 876198 w 1017080"/>
                  <a:gd name="connsiteY22" fmla="*/ 73363 h 1006461"/>
                  <a:gd name="connsiteX23" fmla="*/ 873260 w 1017080"/>
                  <a:gd name="connsiteY23" fmla="*/ 70038 h 1006461"/>
                  <a:gd name="connsiteX24" fmla="*/ 776813 w 1017080"/>
                  <a:gd name="connsiteY24" fmla="*/ 57248 h 1006461"/>
                  <a:gd name="connsiteX25" fmla="*/ 774002 w 1017080"/>
                  <a:gd name="connsiteY25" fmla="*/ 54690 h 1006461"/>
                  <a:gd name="connsiteX26" fmla="*/ 759695 w 1017080"/>
                  <a:gd name="connsiteY26" fmla="*/ 2506 h 1006461"/>
                  <a:gd name="connsiteX27" fmla="*/ 754770 w 1017080"/>
                  <a:gd name="connsiteY27" fmla="*/ 240 h 1006461"/>
                  <a:gd name="connsiteX28" fmla="*/ 753180 w 1017080"/>
                  <a:gd name="connsiteY28" fmla="*/ 1354 h 1006461"/>
                  <a:gd name="connsiteX29" fmla="*/ 1150 w 1017080"/>
                  <a:gd name="connsiteY29" fmla="*/ 749839 h 1006461"/>
                  <a:gd name="connsiteX30" fmla="*/ 0 w 1017080"/>
                  <a:gd name="connsiteY30" fmla="*/ 751245 h 100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7080" h="1006461">
                    <a:moveTo>
                      <a:pt x="0" y="751245"/>
                    </a:moveTo>
                    <a:lnTo>
                      <a:pt x="4343" y="815197"/>
                    </a:lnTo>
                    <a:cubicBezTo>
                      <a:pt x="4476" y="816461"/>
                      <a:pt x="5607" y="817379"/>
                      <a:pt x="6870" y="817246"/>
                    </a:cubicBezTo>
                    <a:cubicBezTo>
                      <a:pt x="6879" y="817245"/>
                      <a:pt x="6889" y="817244"/>
                      <a:pt x="6898" y="817243"/>
                    </a:cubicBezTo>
                    <a:lnTo>
                      <a:pt x="137708" y="800999"/>
                    </a:lnTo>
                    <a:cubicBezTo>
                      <a:pt x="138899" y="800856"/>
                      <a:pt x="139981" y="801705"/>
                      <a:pt x="140125" y="802898"/>
                    </a:cubicBezTo>
                    <a:cubicBezTo>
                      <a:pt x="140141" y="803032"/>
                      <a:pt x="140144" y="803167"/>
                      <a:pt x="140135" y="803302"/>
                    </a:cubicBezTo>
                    <a:lnTo>
                      <a:pt x="133493" y="904472"/>
                    </a:lnTo>
                    <a:cubicBezTo>
                      <a:pt x="133337" y="905492"/>
                      <a:pt x="134014" y="906452"/>
                      <a:pt x="135026" y="906647"/>
                    </a:cubicBezTo>
                    <a:lnTo>
                      <a:pt x="275544" y="939901"/>
                    </a:lnTo>
                    <a:cubicBezTo>
                      <a:pt x="276709" y="940190"/>
                      <a:pt x="277419" y="941369"/>
                      <a:pt x="277130" y="942535"/>
                    </a:cubicBezTo>
                    <a:cubicBezTo>
                      <a:pt x="277115" y="942595"/>
                      <a:pt x="277098" y="942656"/>
                      <a:pt x="277077" y="942715"/>
                    </a:cubicBezTo>
                    <a:lnTo>
                      <a:pt x="261748" y="1003597"/>
                    </a:lnTo>
                    <a:cubicBezTo>
                      <a:pt x="261438" y="1004830"/>
                      <a:pt x="262185" y="1006081"/>
                      <a:pt x="263416" y="1006391"/>
                    </a:cubicBezTo>
                    <a:cubicBezTo>
                      <a:pt x="264326" y="1006621"/>
                      <a:pt x="265283" y="1006274"/>
                      <a:pt x="265836" y="1005515"/>
                    </a:cubicBezTo>
                    <a:lnTo>
                      <a:pt x="1015822" y="260101"/>
                    </a:lnTo>
                    <a:cubicBezTo>
                      <a:pt x="1016869" y="259017"/>
                      <a:pt x="1017302" y="257479"/>
                      <a:pt x="1016972" y="256008"/>
                    </a:cubicBezTo>
                    <a:lnTo>
                      <a:pt x="997427" y="174278"/>
                    </a:lnTo>
                    <a:cubicBezTo>
                      <a:pt x="996993" y="172555"/>
                      <a:pt x="995361" y="171411"/>
                      <a:pt x="993595" y="171592"/>
                    </a:cubicBezTo>
                    <a:lnTo>
                      <a:pt x="886801" y="181952"/>
                    </a:lnTo>
                    <a:cubicBezTo>
                      <a:pt x="884908" y="182165"/>
                      <a:pt x="883201" y="180801"/>
                      <a:pt x="882988" y="178906"/>
                    </a:cubicBezTo>
                    <a:cubicBezTo>
                      <a:pt x="882978" y="178813"/>
                      <a:pt x="882971" y="178720"/>
                      <a:pt x="882968" y="178627"/>
                    </a:cubicBezTo>
                    <a:lnTo>
                      <a:pt x="876198" y="73363"/>
                    </a:lnTo>
                    <a:cubicBezTo>
                      <a:pt x="876209" y="71667"/>
                      <a:pt x="874943" y="70234"/>
                      <a:pt x="873260" y="70038"/>
                    </a:cubicBezTo>
                    <a:lnTo>
                      <a:pt x="776813" y="57248"/>
                    </a:lnTo>
                    <a:cubicBezTo>
                      <a:pt x="775449" y="57035"/>
                      <a:pt x="774344" y="56029"/>
                      <a:pt x="774002" y="54690"/>
                    </a:cubicBezTo>
                    <a:lnTo>
                      <a:pt x="759695" y="2506"/>
                    </a:lnTo>
                    <a:cubicBezTo>
                      <a:pt x="758960" y="518"/>
                      <a:pt x="756755" y="-496"/>
                      <a:pt x="754770" y="240"/>
                    </a:cubicBezTo>
                    <a:cubicBezTo>
                      <a:pt x="754154" y="469"/>
                      <a:pt x="753606" y="853"/>
                      <a:pt x="753180" y="1354"/>
                    </a:cubicBezTo>
                    <a:lnTo>
                      <a:pt x="1150" y="749839"/>
                    </a:lnTo>
                    <a:cubicBezTo>
                      <a:pt x="607" y="750151"/>
                      <a:pt x="198" y="750651"/>
                      <a:pt x="0" y="751245"/>
                    </a:cubicBezTo>
                    <a:close/>
                  </a:path>
                </a:pathLst>
              </a:custGeom>
              <a:solidFill>
                <a:srgbClr val="999999">
                  <a:alpha val="60000"/>
                </a:srgbClr>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D8B7DDCE-C675-4E28-8266-0CAFA70A0D6B}"/>
                  </a:ext>
                </a:extLst>
              </p:cNvPr>
              <p:cNvSpPr/>
              <p:nvPr/>
            </p:nvSpPr>
            <p:spPr>
              <a:xfrm>
                <a:off x="10910220" y="9693116"/>
                <a:ext cx="1016818" cy="1005868"/>
              </a:xfrm>
              <a:custGeom>
                <a:avLst/>
                <a:gdLst>
                  <a:gd name="connsiteX0" fmla="*/ 14 w 1016818"/>
                  <a:gd name="connsiteY0" fmla="*/ 750696 h 1005868"/>
                  <a:gd name="connsiteX1" fmla="*/ 4357 w 1016818"/>
                  <a:gd name="connsiteY1" fmla="*/ 815287 h 1005868"/>
                  <a:gd name="connsiteX2" fmla="*/ 6202 w 1016818"/>
                  <a:gd name="connsiteY2" fmla="*/ 817274 h 1005868"/>
                  <a:gd name="connsiteX3" fmla="*/ 6785 w 1016818"/>
                  <a:gd name="connsiteY3" fmla="*/ 817205 h 1005868"/>
                  <a:gd name="connsiteX4" fmla="*/ 137339 w 1016818"/>
                  <a:gd name="connsiteY4" fmla="*/ 800451 h 1005868"/>
                  <a:gd name="connsiteX5" fmla="*/ 139876 w 1016818"/>
                  <a:gd name="connsiteY5" fmla="*/ 802184 h 1005868"/>
                  <a:gd name="connsiteX6" fmla="*/ 139894 w 1016818"/>
                  <a:gd name="connsiteY6" fmla="*/ 802881 h 1005868"/>
                  <a:gd name="connsiteX7" fmla="*/ 133124 w 1016818"/>
                  <a:gd name="connsiteY7" fmla="*/ 903924 h 1005868"/>
                  <a:gd name="connsiteX8" fmla="*/ 134785 w 1016818"/>
                  <a:gd name="connsiteY8" fmla="*/ 906226 h 1005868"/>
                  <a:gd name="connsiteX9" fmla="*/ 275303 w 1016818"/>
                  <a:gd name="connsiteY9" fmla="*/ 939480 h 1005868"/>
                  <a:gd name="connsiteX10" fmla="*/ 276843 w 1016818"/>
                  <a:gd name="connsiteY10" fmla="*/ 942141 h 1005868"/>
                  <a:gd name="connsiteX11" fmla="*/ 276836 w 1016818"/>
                  <a:gd name="connsiteY11" fmla="*/ 942166 h 1005868"/>
                  <a:gd name="connsiteX12" fmla="*/ 261507 w 1016818"/>
                  <a:gd name="connsiteY12" fmla="*/ 1003048 h 1005868"/>
                  <a:gd name="connsiteX13" fmla="*/ 263230 w 1016818"/>
                  <a:gd name="connsiteY13" fmla="*/ 1005809 h 1005868"/>
                  <a:gd name="connsiteX14" fmla="*/ 265467 w 1016818"/>
                  <a:gd name="connsiteY14" fmla="*/ 1005094 h 1005868"/>
                  <a:gd name="connsiteX15" fmla="*/ 1015453 w 1016818"/>
                  <a:gd name="connsiteY15" fmla="*/ 259552 h 1005868"/>
                  <a:gd name="connsiteX16" fmla="*/ 1016731 w 1016818"/>
                  <a:gd name="connsiteY16" fmla="*/ 255587 h 1005868"/>
                  <a:gd name="connsiteX17" fmla="*/ 997314 w 1016818"/>
                  <a:gd name="connsiteY17" fmla="*/ 174113 h 1005868"/>
                  <a:gd name="connsiteX18" fmla="*/ 993482 w 1016818"/>
                  <a:gd name="connsiteY18" fmla="*/ 171555 h 1005868"/>
                  <a:gd name="connsiteX19" fmla="*/ 886815 w 1016818"/>
                  <a:gd name="connsiteY19" fmla="*/ 181787 h 1005868"/>
                  <a:gd name="connsiteX20" fmla="*/ 882859 w 1016818"/>
                  <a:gd name="connsiteY20" fmla="*/ 178630 h 1005868"/>
                  <a:gd name="connsiteX21" fmla="*/ 882855 w 1016818"/>
                  <a:gd name="connsiteY21" fmla="*/ 178589 h 1005868"/>
                  <a:gd name="connsiteX22" fmla="*/ 876212 w 1016818"/>
                  <a:gd name="connsiteY22" fmla="*/ 73198 h 1005868"/>
                  <a:gd name="connsiteX23" fmla="*/ 873146 w 1016818"/>
                  <a:gd name="connsiteY23" fmla="*/ 70000 h 1005868"/>
                  <a:gd name="connsiteX24" fmla="*/ 776827 w 1016818"/>
                  <a:gd name="connsiteY24" fmla="*/ 57210 h 1005868"/>
                  <a:gd name="connsiteX25" fmla="*/ 773889 w 1016818"/>
                  <a:gd name="connsiteY25" fmla="*/ 54652 h 1005868"/>
                  <a:gd name="connsiteX26" fmla="*/ 759581 w 1016818"/>
                  <a:gd name="connsiteY26" fmla="*/ 2596 h 1005868"/>
                  <a:gd name="connsiteX27" fmla="*/ 754715 w 1016818"/>
                  <a:gd name="connsiteY27" fmla="*/ 208 h 1005868"/>
                  <a:gd name="connsiteX28" fmla="*/ 753067 w 1016818"/>
                  <a:gd name="connsiteY28" fmla="*/ 1317 h 1005868"/>
                  <a:gd name="connsiteX29" fmla="*/ 781 w 1016818"/>
                  <a:gd name="connsiteY29" fmla="*/ 748650 h 1005868"/>
                  <a:gd name="connsiteX30" fmla="*/ 14 w 1016818"/>
                  <a:gd name="connsiteY30" fmla="*/ 750696 h 100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6818" h="1005868">
                    <a:moveTo>
                      <a:pt x="14" y="750696"/>
                    </a:moveTo>
                    <a:lnTo>
                      <a:pt x="4357" y="815287"/>
                    </a:lnTo>
                    <a:cubicBezTo>
                      <a:pt x="4319" y="816346"/>
                      <a:pt x="5145" y="817235"/>
                      <a:pt x="6202" y="817274"/>
                    </a:cubicBezTo>
                    <a:cubicBezTo>
                      <a:pt x="6399" y="817281"/>
                      <a:pt x="6595" y="817258"/>
                      <a:pt x="6785" y="817205"/>
                    </a:cubicBezTo>
                    <a:lnTo>
                      <a:pt x="137339" y="800451"/>
                    </a:lnTo>
                    <a:cubicBezTo>
                      <a:pt x="138518" y="800228"/>
                      <a:pt x="139654" y="801004"/>
                      <a:pt x="139876" y="802184"/>
                    </a:cubicBezTo>
                    <a:cubicBezTo>
                      <a:pt x="139920" y="802414"/>
                      <a:pt x="139926" y="802649"/>
                      <a:pt x="139894" y="802881"/>
                    </a:cubicBezTo>
                    <a:lnTo>
                      <a:pt x="133124" y="903924"/>
                    </a:lnTo>
                    <a:cubicBezTo>
                      <a:pt x="133031" y="904997"/>
                      <a:pt x="133738" y="905976"/>
                      <a:pt x="134785" y="906226"/>
                    </a:cubicBezTo>
                    <a:lnTo>
                      <a:pt x="275303" y="939480"/>
                    </a:lnTo>
                    <a:cubicBezTo>
                      <a:pt x="276462" y="939790"/>
                      <a:pt x="277151" y="940980"/>
                      <a:pt x="276843" y="942141"/>
                    </a:cubicBezTo>
                    <a:cubicBezTo>
                      <a:pt x="276841" y="942149"/>
                      <a:pt x="276838" y="942158"/>
                      <a:pt x="276836" y="942166"/>
                    </a:cubicBezTo>
                    <a:lnTo>
                      <a:pt x="261507" y="1003048"/>
                    </a:lnTo>
                    <a:cubicBezTo>
                      <a:pt x="261221" y="1004287"/>
                      <a:pt x="261992" y="1005523"/>
                      <a:pt x="263230" y="1005809"/>
                    </a:cubicBezTo>
                    <a:cubicBezTo>
                      <a:pt x="264050" y="1005999"/>
                      <a:pt x="264908" y="1005724"/>
                      <a:pt x="265467" y="1005094"/>
                    </a:cubicBezTo>
                    <a:lnTo>
                      <a:pt x="1015453" y="259552"/>
                    </a:lnTo>
                    <a:cubicBezTo>
                      <a:pt x="1016546" y="258547"/>
                      <a:pt x="1017031" y="257042"/>
                      <a:pt x="1016731" y="255587"/>
                    </a:cubicBezTo>
                    <a:lnTo>
                      <a:pt x="997314" y="174113"/>
                    </a:lnTo>
                    <a:cubicBezTo>
                      <a:pt x="996930" y="172368"/>
                      <a:pt x="995238" y="171238"/>
                      <a:pt x="993482" y="171555"/>
                    </a:cubicBezTo>
                    <a:lnTo>
                      <a:pt x="886815" y="181787"/>
                    </a:lnTo>
                    <a:cubicBezTo>
                      <a:pt x="884852" y="182009"/>
                      <a:pt x="883081" y="180596"/>
                      <a:pt x="882859" y="178630"/>
                    </a:cubicBezTo>
                    <a:cubicBezTo>
                      <a:pt x="882858" y="178617"/>
                      <a:pt x="882856" y="178603"/>
                      <a:pt x="882855" y="178589"/>
                    </a:cubicBezTo>
                    <a:lnTo>
                      <a:pt x="876212" y="73198"/>
                    </a:lnTo>
                    <a:cubicBezTo>
                      <a:pt x="876152" y="71506"/>
                      <a:pt x="874832" y="70130"/>
                      <a:pt x="873146" y="70000"/>
                    </a:cubicBezTo>
                    <a:lnTo>
                      <a:pt x="776827" y="57210"/>
                    </a:lnTo>
                    <a:cubicBezTo>
                      <a:pt x="775429" y="57013"/>
                      <a:pt x="774278" y="56011"/>
                      <a:pt x="773889" y="54652"/>
                    </a:cubicBezTo>
                    <a:lnTo>
                      <a:pt x="759581" y="2596"/>
                    </a:lnTo>
                    <a:cubicBezTo>
                      <a:pt x="758896" y="591"/>
                      <a:pt x="756717" y="-478"/>
                      <a:pt x="754715" y="208"/>
                    </a:cubicBezTo>
                    <a:cubicBezTo>
                      <a:pt x="754078" y="426"/>
                      <a:pt x="753509" y="809"/>
                      <a:pt x="753067" y="1317"/>
                    </a:cubicBezTo>
                    <a:lnTo>
                      <a:pt x="781" y="748650"/>
                    </a:lnTo>
                    <a:cubicBezTo>
                      <a:pt x="216" y="749172"/>
                      <a:pt x="-69" y="749931"/>
                      <a:pt x="14" y="750696"/>
                    </a:cubicBezTo>
                    <a:close/>
                  </a:path>
                </a:pathLst>
              </a:custGeom>
              <a:solidFill>
                <a:srgbClr val="999999">
                  <a:alpha val="60000"/>
                </a:srgbClr>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44" name="TextBox 43">
              <a:extLst>
                <a:ext uri="{FF2B5EF4-FFF2-40B4-BE49-F238E27FC236}">
                  <a16:creationId xmlns:a16="http://schemas.microsoft.com/office/drawing/2014/main" id="{65A6CE9A-89F8-48AF-A1AF-08354437CF3A}"/>
                </a:ext>
              </a:extLst>
            </p:cNvPr>
            <p:cNvSpPr txBox="1"/>
            <p:nvPr/>
          </p:nvSpPr>
          <p:spPr>
            <a:xfrm>
              <a:off x="4222932" y="8771584"/>
              <a:ext cx="9616440" cy="1323439"/>
            </a:xfrm>
            <a:prstGeom prst="rect">
              <a:avLst/>
            </a:prstGeom>
            <a:noFill/>
          </p:spPr>
          <p:txBody>
            <a:bodyPr wrap="square">
              <a:spAutoFit/>
            </a:bodyPr>
            <a:lstStyle/>
            <a:p>
              <a:pPr algn="ctr"/>
              <a:r>
                <a:rPr lang="en-US" sz="8000" b="1">
                  <a:latin typeface="Arial" panose="020B0604020202020204" pitchFamily="34" charset="0"/>
                  <a:cs typeface="Arial" panose="020B0604020202020204" pitchFamily="34" charset="0"/>
                </a:rPr>
                <a:t>Số lớn: </a:t>
              </a:r>
              <a:r>
                <a:rPr lang="en-US" sz="8000" b="1">
                  <a:solidFill>
                    <a:srgbClr val="C00000"/>
                  </a:solidFill>
                  <a:latin typeface="Arial" panose="020B0604020202020204" pitchFamily="34" charset="0"/>
                  <a:cs typeface="Arial" panose="020B0604020202020204" pitchFamily="34" charset="0"/>
                </a:rPr>
                <a:t>45</a:t>
              </a:r>
              <a:endParaRPr lang="en-US" sz="8000" b="1" dirty="0">
                <a:solidFill>
                  <a:srgbClr val="C00000"/>
                </a:solidFill>
                <a:latin typeface="Arial" panose="020B0604020202020204" pitchFamily="34" charset="0"/>
                <a:cs typeface="Arial" panose="020B0604020202020204" pitchFamily="34" charset="0"/>
              </a:endParaRPr>
            </a:p>
          </p:txBody>
        </p:sp>
      </p:grpSp>
      <p:pic>
        <p:nvPicPr>
          <p:cNvPr id="61" name="Picture 60" descr="A group of children's toys&#10;&#10;Description automatically generated with low confidence">
            <a:extLst>
              <a:ext uri="{FF2B5EF4-FFF2-40B4-BE49-F238E27FC236}">
                <a16:creationId xmlns:a16="http://schemas.microsoft.com/office/drawing/2014/main" id="{1BA88727-27F5-4A1F-B741-3C96B0B1DE39}"/>
              </a:ext>
            </a:extLst>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6750" b="43950" l="17650" r="43350">
                        <a14:foregroundMark x1="28800" y1="8550" x2="31200" y2="8400"/>
                        <a14:foregroundMark x1="31450" y1="7200" x2="31050" y2="6750"/>
                        <a14:foregroundMark x1="31300" y1="25400" x2="33100" y2="27950"/>
                      </a14:backgroundRemoval>
                    </a14:imgEffect>
                  </a14:imgLayer>
                </a14:imgProps>
              </a:ext>
              <a:ext uri="{28A0092B-C50C-407E-A947-70E740481C1C}">
                <a14:useLocalDpi xmlns:a14="http://schemas.microsoft.com/office/drawing/2010/main" val="0"/>
              </a:ext>
            </a:extLst>
          </a:blip>
          <a:srcRect l="14444" t="3952" r="53425" b="51567"/>
          <a:stretch/>
        </p:blipFill>
        <p:spPr>
          <a:xfrm>
            <a:off x="597849" y="3791007"/>
            <a:ext cx="5186521" cy="7180346"/>
          </a:xfrm>
          <a:prstGeom prst="rect">
            <a:avLst/>
          </a:prstGeom>
        </p:spPr>
      </p:pic>
    </p:spTree>
    <p:extLst>
      <p:ext uri="{BB962C8B-B14F-4D97-AF65-F5344CB8AC3E}">
        <p14:creationId xmlns:p14="http://schemas.microsoft.com/office/powerpoint/2010/main" val="2285575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3"/>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1000" fill="hold"/>
                                        <p:tgtEl>
                                          <p:spTgt spid="70"/>
                                        </p:tgtEl>
                                        <p:attrNameLst>
                                          <p:attrName>ppt_w</p:attrName>
                                        </p:attrNameLst>
                                      </p:cBhvr>
                                      <p:tavLst>
                                        <p:tav tm="0">
                                          <p:val>
                                            <p:strVal val="#ppt_w+.3"/>
                                          </p:val>
                                        </p:tav>
                                        <p:tav tm="100000">
                                          <p:val>
                                            <p:strVal val="#ppt_w"/>
                                          </p:val>
                                        </p:tav>
                                      </p:tavLst>
                                    </p:anim>
                                    <p:anim calcmode="lin" valueType="num">
                                      <p:cBhvr>
                                        <p:cTn id="15" dur="1000" fill="hold"/>
                                        <p:tgtEl>
                                          <p:spTgt spid="70"/>
                                        </p:tgtEl>
                                        <p:attrNameLst>
                                          <p:attrName>ppt_h</p:attrName>
                                        </p:attrNameLst>
                                      </p:cBhvr>
                                      <p:tavLst>
                                        <p:tav tm="0">
                                          <p:val>
                                            <p:strVal val="#ppt_h"/>
                                          </p:val>
                                        </p:tav>
                                        <p:tav tm="100000">
                                          <p:val>
                                            <p:strVal val="#ppt_h"/>
                                          </p:val>
                                        </p:tav>
                                      </p:tavLst>
                                    </p:anim>
                                    <p:animEffect transition="in" filter="fade">
                                      <p:cBhvr>
                                        <p:cTn id="16"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863946" y="-1600640"/>
            <a:ext cx="7574550" cy="9733067"/>
          </a:xfrm>
          <a:prstGeom prst="rect">
            <a:avLst/>
          </a:prstGeom>
        </p:spPr>
      </p:pic>
      <p:grpSp>
        <p:nvGrpSpPr>
          <p:cNvPr id="3" name="Group 3"/>
          <p:cNvGrpSpPr/>
          <p:nvPr/>
        </p:nvGrpSpPr>
        <p:grpSpPr>
          <a:xfrm>
            <a:off x="1233622" y="1028700"/>
            <a:ext cx="16139977" cy="9583764"/>
            <a:chOff x="0" y="0"/>
            <a:chExt cx="13836260" cy="8381614"/>
          </a:xfrm>
        </p:grpSpPr>
        <p:sp>
          <p:nvSpPr>
            <p:cNvPr id="4" name="Freeform 4"/>
            <p:cNvSpPr/>
            <p:nvPr/>
          </p:nvSpPr>
          <p:spPr>
            <a:xfrm>
              <a:off x="31750" y="31750"/>
              <a:ext cx="13772759" cy="8318114"/>
            </a:xfrm>
            <a:custGeom>
              <a:avLst/>
              <a:gdLst/>
              <a:ahLst/>
              <a:cxnLst/>
              <a:rect l="l" t="t" r="r" b="b"/>
              <a:pathLst>
                <a:path w="13772759" h="8318114">
                  <a:moveTo>
                    <a:pt x="13680050" y="8318114"/>
                  </a:moveTo>
                  <a:lnTo>
                    <a:pt x="92710" y="8318114"/>
                  </a:lnTo>
                  <a:cubicBezTo>
                    <a:pt x="41910" y="8318114"/>
                    <a:pt x="0" y="8276203"/>
                    <a:pt x="0" y="8225403"/>
                  </a:cubicBezTo>
                  <a:lnTo>
                    <a:pt x="0" y="92710"/>
                  </a:lnTo>
                  <a:cubicBezTo>
                    <a:pt x="0" y="41910"/>
                    <a:pt x="41910" y="0"/>
                    <a:pt x="92710" y="0"/>
                  </a:cubicBezTo>
                  <a:lnTo>
                    <a:pt x="13678779" y="0"/>
                  </a:lnTo>
                  <a:cubicBezTo>
                    <a:pt x="13729579" y="0"/>
                    <a:pt x="13771490" y="41910"/>
                    <a:pt x="13771490" y="92710"/>
                  </a:cubicBezTo>
                  <a:lnTo>
                    <a:pt x="13771490" y="8224134"/>
                  </a:lnTo>
                  <a:cubicBezTo>
                    <a:pt x="13772759" y="8276203"/>
                    <a:pt x="13730850" y="8318114"/>
                    <a:pt x="13680050" y="8318114"/>
                  </a:cubicBezTo>
                  <a:close/>
                </a:path>
              </a:pathLst>
            </a:custGeom>
            <a:solidFill>
              <a:srgbClr val="FFFFFF"/>
            </a:solidFill>
          </p:spPr>
        </p:sp>
        <p:sp>
          <p:nvSpPr>
            <p:cNvPr id="5" name="Freeform 5"/>
            <p:cNvSpPr/>
            <p:nvPr/>
          </p:nvSpPr>
          <p:spPr>
            <a:xfrm>
              <a:off x="0" y="0"/>
              <a:ext cx="13836259" cy="8381614"/>
            </a:xfrm>
            <a:custGeom>
              <a:avLst/>
              <a:gdLst/>
              <a:ahLst/>
              <a:cxnLst/>
              <a:rect l="l" t="t" r="r" b="b"/>
              <a:pathLst>
                <a:path w="13836259" h="8381614">
                  <a:moveTo>
                    <a:pt x="13711800" y="59690"/>
                  </a:moveTo>
                  <a:cubicBezTo>
                    <a:pt x="13747359" y="59690"/>
                    <a:pt x="13776570" y="88900"/>
                    <a:pt x="13776570" y="124460"/>
                  </a:cubicBezTo>
                  <a:lnTo>
                    <a:pt x="13776570" y="8257153"/>
                  </a:lnTo>
                  <a:cubicBezTo>
                    <a:pt x="13776570" y="8292714"/>
                    <a:pt x="13747359" y="8321924"/>
                    <a:pt x="13711800" y="8321924"/>
                  </a:cubicBezTo>
                  <a:lnTo>
                    <a:pt x="124460" y="8321924"/>
                  </a:lnTo>
                  <a:cubicBezTo>
                    <a:pt x="88900" y="8321924"/>
                    <a:pt x="59690" y="8292714"/>
                    <a:pt x="59690" y="8257153"/>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8257153"/>
                  </a:lnTo>
                  <a:cubicBezTo>
                    <a:pt x="0" y="8325734"/>
                    <a:pt x="55880" y="8381614"/>
                    <a:pt x="124460" y="8381614"/>
                  </a:cubicBezTo>
                  <a:lnTo>
                    <a:pt x="13711800" y="8381614"/>
                  </a:lnTo>
                  <a:cubicBezTo>
                    <a:pt x="13780379" y="8381614"/>
                    <a:pt x="13836259" y="8325734"/>
                    <a:pt x="13836259" y="8257153"/>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647333"/>
            <a:ext cx="16139976"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0274" flipH="1" flipV="1">
            <a:off x="15304684" y="8338158"/>
            <a:ext cx="2662836" cy="255148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269" y="5171145"/>
            <a:ext cx="5676424" cy="5232631"/>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35297" flipH="1" flipV="1">
            <a:off x="604837" y="354309"/>
            <a:ext cx="2662836" cy="2551481"/>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593" y="476742"/>
            <a:ext cx="762417" cy="762417"/>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6772" y="1239158"/>
            <a:ext cx="1245872" cy="1245872"/>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99446" y="9258300"/>
            <a:ext cx="719708" cy="719708"/>
          </a:xfrm>
          <a:prstGeom prst="rect">
            <a:avLst/>
          </a:prstGeom>
        </p:spPr>
      </p:pic>
      <p:grpSp>
        <p:nvGrpSpPr>
          <p:cNvPr id="19" name="Group 18">
            <a:extLst>
              <a:ext uri="{FF2B5EF4-FFF2-40B4-BE49-F238E27FC236}">
                <a16:creationId xmlns:a16="http://schemas.microsoft.com/office/drawing/2014/main" id="{71CFBECA-CA0E-4537-8671-FA7188E6A77E}"/>
              </a:ext>
            </a:extLst>
          </p:cNvPr>
          <p:cNvGrpSpPr/>
          <p:nvPr/>
        </p:nvGrpSpPr>
        <p:grpSpPr>
          <a:xfrm>
            <a:off x="3316487" y="1686993"/>
            <a:ext cx="10155836" cy="3059407"/>
            <a:chOff x="7265878" y="6143273"/>
            <a:chExt cx="10155836" cy="3059407"/>
          </a:xfrm>
        </p:grpSpPr>
        <p:grpSp>
          <p:nvGrpSpPr>
            <p:cNvPr id="20" name="Group 19">
              <a:extLst>
                <a:ext uri="{FF2B5EF4-FFF2-40B4-BE49-F238E27FC236}">
                  <a16:creationId xmlns:a16="http://schemas.microsoft.com/office/drawing/2014/main" id="{1EAA7643-036C-40DA-8C76-0D0D3AFA96BD}"/>
                </a:ext>
              </a:extLst>
            </p:cNvPr>
            <p:cNvGrpSpPr/>
            <p:nvPr/>
          </p:nvGrpSpPr>
          <p:grpSpPr>
            <a:xfrm>
              <a:off x="8229600" y="6143273"/>
              <a:ext cx="8228395" cy="3059407"/>
              <a:chOff x="3886200" y="5865271"/>
              <a:chExt cx="8228395" cy="3059407"/>
            </a:xfrm>
          </p:grpSpPr>
          <p:grpSp>
            <p:nvGrpSpPr>
              <p:cNvPr id="22" name="Group 12">
                <a:extLst>
                  <a:ext uri="{FF2B5EF4-FFF2-40B4-BE49-F238E27FC236}">
                    <a16:creationId xmlns:a16="http://schemas.microsoft.com/office/drawing/2014/main" id="{5BA4FE48-98B5-4B53-A963-32AE03C92149}"/>
                  </a:ext>
                </a:extLst>
              </p:cNvPr>
              <p:cNvGrpSpPr/>
              <p:nvPr/>
            </p:nvGrpSpPr>
            <p:grpSpPr>
              <a:xfrm>
                <a:off x="3886200" y="5865271"/>
                <a:ext cx="8228395" cy="3059407"/>
                <a:chOff x="0" y="0"/>
                <a:chExt cx="4146501" cy="3446965"/>
              </a:xfrm>
            </p:grpSpPr>
            <p:sp>
              <p:nvSpPr>
                <p:cNvPr id="24" name="Freeform 13">
                  <a:extLst>
                    <a:ext uri="{FF2B5EF4-FFF2-40B4-BE49-F238E27FC236}">
                      <a16:creationId xmlns:a16="http://schemas.microsoft.com/office/drawing/2014/main" id="{C1EEE561-2E85-449B-B386-F29937EB7B3D}"/>
                    </a:ext>
                  </a:extLst>
                </p:cNvPr>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25" name="Freeform 14">
                  <a:extLst>
                    <a:ext uri="{FF2B5EF4-FFF2-40B4-BE49-F238E27FC236}">
                      <a16:creationId xmlns:a16="http://schemas.microsoft.com/office/drawing/2014/main" id="{E0DFFB02-8A19-45DC-91B4-4398DA4103D5}"/>
                    </a:ext>
                  </a:extLst>
                </p:cNvPr>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23" name="Picture 21">
                <a:extLst>
                  <a:ext uri="{FF2B5EF4-FFF2-40B4-BE49-F238E27FC236}">
                    <a16:creationId xmlns:a16="http://schemas.microsoft.com/office/drawing/2014/main" id="{7C51940D-D18B-4120-9628-8B7BAFA700E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351242" y="6039551"/>
                <a:ext cx="498152" cy="489095"/>
              </a:xfrm>
              <a:prstGeom prst="rect">
                <a:avLst/>
              </a:prstGeom>
            </p:spPr>
          </p:pic>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A45B6B-EA8A-4032-B116-E8FA9F5DB7F8}"/>
                    </a:ext>
                  </a:extLst>
                </p:cNvPr>
                <p:cNvSpPr txBox="1"/>
                <p:nvPr/>
              </p:nvSpPr>
              <p:spPr>
                <a:xfrm>
                  <a:off x="7265878" y="6600703"/>
                  <a:ext cx="10155836" cy="2293256"/>
                </a:xfrm>
                <a:prstGeom prst="rect">
                  <a:avLst/>
                </a:prstGeom>
                <a:noFill/>
              </p:spPr>
              <p:txBody>
                <a:bodyPr wrap="square">
                  <a:spAutoFit/>
                </a:bodyPr>
                <a:lstStyle>
                  <a:defPPr>
                    <a:defRPr lang="en-US"/>
                  </a:defPPr>
                  <a:lvl1pPr algn="ctr">
                    <a:defRPr sz="4800" b="1">
                      <a:latin typeface="Times New Roman" panose="02020603050405020304" pitchFamily="18" charset="0"/>
                      <a:cs typeface="Times New Roman" panose="02020603050405020304" pitchFamily="18" charset="0"/>
                    </a:defRPr>
                  </a:lvl1pPr>
                </a:lstStyle>
                <a:p>
                  <a:r>
                    <a:rPr lang="en-US" dirty="0">
                      <a:latin typeface="Arial" panose="020B0604020202020204" pitchFamily="34" charset="0"/>
                      <a:cs typeface="Arial" panose="020B0604020202020204" pitchFamily="34" charset="0"/>
                    </a:rPr>
                    <a:t>Hiệu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rPr>
                    <a:t>36</a:t>
                  </a:r>
                </a:p>
                <a:p>
                  <a:r>
                    <a:rPr lang="en-US" dirty="0" err="1">
                      <a:latin typeface="Arial" panose="020B0604020202020204" pitchFamily="34" charset="0"/>
                      <a:cs typeface="Arial" panose="020B0604020202020204" pitchFamily="34" charset="0"/>
                    </a:rPr>
                    <a:t>Tỉ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14:m>
                    <m:oMath xmlns:m="http://schemas.openxmlformats.org/officeDocument/2006/math">
                      <m:f>
                        <m:fPr>
                          <m:ctrlPr>
                            <a:rPr lang="en-US" sz="6600" i="1">
                              <a:solidFill>
                                <a:srgbClr val="C00000"/>
                              </a:solidFill>
                              <a:latin typeface="Cambria Math" panose="02040503050406030204" pitchFamily="18" charset="0"/>
                              <a:cs typeface="+mn-cs"/>
                            </a:rPr>
                          </m:ctrlPr>
                        </m:fPr>
                        <m:num>
                          <m:r>
                            <a:rPr lang="en-US" sz="6600" i="1">
                              <a:solidFill>
                                <a:srgbClr val="C00000"/>
                              </a:solidFill>
                              <a:latin typeface="Cambria Math" panose="02040503050406030204" pitchFamily="18" charset="0"/>
                              <a:cs typeface="+mn-cs"/>
                            </a:rPr>
                            <m:t>𝟏</m:t>
                          </m:r>
                        </m:num>
                        <m:den>
                          <m:r>
                            <a:rPr lang="en-US" sz="6600" i="1">
                              <a:solidFill>
                                <a:srgbClr val="C00000"/>
                              </a:solidFill>
                              <a:latin typeface="Cambria Math" panose="02040503050406030204" pitchFamily="18" charset="0"/>
                              <a:cs typeface="+mn-cs"/>
                            </a:rPr>
                            <m:t>𝟒</m:t>
                          </m:r>
                        </m:den>
                      </m:f>
                    </m:oMath>
                  </a14:m>
                  <a:r>
                    <a:rPr lang="en-US" sz="6600" i="1" dirty="0">
                      <a:solidFill>
                        <a:srgbClr val="C00000"/>
                      </a:solidFill>
                      <a:latin typeface="Arial" panose="020B0604020202020204" pitchFamily="34" charset="0"/>
                      <a:cs typeface="Arial" panose="020B0604020202020204" pitchFamily="34" charset="0"/>
                    </a:rPr>
                    <a:t> </a:t>
                  </a:r>
                </a:p>
              </p:txBody>
            </p:sp>
          </mc:Choice>
          <mc:Fallback xmlns="">
            <p:sp>
              <p:nvSpPr>
                <p:cNvPr id="21" name="TextBox 20">
                  <a:extLst>
                    <a:ext uri="{FF2B5EF4-FFF2-40B4-BE49-F238E27FC236}">
                      <a16:creationId xmlns:a16="http://schemas.microsoft.com/office/drawing/2014/main" id="{D4A45B6B-EA8A-4032-B116-E8FA9F5DB7F8}"/>
                    </a:ext>
                  </a:extLst>
                </p:cNvPr>
                <p:cNvSpPr txBox="1">
                  <a:spLocks noRot="1" noChangeAspect="1" noMove="1" noResize="1" noEditPoints="1" noAdjustHandles="1" noChangeArrowheads="1" noChangeShapeType="1" noTextEdit="1"/>
                </p:cNvSpPr>
                <p:nvPr/>
              </p:nvSpPr>
              <p:spPr>
                <a:xfrm>
                  <a:off x="7265878" y="6600703"/>
                  <a:ext cx="10155836" cy="2293256"/>
                </a:xfrm>
                <a:prstGeom prst="rect">
                  <a:avLst/>
                </a:prstGeom>
                <a:blipFill>
                  <a:blip r:embed="rId12"/>
                  <a:stretch>
                    <a:fillRect t="-6383" b="-532"/>
                  </a:stretch>
                </a:blipFill>
              </p:spPr>
              <p:txBody>
                <a:bodyPr/>
                <a:lstStyle/>
                <a:p>
                  <a:r>
                    <a:rPr lang="en-US">
                      <a:noFill/>
                    </a:rPr>
                    <a:t> </a:t>
                  </a:r>
                </a:p>
              </p:txBody>
            </p:sp>
          </mc:Fallback>
        </mc:AlternateContent>
      </p:grpSp>
      <p:grpSp>
        <p:nvGrpSpPr>
          <p:cNvPr id="26" name="Group 25">
            <a:extLst>
              <a:ext uri="{FF2B5EF4-FFF2-40B4-BE49-F238E27FC236}">
                <a16:creationId xmlns:a16="http://schemas.microsoft.com/office/drawing/2014/main" id="{768A290C-5BF3-4A86-8CC6-A4DB0E95E362}"/>
              </a:ext>
            </a:extLst>
          </p:cNvPr>
          <p:cNvGrpSpPr/>
          <p:nvPr/>
        </p:nvGrpSpPr>
        <p:grpSpPr>
          <a:xfrm>
            <a:off x="4220749" y="5147009"/>
            <a:ext cx="9616440" cy="2455724"/>
            <a:chOff x="4222932" y="5755279"/>
            <a:chExt cx="9616440" cy="2455724"/>
          </a:xfrm>
        </p:grpSpPr>
        <p:pic>
          <p:nvPicPr>
            <p:cNvPr id="27" name="Picture 44">
              <a:extLst>
                <a:ext uri="{FF2B5EF4-FFF2-40B4-BE49-F238E27FC236}">
                  <a16:creationId xmlns:a16="http://schemas.microsoft.com/office/drawing/2014/main" id="{50ABAA16-4BFB-4FAB-B7D2-4F54CA5DAC2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124970" y="5755279"/>
              <a:ext cx="5812364" cy="2455724"/>
            </a:xfrm>
            <a:prstGeom prst="rect">
              <a:avLst/>
            </a:prstGeom>
          </p:spPr>
        </p:pic>
        <p:sp>
          <p:nvSpPr>
            <p:cNvPr id="28" name="TextBox 27">
              <a:extLst>
                <a:ext uri="{FF2B5EF4-FFF2-40B4-BE49-F238E27FC236}">
                  <a16:creationId xmlns:a16="http://schemas.microsoft.com/office/drawing/2014/main" id="{701CD92D-EC07-447D-926B-217E228FFAE3}"/>
                </a:ext>
              </a:extLst>
            </p:cNvPr>
            <p:cNvSpPr txBox="1"/>
            <p:nvPr/>
          </p:nvSpPr>
          <p:spPr>
            <a:xfrm>
              <a:off x="4222932" y="6288850"/>
              <a:ext cx="9616440" cy="1323439"/>
            </a:xfrm>
            <a:prstGeom prst="rect">
              <a:avLst/>
            </a:prstGeom>
            <a:noFill/>
          </p:spPr>
          <p:txBody>
            <a:bodyPr wrap="square">
              <a:spAutoFit/>
            </a:bodyPr>
            <a:lstStyle/>
            <a:p>
              <a:pPr algn="ctr"/>
              <a:r>
                <a:rPr lang="en-US" sz="8000" b="1">
                  <a:latin typeface="Arial" panose="020B0604020202020204" pitchFamily="34" charset="0"/>
                  <a:cs typeface="Arial" panose="020B0604020202020204" pitchFamily="34" charset="0"/>
                </a:rPr>
                <a:t>Số bé: </a:t>
              </a:r>
              <a:r>
                <a:rPr lang="en-US" sz="8000" b="1">
                  <a:solidFill>
                    <a:srgbClr val="C00000"/>
                  </a:solidFill>
                  <a:latin typeface="Arial" panose="020B0604020202020204" pitchFamily="34" charset="0"/>
                  <a:cs typeface="Arial" panose="020B0604020202020204" pitchFamily="34" charset="0"/>
                </a:rPr>
                <a:t>12</a:t>
              </a:r>
              <a:endParaRPr lang="en-US" sz="8000" b="1" dirty="0">
                <a:solidFill>
                  <a:srgbClr val="C00000"/>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CE446B69-0799-4916-953A-EF5609940508}"/>
              </a:ext>
            </a:extLst>
          </p:cNvPr>
          <p:cNvGrpSpPr/>
          <p:nvPr/>
        </p:nvGrpSpPr>
        <p:grpSpPr>
          <a:xfrm>
            <a:off x="4328160" y="7633246"/>
            <a:ext cx="9616440" cy="2457468"/>
            <a:chOff x="4330343" y="8241516"/>
            <a:chExt cx="9616440" cy="2457468"/>
          </a:xfrm>
        </p:grpSpPr>
        <p:grpSp>
          <p:nvGrpSpPr>
            <p:cNvPr id="30" name="Group 29">
              <a:extLst>
                <a:ext uri="{FF2B5EF4-FFF2-40B4-BE49-F238E27FC236}">
                  <a16:creationId xmlns:a16="http://schemas.microsoft.com/office/drawing/2014/main" id="{2660D786-5EAA-4390-92B9-0803AF7A61BF}"/>
                </a:ext>
              </a:extLst>
            </p:cNvPr>
            <p:cNvGrpSpPr/>
            <p:nvPr/>
          </p:nvGrpSpPr>
          <p:grpSpPr>
            <a:xfrm>
              <a:off x="6121868" y="8241516"/>
              <a:ext cx="5805170" cy="2457468"/>
              <a:chOff x="6121868" y="8241516"/>
              <a:chExt cx="5805170" cy="2457468"/>
            </a:xfrm>
          </p:grpSpPr>
          <p:sp>
            <p:nvSpPr>
              <p:cNvPr id="32" name="Freeform: Shape 31">
                <a:extLst>
                  <a:ext uri="{FF2B5EF4-FFF2-40B4-BE49-F238E27FC236}">
                    <a16:creationId xmlns:a16="http://schemas.microsoft.com/office/drawing/2014/main" id="{7A9BA1F0-51A6-44D1-927A-E1C6BCBF715F}"/>
                  </a:ext>
                </a:extLst>
              </p:cNvPr>
              <p:cNvSpPr/>
              <p:nvPr/>
            </p:nvSpPr>
            <p:spPr>
              <a:xfrm>
                <a:off x="6549684" y="8611612"/>
                <a:ext cx="5134552" cy="1718495"/>
              </a:xfrm>
              <a:custGeom>
                <a:avLst/>
                <a:gdLst>
                  <a:gd name="connsiteX0" fmla="*/ 4981260 w 5134552"/>
                  <a:gd name="connsiteY0" fmla="*/ 0 h 1718495"/>
                  <a:gd name="connsiteX1" fmla="*/ 5134553 w 5134552"/>
                  <a:gd name="connsiteY1" fmla="*/ 0 h 1718495"/>
                  <a:gd name="connsiteX2" fmla="*/ 5134553 w 5134552"/>
                  <a:gd name="connsiteY2" fmla="*/ 1718495 h 1718495"/>
                  <a:gd name="connsiteX3" fmla="*/ 4981260 w 5134552"/>
                  <a:gd name="connsiteY3" fmla="*/ 1718495 h 1718495"/>
                  <a:gd name="connsiteX4" fmla="*/ 153293 w 5134552"/>
                  <a:gd name="connsiteY4" fmla="*/ 1718495 h 1718495"/>
                  <a:gd name="connsiteX5" fmla="*/ 0 w 5134552"/>
                  <a:gd name="connsiteY5" fmla="*/ 1718495 h 1718495"/>
                  <a:gd name="connsiteX6" fmla="*/ 0 w 5134552"/>
                  <a:gd name="connsiteY6" fmla="*/ 0 h 1718495"/>
                  <a:gd name="connsiteX7" fmla="*/ 153293 w 5134552"/>
                  <a:gd name="connsiteY7" fmla="*/ 0 h 17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4552" h="1718495">
                    <a:moveTo>
                      <a:pt x="4981260" y="0"/>
                    </a:moveTo>
                    <a:cubicBezTo>
                      <a:pt x="5065921" y="0"/>
                      <a:pt x="5134553" y="0"/>
                      <a:pt x="5134553" y="0"/>
                    </a:cubicBezTo>
                    <a:lnTo>
                      <a:pt x="5134553" y="1718495"/>
                    </a:lnTo>
                    <a:cubicBezTo>
                      <a:pt x="5134553" y="1718495"/>
                      <a:pt x="5065921" y="1718495"/>
                      <a:pt x="4981260" y="1718495"/>
                    </a:cubicBezTo>
                    <a:lnTo>
                      <a:pt x="153293" y="1718495"/>
                    </a:lnTo>
                    <a:cubicBezTo>
                      <a:pt x="68632" y="1718495"/>
                      <a:pt x="0" y="1718495"/>
                      <a:pt x="0" y="1718495"/>
                    </a:cubicBezTo>
                    <a:lnTo>
                      <a:pt x="0" y="0"/>
                    </a:lnTo>
                    <a:cubicBezTo>
                      <a:pt x="0" y="0"/>
                      <a:pt x="68632" y="0"/>
                      <a:pt x="153293" y="0"/>
                    </a:cubicBezTo>
                    <a:close/>
                  </a:path>
                </a:pathLst>
              </a:custGeom>
              <a:solidFill>
                <a:srgbClr val="CCCCCC"/>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B7BBB83C-5733-4745-BE71-CE188EF83188}"/>
                  </a:ext>
                </a:extLst>
              </p:cNvPr>
              <p:cNvSpPr/>
              <p:nvPr/>
            </p:nvSpPr>
            <p:spPr>
              <a:xfrm>
                <a:off x="6510977" y="8567998"/>
                <a:ext cx="5134552" cy="1718495"/>
              </a:xfrm>
              <a:custGeom>
                <a:avLst/>
                <a:gdLst>
                  <a:gd name="connsiteX0" fmla="*/ 4981260 w 5134552"/>
                  <a:gd name="connsiteY0" fmla="*/ 0 h 1718495"/>
                  <a:gd name="connsiteX1" fmla="*/ 5134553 w 5134552"/>
                  <a:gd name="connsiteY1" fmla="*/ 0 h 1718495"/>
                  <a:gd name="connsiteX2" fmla="*/ 5134553 w 5134552"/>
                  <a:gd name="connsiteY2" fmla="*/ 1718495 h 1718495"/>
                  <a:gd name="connsiteX3" fmla="*/ 4981260 w 5134552"/>
                  <a:gd name="connsiteY3" fmla="*/ 1718495 h 1718495"/>
                  <a:gd name="connsiteX4" fmla="*/ 153293 w 5134552"/>
                  <a:gd name="connsiteY4" fmla="*/ 1718495 h 1718495"/>
                  <a:gd name="connsiteX5" fmla="*/ 0 w 5134552"/>
                  <a:gd name="connsiteY5" fmla="*/ 1718495 h 1718495"/>
                  <a:gd name="connsiteX6" fmla="*/ 0 w 5134552"/>
                  <a:gd name="connsiteY6" fmla="*/ 0 h 1718495"/>
                  <a:gd name="connsiteX7" fmla="*/ 153293 w 5134552"/>
                  <a:gd name="connsiteY7" fmla="*/ 0 h 17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4552" h="1718495">
                    <a:moveTo>
                      <a:pt x="4981260" y="0"/>
                    </a:moveTo>
                    <a:cubicBezTo>
                      <a:pt x="5065921" y="0"/>
                      <a:pt x="5134553" y="0"/>
                      <a:pt x="5134553" y="0"/>
                    </a:cubicBezTo>
                    <a:lnTo>
                      <a:pt x="5134553" y="1718495"/>
                    </a:lnTo>
                    <a:cubicBezTo>
                      <a:pt x="5134553" y="1718495"/>
                      <a:pt x="5065921" y="1718495"/>
                      <a:pt x="4981260" y="1718495"/>
                    </a:cubicBezTo>
                    <a:lnTo>
                      <a:pt x="153293" y="1718495"/>
                    </a:lnTo>
                    <a:cubicBezTo>
                      <a:pt x="68632" y="1718495"/>
                      <a:pt x="0" y="1718495"/>
                      <a:pt x="0" y="1718495"/>
                    </a:cubicBezTo>
                    <a:lnTo>
                      <a:pt x="0" y="0"/>
                    </a:lnTo>
                    <a:cubicBezTo>
                      <a:pt x="0" y="0"/>
                      <a:pt x="68632" y="0"/>
                      <a:pt x="153293" y="0"/>
                    </a:cubicBezTo>
                    <a:close/>
                  </a:path>
                </a:pathLst>
              </a:custGeom>
              <a:solidFill>
                <a:srgbClr val="D6EBC7"/>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4" name="Freeform: Shape 33">
                <a:extLst>
                  <a:ext uri="{FF2B5EF4-FFF2-40B4-BE49-F238E27FC236}">
                    <a16:creationId xmlns:a16="http://schemas.microsoft.com/office/drawing/2014/main" id="{CE0031B9-B9E1-4BD3-9D83-D3CC95A01176}"/>
                  </a:ext>
                </a:extLst>
              </p:cNvPr>
              <p:cNvSpPr/>
              <p:nvPr/>
            </p:nvSpPr>
            <p:spPr>
              <a:xfrm>
                <a:off x="6121868" y="8241516"/>
                <a:ext cx="1017080" cy="1006461"/>
              </a:xfrm>
              <a:custGeom>
                <a:avLst/>
                <a:gdLst>
                  <a:gd name="connsiteX0" fmla="*/ 0 w 1017080"/>
                  <a:gd name="connsiteY0" fmla="*/ 751245 h 1006461"/>
                  <a:gd name="connsiteX1" fmla="*/ 4343 w 1017080"/>
                  <a:gd name="connsiteY1" fmla="*/ 815197 h 1006461"/>
                  <a:gd name="connsiteX2" fmla="*/ 6870 w 1017080"/>
                  <a:gd name="connsiteY2" fmla="*/ 817246 h 1006461"/>
                  <a:gd name="connsiteX3" fmla="*/ 6898 w 1017080"/>
                  <a:gd name="connsiteY3" fmla="*/ 817243 h 1006461"/>
                  <a:gd name="connsiteX4" fmla="*/ 137708 w 1017080"/>
                  <a:gd name="connsiteY4" fmla="*/ 800999 h 1006461"/>
                  <a:gd name="connsiteX5" fmla="*/ 140125 w 1017080"/>
                  <a:gd name="connsiteY5" fmla="*/ 802898 h 1006461"/>
                  <a:gd name="connsiteX6" fmla="*/ 140135 w 1017080"/>
                  <a:gd name="connsiteY6" fmla="*/ 803302 h 1006461"/>
                  <a:gd name="connsiteX7" fmla="*/ 133493 w 1017080"/>
                  <a:gd name="connsiteY7" fmla="*/ 904472 h 1006461"/>
                  <a:gd name="connsiteX8" fmla="*/ 135026 w 1017080"/>
                  <a:gd name="connsiteY8" fmla="*/ 906647 h 1006461"/>
                  <a:gd name="connsiteX9" fmla="*/ 275544 w 1017080"/>
                  <a:gd name="connsiteY9" fmla="*/ 939901 h 1006461"/>
                  <a:gd name="connsiteX10" fmla="*/ 277130 w 1017080"/>
                  <a:gd name="connsiteY10" fmla="*/ 942535 h 1006461"/>
                  <a:gd name="connsiteX11" fmla="*/ 277077 w 1017080"/>
                  <a:gd name="connsiteY11" fmla="*/ 942715 h 1006461"/>
                  <a:gd name="connsiteX12" fmla="*/ 261748 w 1017080"/>
                  <a:gd name="connsiteY12" fmla="*/ 1003597 h 1006461"/>
                  <a:gd name="connsiteX13" fmla="*/ 263416 w 1017080"/>
                  <a:gd name="connsiteY13" fmla="*/ 1006391 h 1006461"/>
                  <a:gd name="connsiteX14" fmla="*/ 265836 w 1017080"/>
                  <a:gd name="connsiteY14" fmla="*/ 1005515 h 1006461"/>
                  <a:gd name="connsiteX15" fmla="*/ 1015822 w 1017080"/>
                  <a:gd name="connsiteY15" fmla="*/ 260101 h 1006461"/>
                  <a:gd name="connsiteX16" fmla="*/ 1016972 w 1017080"/>
                  <a:gd name="connsiteY16" fmla="*/ 256008 h 1006461"/>
                  <a:gd name="connsiteX17" fmla="*/ 997427 w 1017080"/>
                  <a:gd name="connsiteY17" fmla="*/ 174278 h 1006461"/>
                  <a:gd name="connsiteX18" fmla="*/ 993595 w 1017080"/>
                  <a:gd name="connsiteY18" fmla="*/ 171592 h 1006461"/>
                  <a:gd name="connsiteX19" fmla="*/ 886801 w 1017080"/>
                  <a:gd name="connsiteY19" fmla="*/ 181952 h 1006461"/>
                  <a:gd name="connsiteX20" fmla="*/ 882988 w 1017080"/>
                  <a:gd name="connsiteY20" fmla="*/ 178906 h 1006461"/>
                  <a:gd name="connsiteX21" fmla="*/ 882968 w 1017080"/>
                  <a:gd name="connsiteY21" fmla="*/ 178627 h 1006461"/>
                  <a:gd name="connsiteX22" fmla="*/ 876198 w 1017080"/>
                  <a:gd name="connsiteY22" fmla="*/ 73363 h 1006461"/>
                  <a:gd name="connsiteX23" fmla="*/ 873260 w 1017080"/>
                  <a:gd name="connsiteY23" fmla="*/ 70038 h 1006461"/>
                  <a:gd name="connsiteX24" fmla="*/ 776813 w 1017080"/>
                  <a:gd name="connsiteY24" fmla="*/ 57248 h 1006461"/>
                  <a:gd name="connsiteX25" fmla="*/ 774002 w 1017080"/>
                  <a:gd name="connsiteY25" fmla="*/ 54690 h 1006461"/>
                  <a:gd name="connsiteX26" fmla="*/ 759695 w 1017080"/>
                  <a:gd name="connsiteY26" fmla="*/ 2506 h 1006461"/>
                  <a:gd name="connsiteX27" fmla="*/ 754770 w 1017080"/>
                  <a:gd name="connsiteY27" fmla="*/ 240 h 1006461"/>
                  <a:gd name="connsiteX28" fmla="*/ 753180 w 1017080"/>
                  <a:gd name="connsiteY28" fmla="*/ 1354 h 1006461"/>
                  <a:gd name="connsiteX29" fmla="*/ 1150 w 1017080"/>
                  <a:gd name="connsiteY29" fmla="*/ 749839 h 1006461"/>
                  <a:gd name="connsiteX30" fmla="*/ 0 w 1017080"/>
                  <a:gd name="connsiteY30" fmla="*/ 751245 h 100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7080" h="1006461">
                    <a:moveTo>
                      <a:pt x="0" y="751245"/>
                    </a:moveTo>
                    <a:lnTo>
                      <a:pt x="4343" y="815197"/>
                    </a:lnTo>
                    <a:cubicBezTo>
                      <a:pt x="4476" y="816461"/>
                      <a:pt x="5607" y="817379"/>
                      <a:pt x="6870" y="817246"/>
                    </a:cubicBezTo>
                    <a:cubicBezTo>
                      <a:pt x="6879" y="817245"/>
                      <a:pt x="6889" y="817244"/>
                      <a:pt x="6898" y="817243"/>
                    </a:cubicBezTo>
                    <a:lnTo>
                      <a:pt x="137708" y="800999"/>
                    </a:lnTo>
                    <a:cubicBezTo>
                      <a:pt x="138899" y="800856"/>
                      <a:pt x="139981" y="801705"/>
                      <a:pt x="140125" y="802898"/>
                    </a:cubicBezTo>
                    <a:cubicBezTo>
                      <a:pt x="140141" y="803032"/>
                      <a:pt x="140144" y="803167"/>
                      <a:pt x="140135" y="803302"/>
                    </a:cubicBezTo>
                    <a:lnTo>
                      <a:pt x="133493" y="904472"/>
                    </a:lnTo>
                    <a:cubicBezTo>
                      <a:pt x="133337" y="905492"/>
                      <a:pt x="134014" y="906452"/>
                      <a:pt x="135026" y="906647"/>
                    </a:cubicBezTo>
                    <a:lnTo>
                      <a:pt x="275544" y="939901"/>
                    </a:lnTo>
                    <a:cubicBezTo>
                      <a:pt x="276709" y="940190"/>
                      <a:pt x="277419" y="941369"/>
                      <a:pt x="277130" y="942535"/>
                    </a:cubicBezTo>
                    <a:cubicBezTo>
                      <a:pt x="277115" y="942595"/>
                      <a:pt x="277098" y="942656"/>
                      <a:pt x="277077" y="942715"/>
                    </a:cubicBezTo>
                    <a:lnTo>
                      <a:pt x="261748" y="1003597"/>
                    </a:lnTo>
                    <a:cubicBezTo>
                      <a:pt x="261438" y="1004830"/>
                      <a:pt x="262185" y="1006081"/>
                      <a:pt x="263416" y="1006391"/>
                    </a:cubicBezTo>
                    <a:cubicBezTo>
                      <a:pt x="264326" y="1006621"/>
                      <a:pt x="265283" y="1006274"/>
                      <a:pt x="265836" y="1005515"/>
                    </a:cubicBezTo>
                    <a:lnTo>
                      <a:pt x="1015822" y="260101"/>
                    </a:lnTo>
                    <a:cubicBezTo>
                      <a:pt x="1016869" y="259017"/>
                      <a:pt x="1017302" y="257479"/>
                      <a:pt x="1016972" y="256008"/>
                    </a:cubicBezTo>
                    <a:lnTo>
                      <a:pt x="997427" y="174278"/>
                    </a:lnTo>
                    <a:cubicBezTo>
                      <a:pt x="996993" y="172555"/>
                      <a:pt x="995361" y="171411"/>
                      <a:pt x="993595" y="171592"/>
                    </a:cubicBezTo>
                    <a:lnTo>
                      <a:pt x="886801" y="181952"/>
                    </a:lnTo>
                    <a:cubicBezTo>
                      <a:pt x="884908" y="182165"/>
                      <a:pt x="883201" y="180801"/>
                      <a:pt x="882988" y="178906"/>
                    </a:cubicBezTo>
                    <a:cubicBezTo>
                      <a:pt x="882978" y="178813"/>
                      <a:pt x="882971" y="178720"/>
                      <a:pt x="882968" y="178627"/>
                    </a:cubicBezTo>
                    <a:lnTo>
                      <a:pt x="876198" y="73363"/>
                    </a:lnTo>
                    <a:cubicBezTo>
                      <a:pt x="876209" y="71667"/>
                      <a:pt x="874943" y="70234"/>
                      <a:pt x="873260" y="70038"/>
                    </a:cubicBezTo>
                    <a:lnTo>
                      <a:pt x="776813" y="57248"/>
                    </a:lnTo>
                    <a:cubicBezTo>
                      <a:pt x="775449" y="57035"/>
                      <a:pt x="774344" y="56029"/>
                      <a:pt x="774002" y="54690"/>
                    </a:cubicBezTo>
                    <a:lnTo>
                      <a:pt x="759695" y="2506"/>
                    </a:lnTo>
                    <a:cubicBezTo>
                      <a:pt x="758960" y="518"/>
                      <a:pt x="756755" y="-496"/>
                      <a:pt x="754770" y="240"/>
                    </a:cubicBezTo>
                    <a:cubicBezTo>
                      <a:pt x="754154" y="469"/>
                      <a:pt x="753606" y="853"/>
                      <a:pt x="753180" y="1354"/>
                    </a:cubicBezTo>
                    <a:lnTo>
                      <a:pt x="1150" y="749839"/>
                    </a:lnTo>
                    <a:cubicBezTo>
                      <a:pt x="607" y="750151"/>
                      <a:pt x="198" y="750651"/>
                      <a:pt x="0" y="751245"/>
                    </a:cubicBezTo>
                    <a:close/>
                  </a:path>
                </a:pathLst>
              </a:custGeom>
              <a:solidFill>
                <a:srgbClr val="999999">
                  <a:alpha val="60000"/>
                </a:srgbClr>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1A43E8F4-F47D-47F0-9C08-BAD642D37B87}"/>
                  </a:ext>
                </a:extLst>
              </p:cNvPr>
              <p:cNvSpPr/>
              <p:nvPr/>
            </p:nvSpPr>
            <p:spPr>
              <a:xfrm>
                <a:off x="10910220" y="9693116"/>
                <a:ext cx="1016818" cy="1005868"/>
              </a:xfrm>
              <a:custGeom>
                <a:avLst/>
                <a:gdLst>
                  <a:gd name="connsiteX0" fmla="*/ 14 w 1016818"/>
                  <a:gd name="connsiteY0" fmla="*/ 750696 h 1005868"/>
                  <a:gd name="connsiteX1" fmla="*/ 4357 w 1016818"/>
                  <a:gd name="connsiteY1" fmla="*/ 815287 h 1005868"/>
                  <a:gd name="connsiteX2" fmla="*/ 6202 w 1016818"/>
                  <a:gd name="connsiteY2" fmla="*/ 817274 h 1005868"/>
                  <a:gd name="connsiteX3" fmla="*/ 6785 w 1016818"/>
                  <a:gd name="connsiteY3" fmla="*/ 817205 h 1005868"/>
                  <a:gd name="connsiteX4" fmla="*/ 137339 w 1016818"/>
                  <a:gd name="connsiteY4" fmla="*/ 800451 h 1005868"/>
                  <a:gd name="connsiteX5" fmla="*/ 139876 w 1016818"/>
                  <a:gd name="connsiteY5" fmla="*/ 802184 h 1005868"/>
                  <a:gd name="connsiteX6" fmla="*/ 139894 w 1016818"/>
                  <a:gd name="connsiteY6" fmla="*/ 802881 h 1005868"/>
                  <a:gd name="connsiteX7" fmla="*/ 133124 w 1016818"/>
                  <a:gd name="connsiteY7" fmla="*/ 903924 h 1005868"/>
                  <a:gd name="connsiteX8" fmla="*/ 134785 w 1016818"/>
                  <a:gd name="connsiteY8" fmla="*/ 906226 h 1005868"/>
                  <a:gd name="connsiteX9" fmla="*/ 275303 w 1016818"/>
                  <a:gd name="connsiteY9" fmla="*/ 939480 h 1005868"/>
                  <a:gd name="connsiteX10" fmla="*/ 276843 w 1016818"/>
                  <a:gd name="connsiteY10" fmla="*/ 942141 h 1005868"/>
                  <a:gd name="connsiteX11" fmla="*/ 276836 w 1016818"/>
                  <a:gd name="connsiteY11" fmla="*/ 942166 h 1005868"/>
                  <a:gd name="connsiteX12" fmla="*/ 261507 w 1016818"/>
                  <a:gd name="connsiteY12" fmla="*/ 1003048 h 1005868"/>
                  <a:gd name="connsiteX13" fmla="*/ 263230 w 1016818"/>
                  <a:gd name="connsiteY13" fmla="*/ 1005809 h 1005868"/>
                  <a:gd name="connsiteX14" fmla="*/ 265467 w 1016818"/>
                  <a:gd name="connsiteY14" fmla="*/ 1005094 h 1005868"/>
                  <a:gd name="connsiteX15" fmla="*/ 1015453 w 1016818"/>
                  <a:gd name="connsiteY15" fmla="*/ 259552 h 1005868"/>
                  <a:gd name="connsiteX16" fmla="*/ 1016731 w 1016818"/>
                  <a:gd name="connsiteY16" fmla="*/ 255587 h 1005868"/>
                  <a:gd name="connsiteX17" fmla="*/ 997314 w 1016818"/>
                  <a:gd name="connsiteY17" fmla="*/ 174113 h 1005868"/>
                  <a:gd name="connsiteX18" fmla="*/ 993482 w 1016818"/>
                  <a:gd name="connsiteY18" fmla="*/ 171555 h 1005868"/>
                  <a:gd name="connsiteX19" fmla="*/ 886815 w 1016818"/>
                  <a:gd name="connsiteY19" fmla="*/ 181787 h 1005868"/>
                  <a:gd name="connsiteX20" fmla="*/ 882859 w 1016818"/>
                  <a:gd name="connsiteY20" fmla="*/ 178630 h 1005868"/>
                  <a:gd name="connsiteX21" fmla="*/ 882855 w 1016818"/>
                  <a:gd name="connsiteY21" fmla="*/ 178589 h 1005868"/>
                  <a:gd name="connsiteX22" fmla="*/ 876212 w 1016818"/>
                  <a:gd name="connsiteY22" fmla="*/ 73198 h 1005868"/>
                  <a:gd name="connsiteX23" fmla="*/ 873146 w 1016818"/>
                  <a:gd name="connsiteY23" fmla="*/ 70000 h 1005868"/>
                  <a:gd name="connsiteX24" fmla="*/ 776827 w 1016818"/>
                  <a:gd name="connsiteY24" fmla="*/ 57210 h 1005868"/>
                  <a:gd name="connsiteX25" fmla="*/ 773889 w 1016818"/>
                  <a:gd name="connsiteY25" fmla="*/ 54652 h 1005868"/>
                  <a:gd name="connsiteX26" fmla="*/ 759581 w 1016818"/>
                  <a:gd name="connsiteY26" fmla="*/ 2596 h 1005868"/>
                  <a:gd name="connsiteX27" fmla="*/ 754715 w 1016818"/>
                  <a:gd name="connsiteY27" fmla="*/ 208 h 1005868"/>
                  <a:gd name="connsiteX28" fmla="*/ 753067 w 1016818"/>
                  <a:gd name="connsiteY28" fmla="*/ 1317 h 1005868"/>
                  <a:gd name="connsiteX29" fmla="*/ 781 w 1016818"/>
                  <a:gd name="connsiteY29" fmla="*/ 748650 h 1005868"/>
                  <a:gd name="connsiteX30" fmla="*/ 14 w 1016818"/>
                  <a:gd name="connsiteY30" fmla="*/ 750696 h 100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6818" h="1005868">
                    <a:moveTo>
                      <a:pt x="14" y="750696"/>
                    </a:moveTo>
                    <a:lnTo>
                      <a:pt x="4357" y="815287"/>
                    </a:lnTo>
                    <a:cubicBezTo>
                      <a:pt x="4319" y="816346"/>
                      <a:pt x="5145" y="817235"/>
                      <a:pt x="6202" y="817274"/>
                    </a:cubicBezTo>
                    <a:cubicBezTo>
                      <a:pt x="6399" y="817281"/>
                      <a:pt x="6595" y="817258"/>
                      <a:pt x="6785" y="817205"/>
                    </a:cubicBezTo>
                    <a:lnTo>
                      <a:pt x="137339" y="800451"/>
                    </a:lnTo>
                    <a:cubicBezTo>
                      <a:pt x="138518" y="800228"/>
                      <a:pt x="139654" y="801004"/>
                      <a:pt x="139876" y="802184"/>
                    </a:cubicBezTo>
                    <a:cubicBezTo>
                      <a:pt x="139920" y="802414"/>
                      <a:pt x="139926" y="802649"/>
                      <a:pt x="139894" y="802881"/>
                    </a:cubicBezTo>
                    <a:lnTo>
                      <a:pt x="133124" y="903924"/>
                    </a:lnTo>
                    <a:cubicBezTo>
                      <a:pt x="133031" y="904997"/>
                      <a:pt x="133738" y="905976"/>
                      <a:pt x="134785" y="906226"/>
                    </a:cubicBezTo>
                    <a:lnTo>
                      <a:pt x="275303" y="939480"/>
                    </a:lnTo>
                    <a:cubicBezTo>
                      <a:pt x="276462" y="939790"/>
                      <a:pt x="277151" y="940980"/>
                      <a:pt x="276843" y="942141"/>
                    </a:cubicBezTo>
                    <a:cubicBezTo>
                      <a:pt x="276841" y="942149"/>
                      <a:pt x="276838" y="942158"/>
                      <a:pt x="276836" y="942166"/>
                    </a:cubicBezTo>
                    <a:lnTo>
                      <a:pt x="261507" y="1003048"/>
                    </a:lnTo>
                    <a:cubicBezTo>
                      <a:pt x="261221" y="1004287"/>
                      <a:pt x="261992" y="1005523"/>
                      <a:pt x="263230" y="1005809"/>
                    </a:cubicBezTo>
                    <a:cubicBezTo>
                      <a:pt x="264050" y="1005999"/>
                      <a:pt x="264908" y="1005724"/>
                      <a:pt x="265467" y="1005094"/>
                    </a:cubicBezTo>
                    <a:lnTo>
                      <a:pt x="1015453" y="259552"/>
                    </a:lnTo>
                    <a:cubicBezTo>
                      <a:pt x="1016546" y="258547"/>
                      <a:pt x="1017031" y="257042"/>
                      <a:pt x="1016731" y="255587"/>
                    </a:cubicBezTo>
                    <a:lnTo>
                      <a:pt x="997314" y="174113"/>
                    </a:lnTo>
                    <a:cubicBezTo>
                      <a:pt x="996930" y="172368"/>
                      <a:pt x="995238" y="171238"/>
                      <a:pt x="993482" y="171555"/>
                    </a:cubicBezTo>
                    <a:lnTo>
                      <a:pt x="886815" y="181787"/>
                    </a:lnTo>
                    <a:cubicBezTo>
                      <a:pt x="884852" y="182009"/>
                      <a:pt x="883081" y="180596"/>
                      <a:pt x="882859" y="178630"/>
                    </a:cubicBezTo>
                    <a:cubicBezTo>
                      <a:pt x="882858" y="178617"/>
                      <a:pt x="882856" y="178603"/>
                      <a:pt x="882855" y="178589"/>
                    </a:cubicBezTo>
                    <a:lnTo>
                      <a:pt x="876212" y="73198"/>
                    </a:lnTo>
                    <a:cubicBezTo>
                      <a:pt x="876152" y="71506"/>
                      <a:pt x="874832" y="70130"/>
                      <a:pt x="873146" y="70000"/>
                    </a:cubicBezTo>
                    <a:lnTo>
                      <a:pt x="776827" y="57210"/>
                    </a:lnTo>
                    <a:cubicBezTo>
                      <a:pt x="775429" y="57013"/>
                      <a:pt x="774278" y="56011"/>
                      <a:pt x="773889" y="54652"/>
                    </a:cubicBezTo>
                    <a:lnTo>
                      <a:pt x="759581" y="2596"/>
                    </a:lnTo>
                    <a:cubicBezTo>
                      <a:pt x="758896" y="591"/>
                      <a:pt x="756717" y="-478"/>
                      <a:pt x="754715" y="208"/>
                    </a:cubicBezTo>
                    <a:cubicBezTo>
                      <a:pt x="754078" y="426"/>
                      <a:pt x="753509" y="809"/>
                      <a:pt x="753067" y="1317"/>
                    </a:cubicBezTo>
                    <a:lnTo>
                      <a:pt x="781" y="748650"/>
                    </a:lnTo>
                    <a:cubicBezTo>
                      <a:pt x="216" y="749172"/>
                      <a:pt x="-69" y="749931"/>
                      <a:pt x="14" y="750696"/>
                    </a:cubicBezTo>
                    <a:close/>
                  </a:path>
                </a:pathLst>
              </a:custGeom>
              <a:solidFill>
                <a:srgbClr val="999999">
                  <a:alpha val="60000"/>
                </a:srgbClr>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B3272521-8281-4018-814E-6849E7AA10F6}"/>
                </a:ext>
              </a:extLst>
            </p:cNvPr>
            <p:cNvSpPr txBox="1"/>
            <p:nvPr/>
          </p:nvSpPr>
          <p:spPr>
            <a:xfrm>
              <a:off x="4330343" y="8771584"/>
              <a:ext cx="9616440" cy="1323439"/>
            </a:xfrm>
            <a:prstGeom prst="rect">
              <a:avLst/>
            </a:prstGeom>
            <a:noFill/>
          </p:spPr>
          <p:txBody>
            <a:bodyPr wrap="square">
              <a:spAutoFit/>
            </a:bodyPr>
            <a:lstStyle/>
            <a:p>
              <a:pPr algn="ctr"/>
              <a:r>
                <a:rPr lang="en-US" sz="8000" b="1">
                  <a:latin typeface="Arial" panose="020B0604020202020204" pitchFamily="34" charset="0"/>
                  <a:cs typeface="Arial" panose="020B0604020202020204" pitchFamily="34" charset="0"/>
                </a:rPr>
                <a:t>Số lớn: </a:t>
              </a:r>
              <a:r>
                <a:rPr lang="en-US" sz="8000" b="1">
                  <a:solidFill>
                    <a:srgbClr val="C00000"/>
                  </a:solidFill>
                  <a:latin typeface="Arial" panose="020B0604020202020204" pitchFamily="34" charset="0"/>
                  <a:cs typeface="Arial" panose="020B0604020202020204" pitchFamily="34" charset="0"/>
                </a:rPr>
                <a:t>48</a:t>
              </a:r>
              <a:endParaRPr lang="en-US" sz="8000" b="1" dirty="0">
                <a:solidFill>
                  <a:srgbClr val="C00000"/>
                </a:solidFill>
                <a:latin typeface="Arial" panose="020B0604020202020204" pitchFamily="34" charset="0"/>
                <a:cs typeface="Arial" panose="020B0604020202020204" pitchFamily="34" charset="0"/>
              </a:endParaRPr>
            </a:p>
          </p:txBody>
        </p:sp>
      </p:grpSp>
      <p:pic>
        <p:nvPicPr>
          <p:cNvPr id="36" name="Picture 35" descr="A group of children's toys&#10;&#10;Description automatically generated with low confidence">
            <a:extLst>
              <a:ext uri="{FF2B5EF4-FFF2-40B4-BE49-F238E27FC236}">
                <a16:creationId xmlns:a16="http://schemas.microsoft.com/office/drawing/2014/main" id="{3CB4AA1A-5C04-468F-AD6D-59B6455DE516}"/>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49750" b="87900" l="57000" r="83900">
                        <a14:foregroundMark x1="70850" y1="51900" x2="73500" y2="51800"/>
                        <a14:foregroundMark x1="71700" y1="50400" x2="70300" y2="50400"/>
                        <a14:foregroundMark x1="65850" y1="50100" x2="65850" y2="51050"/>
                        <a14:foregroundMark x1="65950" y1="49950" x2="65950" y2="49950"/>
                        <a14:foregroundMark x1="66050" y1="50100" x2="66250" y2="51550"/>
                        <a14:foregroundMark x1="69800" y1="49750" x2="72350" y2="50000"/>
                        <a14:foregroundMark x1="66150" y1="49750" x2="66250" y2="50700"/>
                        <a14:foregroundMark x1="83050" y1="77950" x2="83900" y2="83550"/>
                        <a14:foregroundMark x1="68400" y1="71150" x2="72350" y2="72950"/>
                        <a14:foregroundMark x1="67650" y1="73050" x2="71400" y2="73350"/>
                        <a14:foregroundMark x1="69700" y1="82300" x2="71800" y2="84300"/>
                        <a14:foregroundMark x1="71250" y1="64950" x2="70500" y2="69650"/>
                      </a14:backgroundRemoval>
                    </a14:imgEffect>
                  </a14:imgLayer>
                </a14:imgProps>
              </a:ext>
              <a:ext uri="{28A0092B-C50C-407E-A947-70E740481C1C}">
                <a14:useLocalDpi xmlns:a14="http://schemas.microsoft.com/office/drawing/2010/main" val="0"/>
              </a:ext>
            </a:extLst>
          </a:blip>
          <a:srcRect l="53827" t="47915" r="14042" b="7604"/>
          <a:stretch/>
        </p:blipFill>
        <p:spPr>
          <a:xfrm>
            <a:off x="11774869" y="3735785"/>
            <a:ext cx="5186521" cy="718034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 calcmode="lin" valueType="num">
                                      <p:cBhvr>
                                        <p:cTn id="17" dur="500" fill="hold"/>
                                        <p:tgtEl>
                                          <p:spTgt spid="29"/>
                                        </p:tgtEl>
                                        <p:attrNameLst>
                                          <p:attrName>style.rotation</p:attrName>
                                        </p:attrNameLst>
                                      </p:cBhvr>
                                      <p:tavLst>
                                        <p:tav tm="0">
                                          <p:val>
                                            <p:fltVal val="360"/>
                                          </p:val>
                                        </p:tav>
                                        <p:tav tm="100000">
                                          <p:val>
                                            <p:fltVal val="0"/>
                                          </p:val>
                                        </p:tav>
                                      </p:tavLst>
                                    </p:anim>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85723" y="-2027516"/>
            <a:ext cx="6627921" cy="8516677"/>
          </a:xfrm>
          <a:prstGeom prst="rect">
            <a:avLst/>
          </a:prstGeom>
        </p:spPr>
      </p:pic>
      <p:grpSp>
        <p:nvGrpSpPr>
          <p:cNvPr id="3" name="Group 3"/>
          <p:cNvGrpSpPr/>
          <p:nvPr/>
        </p:nvGrpSpPr>
        <p:grpSpPr>
          <a:xfrm>
            <a:off x="951175" y="1003206"/>
            <a:ext cx="16456296" cy="9511605"/>
            <a:chOff x="0" y="0"/>
            <a:chExt cx="14392081" cy="8318506"/>
          </a:xfrm>
        </p:grpSpPr>
        <p:sp>
          <p:nvSpPr>
            <p:cNvPr id="4" name="Freeform 4"/>
            <p:cNvSpPr/>
            <p:nvPr/>
          </p:nvSpPr>
          <p:spPr>
            <a:xfrm>
              <a:off x="31121" y="31750"/>
              <a:ext cx="14328581" cy="8255006"/>
            </a:xfrm>
            <a:custGeom>
              <a:avLst/>
              <a:gdLst/>
              <a:ahLst/>
              <a:cxnLst/>
              <a:rect l="l" t="t" r="r" b="b"/>
              <a:pathLst>
                <a:path w="14328581" h="8255006">
                  <a:moveTo>
                    <a:pt x="14235872" y="8255006"/>
                  </a:moveTo>
                  <a:lnTo>
                    <a:pt x="92710" y="8255006"/>
                  </a:lnTo>
                  <a:cubicBezTo>
                    <a:pt x="41910" y="8255006"/>
                    <a:pt x="0" y="8213096"/>
                    <a:pt x="0" y="8162296"/>
                  </a:cubicBezTo>
                  <a:lnTo>
                    <a:pt x="0" y="92710"/>
                  </a:lnTo>
                  <a:cubicBezTo>
                    <a:pt x="0" y="41910"/>
                    <a:pt x="41910" y="0"/>
                    <a:pt x="92710" y="0"/>
                  </a:cubicBezTo>
                  <a:lnTo>
                    <a:pt x="14234601" y="0"/>
                  </a:lnTo>
                  <a:cubicBezTo>
                    <a:pt x="14285401" y="0"/>
                    <a:pt x="14327312" y="41910"/>
                    <a:pt x="14327312" y="92710"/>
                  </a:cubicBezTo>
                  <a:lnTo>
                    <a:pt x="14327312" y="8161026"/>
                  </a:lnTo>
                  <a:cubicBezTo>
                    <a:pt x="14328581" y="8213096"/>
                    <a:pt x="14286672" y="8255006"/>
                    <a:pt x="14235872" y="8255006"/>
                  </a:cubicBezTo>
                  <a:close/>
                </a:path>
              </a:pathLst>
            </a:custGeom>
            <a:solidFill>
              <a:srgbClr val="FFFFFF"/>
            </a:solidFill>
          </p:spPr>
          <p:txBody>
            <a:bodyPr/>
            <a:lstStyle/>
            <a:p>
              <a:endParaRPr lang="en-US"/>
            </a:p>
          </p:txBody>
        </p:sp>
        <p:sp>
          <p:nvSpPr>
            <p:cNvPr id="5" name="Freeform 5"/>
            <p:cNvSpPr/>
            <p:nvPr/>
          </p:nvSpPr>
          <p:spPr>
            <a:xfrm>
              <a:off x="0" y="0"/>
              <a:ext cx="14392081" cy="8318506"/>
            </a:xfrm>
            <a:custGeom>
              <a:avLst/>
              <a:gdLst/>
              <a:ahLst/>
              <a:cxnLst/>
              <a:rect l="l" t="t" r="r" b="b"/>
              <a:pathLst>
                <a:path w="14392081" h="8318506">
                  <a:moveTo>
                    <a:pt x="14267622" y="59690"/>
                  </a:moveTo>
                  <a:cubicBezTo>
                    <a:pt x="14303181" y="59690"/>
                    <a:pt x="14332392" y="88900"/>
                    <a:pt x="14332392" y="124460"/>
                  </a:cubicBezTo>
                  <a:lnTo>
                    <a:pt x="14332392" y="8194046"/>
                  </a:lnTo>
                  <a:cubicBezTo>
                    <a:pt x="14332392" y="8229606"/>
                    <a:pt x="14303181" y="8258816"/>
                    <a:pt x="14267622" y="8258816"/>
                  </a:cubicBezTo>
                  <a:lnTo>
                    <a:pt x="124460" y="8258816"/>
                  </a:lnTo>
                  <a:cubicBezTo>
                    <a:pt x="88900" y="8258816"/>
                    <a:pt x="59690" y="8229606"/>
                    <a:pt x="59690" y="8194046"/>
                  </a:cubicBezTo>
                  <a:lnTo>
                    <a:pt x="59690" y="124460"/>
                  </a:lnTo>
                  <a:cubicBezTo>
                    <a:pt x="59690" y="88900"/>
                    <a:pt x="88900" y="59690"/>
                    <a:pt x="124460" y="59690"/>
                  </a:cubicBezTo>
                  <a:lnTo>
                    <a:pt x="14267622" y="59690"/>
                  </a:lnTo>
                  <a:moveTo>
                    <a:pt x="14267622" y="0"/>
                  </a:moveTo>
                  <a:lnTo>
                    <a:pt x="124460" y="0"/>
                  </a:lnTo>
                  <a:cubicBezTo>
                    <a:pt x="55880" y="0"/>
                    <a:pt x="0" y="55880"/>
                    <a:pt x="0" y="124460"/>
                  </a:cubicBezTo>
                  <a:lnTo>
                    <a:pt x="0" y="8194046"/>
                  </a:lnTo>
                  <a:cubicBezTo>
                    <a:pt x="0" y="8262626"/>
                    <a:pt x="55880" y="8318506"/>
                    <a:pt x="124460" y="8318506"/>
                  </a:cubicBezTo>
                  <a:lnTo>
                    <a:pt x="14267622" y="8318506"/>
                  </a:lnTo>
                  <a:cubicBezTo>
                    <a:pt x="14336201" y="8318506"/>
                    <a:pt x="14392081" y="8262626"/>
                    <a:pt x="14392081" y="8194046"/>
                  </a:cubicBezTo>
                  <a:lnTo>
                    <a:pt x="14392081" y="124460"/>
                  </a:lnTo>
                  <a:cubicBezTo>
                    <a:pt x="14392081" y="55880"/>
                    <a:pt x="14336201" y="0"/>
                    <a:pt x="14267622" y="0"/>
                  </a:cubicBezTo>
                  <a:close/>
                </a:path>
              </a:pathLst>
            </a:custGeom>
            <a:solidFill>
              <a:srgbClr val="403C38"/>
            </a:solidFill>
          </p:spPr>
        </p:sp>
      </p:grpSp>
      <p:grpSp>
        <p:nvGrpSpPr>
          <p:cNvPr id="6" name="Group 6"/>
          <p:cNvGrpSpPr/>
          <p:nvPr/>
        </p:nvGrpSpPr>
        <p:grpSpPr>
          <a:xfrm>
            <a:off x="1463964" y="612314"/>
            <a:ext cx="15943506" cy="601350"/>
            <a:chOff x="0" y="0"/>
            <a:chExt cx="61281833" cy="2311400"/>
          </a:xfrm>
        </p:grpSpPr>
        <p:sp>
          <p:nvSpPr>
            <p:cNvPr id="7" name="Freeform 7"/>
            <p:cNvSpPr/>
            <p:nvPr/>
          </p:nvSpPr>
          <p:spPr>
            <a:xfrm>
              <a:off x="0" y="0"/>
              <a:ext cx="61281835" cy="2311400"/>
            </a:xfrm>
            <a:custGeom>
              <a:avLst/>
              <a:gdLst/>
              <a:ahLst/>
              <a:cxnLst/>
              <a:rect l="l" t="t" r="r" b="b"/>
              <a:pathLst>
                <a:path w="61281835" h="2311400">
                  <a:moveTo>
                    <a:pt x="60977035" y="0"/>
                  </a:moveTo>
                  <a:lnTo>
                    <a:pt x="304800" y="0"/>
                  </a:lnTo>
                  <a:cubicBezTo>
                    <a:pt x="135890" y="0"/>
                    <a:pt x="0" y="135890"/>
                    <a:pt x="0" y="304800"/>
                  </a:cubicBezTo>
                  <a:lnTo>
                    <a:pt x="0" y="2006600"/>
                  </a:lnTo>
                  <a:cubicBezTo>
                    <a:pt x="0" y="2175510"/>
                    <a:pt x="135890" y="2311400"/>
                    <a:pt x="304800" y="2311400"/>
                  </a:cubicBezTo>
                  <a:lnTo>
                    <a:pt x="60977035" y="2311400"/>
                  </a:lnTo>
                  <a:cubicBezTo>
                    <a:pt x="61145942" y="2311400"/>
                    <a:pt x="61281835" y="2175510"/>
                    <a:pt x="61281835" y="2006600"/>
                  </a:cubicBezTo>
                  <a:lnTo>
                    <a:pt x="61281835" y="304800"/>
                  </a:lnTo>
                  <a:cubicBezTo>
                    <a:pt x="61281835" y="135890"/>
                    <a:pt x="61145942" y="0"/>
                    <a:pt x="60977035" y="0"/>
                  </a:cubicBezTo>
                  <a:close/>
                </a:path>
              </a:pathLst>
            </a:custGeom>
            <a:solidFill>
              <a:srgbClr val="403C38"/>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87161" y="-27244"/>
            <a:ext cx="5789462" cy="5547357"/>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540728" y="6909734"/>
            <a:ext cx="4036597" cy="3654955"/>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2400" y="1213664"/>
            <a:ext cx="815060" cy="815060"/>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4639" y="155237"/>
            <a:ext cx="1265160" cy="1265160"/>
          </a:xfrm>
          <a:prstGeom prst="rect">
            <a:avLst/>
          </a:prstGeom>
        </p:spPr>
      </p:pic>
      <p:grpSp>
        <p:nvGrpSpPr>
          <p:cNvPr id="45" name="Group 44">
            <a:extLst>
              <a:ext uri="{FF2B5EF4-FFF2-40B4-BE49-F238E27FC236}">
                <a16:creationId xmlns:a16="http://schemas.microsoft.com/office/drawing/2014/main" id="{512DF012-8D07-4149-B501-115DBAEFE3BC}"/>
              </a:ext>
            </a:extLst>
          </p:cNvPr>
          <p:cNvGrpSpPr/>
          <p:nvPr/>
        </p:nvGrpSpPr>
        <p:grpSpPr>
          <a:xfrm>
            <a:off x="2418754" y="1414573"/>
            <a:ext cx="13947831" cy="4208907"/>
            <a:chOff x="2418754" y="1414573"/>
            <a:chExt cx="13947831" cy="4208907"/>
          </a:xfrm>
        </p:grpSpPr>
        <p:grpSp>
          <p:nvGrpSpPr>
            <p:cNvPr id="42" name="Group 41">
              <a:extLst>
                <a:ext uri="{FF2B5EF4-FFF2-40B4-BE49-F238E27FC236}">
                  <a16:creationId xmlns:a16="http://schemas.microsoft.com/office/drawing/2014/main" id="{0EC57D35-8AF5-42CB-890A-F6AC1E968364}"/>
                </a:ext>
              </a:extLst>
            </p:cNvPr>
            <p:cNvGrpSpPr/>
            <p:nvPr/>
          </p:nvGrpSpPr>
          <p:grpSpPr>
            <a:xfrm>
              <a:off x="2418754" y="1414573"/>
              <a:ext cx="13947831" cy="4208907"/>
              <a:chOff x="2418754" y="1414573"/>
              <a:chExt cx="13947831" cy="4208907"/>
            </a:xfrm>
          </p:grpSpPr>
          <p:sp>
            <p:nvSpPr>
              <p:cNvPr id="30" name="Freeform: Shape 29">
                <a:extLst>
                  <a:ext uri="{FF2B5EF4-FFF2-40B4-BE49-F238E27FC236}">
                    <a16:creationId xmlns:a16="http://schemas.microsoft.com/office/drawing/2014/main" id="{5D06FC3E-083F-4248-87A5-B7F0F3391183}"/>
                  </a:ext>
                </a:extLst>
              </p:cNvPr>
              <p:cNvSpPr/>
              <p:nvPr/>
            </p:nvSpPr>
            <p:spPr>
              <a:xfrm>
                <a:off x="2418754" y="1656473"/>
                <a:ext cx="13947831" cy="3967007"/>
              </a:xfrm>
              <a:custGeom>
                <a:avLst/>
                <a:gdLst>
                  <a:gd name="connsiteX0" fmla="*/ 3499968 w 3966701"/>
                  <a:gd name="connsiteY0" fmla="*/ 0 h 3967007"/>
                  <a:gd name="connsiteX1" fmla="*/ 465670 w 3966701"/>
                  <a:gd name="connsiteY1" fmla="*/ 0 h 3967007"/>
                  <a:gd name="connsiteX2" fmla="*/ 0 w 3966701"/>
                  <a:gd name="connsiteY2" fmla="*/ 465706 h 3967007"/>
                  <a:gd name="connsiteX3" fmla="*/ 0 w 3966701"/>
                  <a:gd name="connsiteY3" fmla="*/ 3501301 h 3967007"/>
                  <a:gd name="connsiteX4" fmla="*/ 465670 w 3966701"/>
                  <a:gd name="connsiteY4" fmla="*/ 3967008 h 3967007"/>
                  <a:gd name="connsiteX5" fmla="*/ 3501031 w 3966701"/>
                  <a:gd name="connsiteY5" fmla="*/ 3967008 h 3967007"/>
                  <a:gd name="connsiteX6" fmla="*/ 3966701 w 3966701"/>
                  <a:gd name="connsiteY6" fmla="*/ 3501301 h 3967007"/>
                  <a:gd name="connsiteX7" fmla="*/ 3966701 w 3966701"/>
                  <a:gd name="connsiteY7" fmla="*/ 465706 h 3967007"/>
                  <a:gd name="connsiteX8" fmla="*/ 3499968 w 3966701"/>
                  <a:gd name="connsiteY8" fmla="*/ 0 h 396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6701" h="3967007">
                    <a:moveTo>
                      <a:pt x="3499968" y="0"/>
                    </a:moveTo>
                    <a:lnTo>
                      <a:pt x="465670" y="0"/>
                    </a:lnTo>
                    <a:cubicBezTo>
                      <a:pt x="208382" y="0"/>
                      <a:pt x="0" y="208398"/>
                      <a:pt x="0" y="465706"/>
                    </a:cubicBezTo>
                    <a:lnTo>
                      <a:pt x="0" y="3501301"/>
                    </a:lnTo>
                    <a:cubicBezTo>
                      <a:pt x="0" y="3757546"/>
                      <a:pt x="208382" y="3967008"/>
                      <a:pt x="465670" y="3967008"/>
                    </a:cubicBezTo>
                    <a:lnTo>
                      <a:pt x="3501031" y="3967008"/>
                    </a:lnTo>
                    <a:cubicBezTo>
                      <a:pt x="3757256" y="3967008"/>
                      <a:pt x="3966701" y="3758609"/>
                      <a:pt x="3966701" y="3501301"/>
                    </a:cubicBezTo>
                    <a:lnTo>
                      <a:pt x="3966701" y="465706"/>
                    </a:lnTo>
                    <a:cubicBezTo>
                      <a:pt x="3965638" y="208398"/>
                      <a:pt x="3757256" y="0"/>
                      <a:pt x="3499968" y="0"/>
                    </a:cubicBezTo>
                    <a:close/>
                  </a:path>
                </a:pathLst>
              </a:custGeom>
              <a:solidFill>
                <a:srgbClr val="ED1E79"/>
              </a:solidFill>
              <a:ln w="1062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43840F3-4121-48FA-BF4B-7C60413252AA}"/>
                  </a:ext>
                </a:extLst>
              </p:cNvPr>
              <p:cNvSpPr/>
              <p:nvPr/>
            </p:nvSpPr>
            <p:spPr>
              <a:xfrm>
                <a:off x="2590800" y="1821277"/>
                <a:ext cx="13574538" cy="3637398"/>
              </a:xfrm>
              <a:custGeom>
                <a:avLst/>
                <a:gdLst>
                  <a:gd name="connsiteX0" fmla="*/ 3335176 w 3637117"/>
                  <a:gd name="connsiteY0" fmla="*/ 0 h 3637398"/>
                  <a:gd name="connsiteX1" fmla="*/ 300878 w 3637117"/>
                  <a:gd name="connsiteY1" fmla="*/ 0 h 3637398"/>
                  <a:gd name="connsiteX2" fmla="*/ 0 w 3637117"/>
                  <a:gd name="connsiteY2" fmla="*/ 300901 h 3637398"/>
                  <a:gd name="connsiteX3" fmla="*/ 0 w 3637117"/>
                  <a:gd name="connsiteY3" fmla="*/ 3336497 h 3637398"/>
                  <a:gd name="connsiteX4" fmla="*/ 300878 w 3637117"/>
                  <a:gd name="connsiteY4" fmla="*/ 3637398 h 3637398"/>
                  <a:gd name="connsiteX5" fmla="*/ 3336239 w 3637117"/>
                  <a:gd name="connsiteY5" fmla="*/ 3637398 h 3637398"/>
                  <a:gd name="connsiteX6" fmla="*/ 3637118 w 3637117"/>
                  <a:gd name="connsiteY6" fmla="*/ 3336497 h 3637398"/>
                  <a:gd name="connsiteX7" fmla="*/ 3637118 w 3637117"/>
                  <a:gd name="connsiteY7" fmla="*/ 300901 h 3637398"/>
                  <a:gd name="connsiteX8" fmla="*/ 3335176 w 3637117"/>
                  <a:gd name="connsiteY8" fmla="*/ 0 h 36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117" h="3637398">
                    <a:moveTo>
                      <a:pt x="3335176" y="0"/>
                    </a:moveTo>
                    <a:lnTo>
                      <a:pt x="300878" y="0"/>
                    </a:lnTo>
                    <a:cubicBezTo>
                      <a:pt x="135023" y="0"/>
                      <a:pt x="0" y="135034"/>
                      <a:pt x="0" y="300901"/>
                    </a:cubicBezTo>
                    <a:lnTo>
                      <a:pt x="0" y="3336497"/>
                    </a:lnTo>
                    <a:cubicBezTo>
                      <a:pt x="0" y="3502365"/>
                      <a:pt x="135023" y="3637398"/>
                      <a:pt x="300878" y="3637398"/>
                    </a:cubicBezTo>
                    <a:lnTo>
                      <a:pt x="3336239" y="3637398"/>
                    </a:lnTo>
                    <a:cubicBezTo>
                      <a:pt x="3502094" y="3637398"/>
                      <a:pt x="3637118" y="3502365"/>
                      <a:pt x="3637118" y="3336497"/>
                    </a:cubicBezTo>
                    <a:lnTo>
                      <a:pt x="3637118" y="300901"/>
                    </a:lnTo>
                    <a:cubicBezTo>
                      <a:pt x="3636054" y="135034"/>
                      <a:pt x="3501031" y="0"/>
                      <a:pt x="3335176" y="0"/>
                    </a:cubicBezTo>
                    <a:close/>
                  </a:path>
                </a:pathLst>
              </a:custGeom>
              <a:solidFill>
                <a:srgbClr val="FFFFFF"/>
              </a:solidFill>
              <a:ln w="10623" cap="flat">
                <a:noFill/>
                <a:prstDash val="solid"/>
                <a:miter/>
              </a:ln>
            </p:spPr>
            <p:txBody>
              <a:bodyPr rtlCol="0" anchor="ctr"/>
              <a:lstStyle/>
              <a:p>
                <a:endParaRPr lang="en-US"/>
              </a:p>
            </p:txBody>
          </p:sp>
          <p:grpSp>
            <p:nvGrpSpPr>
              <p:cNvPr id="33" name="Picture 2">
                <a:extLst>
                  <a:ext uri="{FF2B5EF4-FFF2-40B4-BE49-F238E27FC236}">
                    <a16:creationId xmlns:a16="http://schemas.microsoft.com/office/drawing/2014/main" id="{F071C5D3-52C0-44FA-A321-EDA4F6E3ADFD}"/>
                  </a:ext>
                </a:extLst>
              </p:cNvPr>
              <p:cNvGrpSpPr/>
              <p:nvPr/>
            </p:nvGrpSpPr>
            <p:grpSpPr>
              <a:xfrm>
                <a:off x="7987129" y="1414573"/>
                <a:ext cx="3053434" cy="543323"/>
                <a:chOff x="10354173" y="1936708"/>
                <a:chExt cx="3053434" cy="543323"/>
              </a:xfrm>
              <a:solidFill>
                <a:srgbClr val="FBB03B"/>
              </a:solidFill>
            </p:grpSpPr>
            <p:sp>
              <p:nvSpPr>
                <p:cNvPr id="34" name="Freeform: Shape 33">
                  <a:extLst>
                    <a:ext uri="{FF2B5EF4-FFF2-40B4-BE49-F238E27FC236}">
                      <a16:creationId xmlns:a16="http://schemas.microsoft.com/office/drawing/2014/main" id="{D4B801AD-09DB-4FD8-9489-B1F194C4AABF}"/>
                    </a:ext>
                  </a:extLst>
                </p:cNvPr>
                <p:cNvSpPr/>
                <p:nvPr/>
              </p:nvSpPr>
              <p:spPr>
                <a:xfrm>
                  <a:off x="10354173"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7" y="543324"/>
                        <a:pt x="193498" y="499730"/>
                        <a:pt x="193498" y="446567"/>
                      </a:cubicBezTo>
                      <a:lnTo>
                        <a:pt x="193498" y="96756"/>
                      </a:lnTo>
                      <a:cubicBezTo>
                        <a:pt x="192434" y="43593"/>
                        <a:pt x="149907" y="0"/>
                        <a:pt x="96749" y="0"/>
                      </a:cubicBezTo>
                      <a:close/>
                    </a:path>
                  </a:pathLst>
                </a:custGeom>
                <a:solidFill>
                  <a:srgbClr val="FBB03B"/>
                </a:solidFill>
                <a:ln w="1062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60EDF68-7374-412F-8FF9-3C4E06625E20}"/>
                    </a:ext>
                  </a:extLst>
                </p:cNvPr>
                <p:cNvSpPr/>
                <p:nvPr/>
              </p:nvSpPr>
              <p:spPr>
                <a:xfrm>
                  <a:off x="10762432"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7" y="543324"/>
                        <a:pt x="193498" y="499730"/>
                        <a:pt x="193498" y="446567"/>
                      </a:cubicBezTo>
                      <a:lnTo>
                        <a:pt x="193498" y="96756"/>
                      </a:lnTo>
                      <a:cubicBezTo>
                        <a:pt x="193498" y="43593"/>
                        <a:pt x="149907" y="0"/>
                        <a:pt x="96749" y="0"/>
                      </a:cubicBezTo>
                      <a:close/>
                    </a:path>
                  </a:pathLst>
                </a:custGeom>
                <a:solidFill>
                  <a:srgbClr val="FBB03B"/>
                </a:solidFill>
                <a:ln w="1062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49BA342-7556-411C-8773-0F02C3203DD3}"/>
                    </a:ext>
                  </a:extLst>
                </p:cNvPr>
                <p:cNvSpPr/>
                <p:nvPr/>
              </p:nvSpPr>
              <p:spPr>
                <a:xfrm>
                  <a:off x="11170690"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8" y="543324"/>
                        <a:pt x="193498" y="499730"/>
                        <a:pt x="193498" y="446567"/>
                      </a:cubicBezTo>
                      <a:lnTo>
                        <a:pt x="193498" y="96756"/>
                      </a:lnTo>
                      <a:cubicBezTo>
                        <a:pt x="193498" y="43593"/>
                        <a:pt x="149908" y="0"/>
                        <a:pt x="96749" y="0"/>
                      </a:cubicBezTo>
                      <a:close/>
                    </a:path>
                  </a:pathLst>
                </a:custGeom>
                <a:solidFill>
                  <a:srgbClr val="FBB03B"/>
                </a:solidFill>
                <a:ln w="1062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87769CF-8231-46CD-AA0E-0EEC909FDD81}"/>
                    </a:ext>
                  </a:extLst>
                </p:cNvPr>
                <p:cNvSpPr/>
                <p:nvPr/>
              </p:nvSpPr>
              <p:spPr>
                <a:xfrm>
                  <a:off x="11580012"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8" y="543324"/>
                        <a:pt x="193498" y="499730"/>
                        <a:pt x="193498" y="446567"/>
                      </a:cubicBezTo>
                      <a:lnTo>
                        <a:pt x="193498" y="96756"/>
                      </a:lnTo>
                      <a:cubicBezTo>
                        <a:pt x="192435" y="43593"/>
                        <a:pt x="149908" y="0"/>
                        <a:pt x="96749" y="0"/>
                      </a:cubicBezTo>
                      <a:close/>
                    </a:path>
                  </a:pathLst>
                </a:custGeom>
                <a:solidFill>
                  <a:srgbClr val="FBB03B"/>
                </a:solidFill>
                <a:ln w="1062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CC5CA6D-CF10-45B3-B02A-3A378E6DEA1B}"/>
                    </a:ext>
                  </a:extLst>
                </p:cNvPr>
                <p:cNvSpPr/>
                <p:nvPr/>
              </p:nvSpPr>
              <p:spPr>
                <a:xfrm>
                  <a:off x="11988271"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7" y="543324"/>
                        <a:pt x="193498" y="499730"/>
                        <a:pt x="193498" y="446567"/>
                      </a:cubicBezTo>
                      <a:lnTo>
                        <a:pt x="193498" y="96756"/>
                      </a:lnTo>
                      <a:cubicBezTo>
                        <a:pt x="193498" y="43593"/>
                        <a:pt x="149907" y="0"/>
                        <a:pt x="96749" y="0"/>
                      </a:cubicBezTo>
                      <a:close/>
                    </a:path>
                  </a:pathLst>
                </a:custGeom>
                <a:solidFill>
                  <a:srgbClr val="FBB03B"/>
                </a:solidFill>
                <a:ln w="1062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BA9C2CA-74A6-47EF-B1BE-CBFC7DE6932D}"/>
                    </a:ext>
                  </a:extLst>
                </p:cNvPr>
                <p:cNvSpPr/>
                <p:nvPr/>
              </p:nvSpPr>
              <p:spPr>
                <a:xfrm>
                  <a:off x="12397593"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7" y="543324"/>
                        <a:pt x="193498" y="499730"/>
                        <a:pt x="193498" y="446567"/>
                      </a:cubicBezTo>
                      <a:lnTo>
                        <a:pt x="193498" y="96756"/>
                      </a:lnTo>
                      <a:cubicBezTo>
                        <a:pt x="192434" y="43593"/>
                        <a:pt x="149907" y="0"/>
                        <a:pt x="96749" y="0"/>
                      </a:cubicBezTo>
                      <a:close/>
                    </a:path>
                  </a:pathLst>
                </a:custGeom>
                <a:solidFill>
                  <a:srgbClr val="FBB03B"/>
                </a:solidFill>
                <a:ln w="1062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0C56287-4C2F-4D1A-A8A1-7AF338038C0C}"/>
                    </a:ext>
                  </a:extLst>
                </p:cNvPr>
                <p:cNvSpPr/>
                <p:nvPr/>
              </p:nvSpPr>
              <p:spPr>
                <a:xfrm>
                  <a:off x="12805852"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8" y="543324"/>
                        <a:pt x="193498" y="499730"/>
                        <a:pt x="193498" y="446567"/>
                      </a:cubicBezTo>
                      <a:lnTo>
                        <a:pt x="193498" y="96756"/>
                      </a:lnTo>
                      <a:cubicBezTo>
                        <a:pt x="193498" y="43593"/>
                        <a:pt x="149908" y="0"/>
                        <a:pt x="96749" y="0"/>
                      </a:cubicBezTo>
                      <a:close/>
                    </a:path>
                  </a:pathLst>
                </a:custGeom>
                <a:solidFill>
                  <a:srgbClr val="FBB03B"/>
                </a:solidFill>
                <a:ln w="1062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8254F72-13BB-4D82-A186-C66B5840325A}"/>
                    </a:ext>
                  </a:extLst>
                </p:cNvPr>
                <p:cNvSpPr/>
                <p:nvPr/>
              </p:nvSpPr>
              <p:spPr>
                <a:xfrm>
                  <a:off x="13214110"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8" y="543324"/>
                        <a:pt x="193498" y="499730"/>
                        <a:pt x="193498" y="446567"/>
                      </a:cubicBezTo>
                      <a:lnTo>
                        <a:pt x="193498" y="96756"/>
                      </a:lnTo>
                      <a:cubicBezTo>
                        <a:pt x="193498" y="43593"/>
                        <a:pt x="149908" y="0"/>
                        <a:pt x="96749" y="0"/>
                      </a:cubicBezTo>
                      <a:close/>
                    </a:path>
                  </a:pathLst>
                </a:custGeom>
                <a:solidFill>
                  <a:srgbClr val="FBB03B"/>
                </a:solidFill>
                <a:ln w="10623" cap="flat">
                  <a:noFill/>
                  <a:prstDash val="solid"/>
                  <a:miter/>
                </a:ln>
              </p:spPr>
              <p:txBody>
                <a:bodyPr rtlCol="0" anchor="ctr"/>
                <a:lstStyle/>
                <a:p>
                  <a:endParaRPr lang="en-US"/>
                </a:p>
              </p:txBody>
            </p:sp>
          </p:grpSp>
        </p:grpSp>
        <p:sp>
          <p:nvSpPr>
            <p:cNvPr id="44" name="TextBox 43">
              <a:extLst>
                <a:ext uri="{FF2B5EF4-FFF2-40B4-BE49-F238E27FC236}">
                  <a16:creationId xmlns:a16="http://schemas.microsoft.com/office/drawing/2014/main" id="{F17C7E94-3137-4BE3-8557-A1DB868AAC3B}"/>
                </a:ext>
              </a:extLst>
            </p:cNvPr>
            <p:cNvSpPr txBox="1"/>
            <p:nvPr/>
          </p:nvSpPr>
          <p:spPr>
            <a:xfrm>
              <a:off x="2590801" y="2070315"/>
              <a:ext cx="13411200" cy="2862322"/>
            </a:xfrm>
            <a:prstGeom prst="rect">
              <a:avLst/>
            </a:prstGeom>
            <a:noFill/>
          </p:spPr>
          <p:txBody>
            <a:bodyPr wrap="square">
              <a:spAutoFit/>
            </a:bodyPr>
            <a:lstStyle/>
            <a:p>
              <a:pPr indent="914400" algn="just"/>
              <a:r>
                <a:rPr lang="en-US" sz="6000" b="1">
                  <a:solidFill>
                    <a:srgbClr val="0000FF"/>
                  </a:solidFill>
                  <a:latin typeface="Arial" panose="020B0604020202020204" pitchFamily="34" charset="0"/>
                  <a:cs typeface="Arial" panose="020B0604020202020204" pitchFamily="34" charset="0"/>
                </a:rPr>
                <a:t>Bài 2: </a:t>
              </a:r>
              <a:r>
                <a:rPr lang="en-US" sz="6000" b="1">
                  <a:latin typeface="Arial" panose="020B0604020202020204" pitchFamily="34" charset="0"/>
                  <a:cs typeface="Arial" panose="020B0604020202020204" pitchFamily="34" charset="0"/>
                </a:rPr>
                <a:t>Hiệu của hai số là </a:t>
              </a:r>
              <a:r>
                <a:rPr lang="en-US" sz="6000" b="1">
                  <a:solidFill>
                    <a:srgbClr val="C00000"/>
                  </a:solidFill>
                  <a:latin typeface="Arial" panose="020B0604020202020204" pitchFamily="34" charset="0"/>
                  <a:cs typeface="Arial" panose="020B0604020202020204" pitchFamily="34" charset="0"/>
                </a:rPr>
                <a:t>738</a:t>
              </a:r>
              <a:r>
                <a:rPr lang="en-US" sz="6000" b="1">
                  <a:latin typeface="Arial" panose="020B0604020202020204" pitchFamily="34" charset="0"/>
                  <a:cs typeface="Arial" panose="020B0604020202020204" pitchFamily="34" charset="0"/>
                </a:rPr>
                <a:t>. Tìm hai số đó, biết rằng số thứ nhất giảm </a:t>
              </a:r>
              <a:r>
                <a:rPr lang="en-US" sz="6000" b="1">
                  <a:solidFill>
                    <a:srgbClr val="C00000"/>
                  </a:solidFill>
                  <a:latin typeface="Arial" panose="020B0604020202020204" pitchFamily="34" charset="0"/>
                  <a:cs typeface="Arial" panose="020B0604020202020204" pitchFamily="34" charset="0"/>
                </a:rPr>
                <a:t>10</a:t>
              </a:r>
              <a:r>
                <a:rPr lang="en-US" sz="6000" b="1">
                  <a:latin typeface="Arial" panose="020B0604020202020204" pitchFamily="34" charset="0"/>
                  <a:cs typeface="Arial" panose="020B0604020202020204" pitchFamily="34" charset="0"/>
                </a:rPr>
                <a:t> lần thì được số thứ hai. </a:t>
              </a:r>
              <a:endParaRPr lang="en-US" sz="6000" b="1" dirty="0">
                <a:latin typeface="Arial" panose="020B0604020202020204" pitchFamily="34" charset="0"/>
                <a:cs typeface="Arial" panose="020B0604020202020204" pitchFamily="34" charset="0"/>
              </a:endParaRPr>
            </a:p>
          </p:txBody>
        </p:sp>
      </p:grpSp>
      <p:grpSp>
        <p:nvGrpSpPr>
          <p:cNvPr id="323" name="Group 322">
            <a:extLst>
              <a:ext uri="{FF2B5EF4-FFF2-40B4-BE49-F238E27FC236}">
                <a16:creationId xmlns:a16="http://schemas.microsoft.com/office/drawing/2014/main" id="{9244B0C6-A57C-4330-8A15-3C557F928943}"/>
              </a:ext>
            </a:extLst>
          </p:cNvPr>
          <p:cNvGrpSpPr/>
          <p:nvPr/>
        </p:nvGrpSpPr>
        <p:grpSpPr>
          <a:xfrm>
            <a:off x="-333966" y="6908102"/>
            <a:ext cx="10753724" cy="1769806"/>
            <a:chOff x="77306" y="8012850"/>
            <a:chExt cx="10753724" cy="1769806"/>
          </a:xfrm>
        </p:grpSpPr>
        <p:pic>
          <p:nvPicPr>
            <p:cNvPr id="318" name="Picture 14">
              <a:extLst>
                <a:ext uri="{FF2B5EF4-FFF2-40B4-BE49-F238E27FC236}">
                  <a16:creationId xmlns:a16="http://schemas.microsoft.com/office/drawing/2014/main" id="{3BE3BACF-72A9-4AF4-AA87-6ED105DB087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200000">
              <a:off x="4015064" y="6244440"/>
              <a:ext cx="1769806" cy="5306625"/>
            </a:xfrm>
            <a:prstGeom prst="rect">
              <a:avLst/>
            </a:prstGeom>
          </p:spPr>
        </p:pic>
        <p:sp>
          <p:nvSpPr>
            <p:cNvPr id="322" name="TextBox 321">
              <a:extLst>
                <a:ext uri="{FF2B5EF4-FFF2-40B4-BE49-F238E27FC236}">
                  <a16:creationId xmlns:a16="http://schemas.microsoft.com/office/drawing/2014/main" id="{F6EA91CA-468E-40D1-B061-5777F7B50C52}"/>
                </a:ext>
              </a:extLst>
            </p:cNvPr>
            <p:cNvSpPr txBox="1"/>
            <p:nvPr/>
          </p:nvSpPr>
          <p:spPr>
            <a:xfrm>
              <a:off x="77306" y="8343754"/>
              <a:ext cx="10753724" cy="1107996"/>
            </a:xfrm>
            <a:prstGeom prst="rect">
              <a:avLst/>
            </a:prstGeom>
            <a:noFill/>
          </p:spPr>
          <p:txBody>
            <a:bodyPr wrap="square">
              <a:spAutoFit/>
            </a:bodyPr>
            <a:lstStyle/>
            <a:p>
              <a:pPr algn="ctr"/>
              <a:r>
                <a:rPr lang="en-US" sz="6600" b="1">
                  <a:latin typeface="Arial" panose="020B0604020202020204" pitchFamily="34" charset="0"/>
                  <a:cs typeface="Arial" panose="020B0604020202020204" pitchFamily="34" charset="0"/>
                </a:rPr>
                <a:t>Hiệu: </a:t>
              </a:r>
              <a:r>
                <a:rPr lang="en-US" sz="6600" b="1">
                  <a:solidFill>
                    <a:srgbClr val="C00000"/>
                  </a:solidFill>
                  <a:latin typeface="Arial" panose="020B0604020202020204" pitchFamily="34" charset="0"/>
                  <a:cs typeface="Arial" panose="020B0604020202020204" pitchFamily="34" charset="0"/>
                </a:rPr>
                <a:t>738</a:t>
              </a:r>
              <a:endParaRPr lang="en-US" sz="6600" b="1" dirty="0">
                <a:solidFill>
                  <a:srgbClr val="C00000"/>
                </a:solidFill>
                <a:latin typeface="Arial" panose="020B0604020202020204" pitchFamily="34" charset="0"/>
                <a:cs typeface="Arial" panose="020B0604020202020204" pitchFamily="34" charset="0"/>
              </a:endParaRPr>
            </a:p>
          </p:txBody>
        </p:sp>
      </p:grpSp>
      <p:grpSp>
        <p:nvGrpSpPr>
          <p:cNvPr id="338" name="Group 337">
            <a:extLst>
              <a:ext uri="{FF2B5EF4-FFF2-40B4-BE49-F238E27FC236}">
                <a16:creationId xmlns:a16="http://schemas.microsoft.com/office/drawing/2014/main" id="{5CBD2F4A-213C-418B-BD86-E8F0F4A70A47}"/>
              </a:ext>
            </a:extLst>
          </p:cNvPr>
          <p:cNvGrpSpPr/>
          <p:nvPr/>
        </p:nvGrpSpPr>
        <p:grpSpPr>
          <a:xfrm>
            <a:off x="8787144" y="6331012"/>
            <a:ext cx="5362695" cy="2883496"/>
            <a:chOff x="8725155" y="6245496"/>
            <a:chExt cx="5362695" cy="2883496"/>
          </a:xfrm>
        </p:grpSpPr>
        <p:grpSp>
          <p:nvGrpSpPr>
            <p:cNvPr id="325" name="Picture 39">
              <a:extLst>
                <a:ext uri="{FF2B5EF4-FFF2-40B4-BE49-F238E27FC236}">
                  <a16:creationId xmlns:a16="http://schemas.microsoft.com/office/drawing/2014/main" id="{DEDB9AFA-31A5-4C79-BD65-CEC9166E5FBC}"/>
                </a:ext>
              </a:extLst>
            </p:cNvPr>
            <p:cNvGrpSpPr/>
            <p:nvPr/>
          </p:nvGrpSpPr>
          <p:grpSpPr>
            <a:xfrm>
              <a:off x="8725155" y="6245496"/>
              <a:ext cx="5362695" cy="2883496"/>
              <a:chOff x="10424087" y="7424577"/>
              <a:chExt cx="4072778" cy="3385739"/>
            </a:xfrm>
          </p:grpSpPr>
          <p:sp>
            <p:nvSpPr>
              <p:cNvPr id="326" name="Freeform: Shape 325">
                <a:extLst>
                  <a:ext uri="{FF2B5EF4-FFF2-40B4-BE49-F238E27FC236}">
                    <a16:creationId xmlns:a16="http://schemas.microsoft.com/office/drawing/2014/main" id="{F339E78A-CCE4-49A4-A186-EA7A3F2D72A5}"/>
                  </a:ext>
                </a:extLst>
              </p:cNvPr>
              <p:cNvSpPr/>
              <p:nvPr/>
            </p:nvSpPr>
            <p:spPr>
              <a:xfrm>
                <a:off x="10424087" y="7695528"/>
                <a:ext cx="4030193" cy="3072186"/>
              </a:xfrm>
              <a:custGeom>
                <a:avLst/>
                <a:gdLst>
                  <a:gd name="connsiteX0" fmla="*/ 3954750 w 4030193"/>
                  <a:gd name="connsiteY0" fmla="*/ 2292781 h 3072186"/>
                  <a:gd name="connsiteX1" fmla="*/ 4007972 w 4030193"/>
                  <a:gd name="connsiteY1" fmla="*/ 2233552 h 3072186"/>
                  <a:gd name="connsiteX2" fmla="*/ 4026217 w 4030193"/>
                  <a:gd name="connsiteY2" fmla="*/ 296617 h 3072186"/>
                  <a:gd name="connsiteX3" fmla="*/ 3691490 w 4030193"/>
                  <a:gd name="connsiteY3" fmla="*/ 57711 h 3072186"/>
                  <a:gd name="connsiteX4" fmla="*/ 33560 w 4030193"/>
                  <a:gd name="connsiteY4" fmla="*/ 216989 h 3072186"/>
                  <a:gd name="connsiteX5" fmla="*/ 1689 w 4030193"/>
                  <a:gd name="connsiteY5" fmla="*/ 2924345 h 3072186"/>
                  <a:gd name="connsiteX6" fmla="*/ 3259514 w 4030193"/>
                  <a:gd name="connsiteY6" fmla="*/ 3048264 h 3072186"/>
                  <a:gd name="connsiteX7" fmla="*/ 3954750 w 4030193"/>
                  <a:gd name="connsiteY7" fmla="*/ 2292781 h 307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0193" h="3072186">
                    <a:moveTo>
                      <a:pt x="3954750" y="2292781"/>
                    </a:moveTo>
                    <a:cubicBezTo>
                      <a:pt x="3971236" y="2269690"/>
                      <a:pt x="3989103" y="2250470"/>
                      <a:pt x="4007972" y="2233552"/>
                    </a:cubicBezTo>
                    <a:cubicBezTo>
                      <a:pt x="4007293" y="1477013"/>
                      <a:pt x="4041613" y="433550"/>
                      <a:pt x="4026217" y="296617"/>
                    </a:cubicBezTo>
                    <a:cubicBezTo>
                      <a:pt x="3996973" y="36199"/>
                      <a:pt x="3951533" y="60247"/>
                      <a:pt x="3691490" y="57711"/>
                    </a:cubicBezTo>
                    <a:cubicBezTo>
                      <a:pt x="432051" y="26078"/>
                      <a:pt x="8" y="-117473"/>
                      <a:pt x="33560" y="216989"/>
                    </a:cubicBezTo>
                    <a:cubicBezTo>
                      <a:pt x="23908" y="1749633"/>
                      <a:pt x="-7584" y="2741252"/>
                      <a:pt x="1689" y="2924345"/>
                    </a:cubicBezTo>
                    <a:cubicBezTo>
                      <a:pt x="-11781" y="3068062"/>
                      <a:pt x="2083800" y="3101598"/>
                      <a:pt x="3259514" y="3048264"/>
                    </a:cubicBezTo>
                    <a:cubicBezTo>
                      <a:pt x="3348726" y="2975087"/>
                      <a:pt x="3888837" y="2385234"/>
                      <a:pt x="3954750" y="2292781"/>
                    </a:cubicBezTo>
                  </a:path>
                </a:pathLst>
              </a:custGeom>
              <a:solidFill>
                <a:srgbClr val="FCD9EE"/>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27" name="Freeform: Shape 326">
                <a:extLst>
                  <a:ext uri="{FF2B5EF4-FFF2-40B4-BE49-F238E27FC236}">
                    <a16:creationId xmlns:a16="http://schemas.microsoft.com/office/drawing/2014/main" id="{09D9143B-F3C1-4D00-8931-03D542C859CB}"/>
                  </a:ext>
                </a:extLst>
              </p:cNvPr>
              <p:cNvSpPr/>
              <p:nvPr/>
            </p:nvSpPr>
            <p:spPr>
              <a:xfrm>
                <a:off x="10540071" y="7652955"/>
                <a:ext cx="3956794" cy="3157361"/>
              </a:xfrm>
              <a:custGeom>
                <a:avLst/>
                <a:gdLst>
                  <a:gd name="connsiteX0" fmla="*/ 86571 w 4115448"/>
                  <a:gd name="connsiteY0" fmla="*/ 2955906 h 3157361"/>
                  <a:gd name="connsiteX1" fmla="*/ 2098184 w 4115448"/>
                  <a:gd name="connsiteY1" fmla="*/ 3072139 h 3157361"/>
                  <a:gd name="connsiteX2" fmla="*/ 2098384 w 4115448"/>
                  <a:gd name="connsiteY2" fmla="*/ 3072139 h 3157361"/>
                  <a:gd name="connsiteX3" fmla="*/ 3285430 w 4115448"/>
                  <a:gd name="connsiteY3" fmla="*/ 3048937 h 3157361"/>
                  <a:gd name="connsiteX4" fmla="*/ 3962654 w 4115448"/>
                  <a:gd name="connsiteY4" fmla="*/ 2310617 h 3157361"/>
                  <a:gd name="connsiteX5" fmla="*/ 4007973 w 4115448"/>
                  <a:gd name="connsiteY5" fmla="*/ 2257717 h 3157361"/>
                  <a:gd name="connsiteX6" fmla="*/ 4021453 w 4115448"/>
                  <a:gd name="connsiteY6" fmla="*/ 1140465 h 3157361"/>
                  <a:gd name="connsiteX7" fmla="*/ 4026507 w 4115448"/>
                  <a:gd name="connsiteY7" fmla="*/ 343939 h 3157361"/>
                  <a:gd name="connsiteX8" fmla="*/ 3973664 w 4115448"/>
                  <a:gd name="connsiteY8" fmla="*/ 164506 h 3157361"/>
                  <a:gd name="connsiteX9" fmla="*/ 3795697 w 4115448"/>
                  <a:gd name="connsiteY9" fmla="*/ 143217 h 3157361"/>
                  <a:gd name="connsiteX10" fmla="*/ 3733714 w 4115448"/>
                  <a:gd name="connsiteY10" fmla="*/ 142939 h 3157361"/>
                  <a:gd name="connsiteX11" fmla="*/ 1585668 w 4115448"/>
                  <a:gd name="connsiteY11" fmla="*/ 102385 h 3157361"/>
                  <a:gd name="connsiteX12" fmla="*/ 704428 w 4115448"/>
                  <a:gd name="connsiteY12" fmla="*/ 85212 h 3157361"/>
                  <a:gd name="connsiteX13" fmla="*/ 137644 w 4115448"/>
                  <a:gd name="connsiteY13" fmla="*/ 161381 h 3157361"/>
                  <a:gd name="connsiteX14" fmla="*/ 118664 w 4115448"/>
                  <a:gd name="connsiteY14" fmla="*/ 255324 h 3157361"/>
                  <a:gd name="connsiteX15" fmla="*/ 118887 w 4115448"/>
                  <a:gd name="connsiteY15" fmla="*/ 259840 h 3157361"/>
                  <a:gd name="connsiteX16" fmla="*/ 94118 w 4115448"/>
                  <a:gd name="connsiteY16" fmla="*/ 2219899 h 3157361"/>
                  <a:gd name="connsiteX17" fmla="*/ 86571 w 4115448"/>
                  <a:gd name="connsiteY17" fmla="*/ 2955906 h 3157361"/>
                  <a:gd name="connsiteX18" fmla="*/ 2098384 w 4115448"/>
                  <a:gd name="connsiteY18" fmla="*/ 3157362 h 3157361"/>
                  <a:gd name="connsiteX19" fmla="*/ 2098184 w 4115448"/>
                  <a:gd name="connsiteY19" fmla="*/ 3157362 h 3157361"/>
                  <a:gd name="connsiteX20" fmla="*/ 736678 w 4115448"/>
                  <a:gd name="connsiteY20" fmla="*/ 3124727 h 3157361"/>
                  <a:gd name="connsiteX21" fmla="*/ 18443 w 4115448"/>
                  <a:gd name="connsiteY21" fmla="*/ 3009662 h 3157361"/>
                  <a:gd name="connsiteX22" fmla="*/ 1656 w 4115448"/>
                  <a:gd name="connsiteY22" fmla="*/ 2966984 h 3157361"/>
                  <a:gd name="connsiteX23" fmla="*/ 8825 w 4115448"/>
                  <a:gd name="connsiteY23" fmla="*/ 2218453 h 3157361"/>
                  <a:gd name="connsiteX24" fmla="*/ 33561 w 4115448"/>
                  <a:gd name="connsiteY24" fmla="*/ 261497 h 3157361"/>
                  <a:gd name="connsiteX25" fmla="*/ 74381 w 4115448"/>
                  <a:gd name="connsiteY25" fmla="*/ 104187 h 3157361"/>
                  <a:gd name="connsiteX26" fmla="*/ 704428 w 4115448"/>
                  <a:gd name="connsiteY26" fmla="*/ 0 h 3157361"/>
                  <a:gd name="connsiteX27" fmla="*/ 1587872 w 4115448"/>
                  <a:gd name="connsiteY27" fmla="*/ 17174 h 3157361"/>
                  <a:gd name="connsiteX28" fmla="*/ 3734560 w 4115448"/>
                  <a:gd name="connsiteY28" fmla="*/ 57716 h 3157361"/>
                  <a:gd name="connsiteX29" fmla="*/ 3795764 w 4115448"/>
                  <a:gd name="connsiteY29" fmla="*/ 57972 h 3157361"/>
                  <a:gd name="connsiteX30" fmla="*/ 4111255 w 4115448"/>
                  <a:gd name="connsiteY30" fmla="*/ 334463 h 3157361"/>
                  <a:gd name="connsiteX31" fmla="*/ 4106735 w 4115448"/>
                  <a:gd name="connsiteY31" fmla="*/ 1141966 h 3157361"/>
                  <a:gd name="connsiteX32" fmla="*/ 4093288 w 4115448"/>
                  <a:gd name="connsiteY32" fmla="*/ 2276114 h 3157361"/>
                  <a:gd name="connsiteX33" fmla="*/ 4079128 w 4115448"/>
                  <a:gd name="connsiteY33" fmla="*/ 2307858 h 3157361"/>
                  <a:gd name="connsiteX34" fmla="*/ 4032118 w 4115448"/>
                  <a:gd name="connsiteY34" fmla="*/ 2360080 h 3157361"/>
                  <a:gd name="connsiteX35" fmla="*/ 3329234 w 4115448"/>
                  <a:gd name="connsiteY35" fmla="*/ 3123760 h 3157361"/>
                  <a:gd name="connsiteX36" fmla="*/ 3304087 w 4115448"/>
                  <a:gd name="connsiteY36" fmla="*/ 3133414 h 3157361"/>
                  <a:gd name="connsiteX37" fmla="*/ 2098384 w 4115448"/>
                  <a:gd name="connsiteY37" fmla="*/ 3157362 h 315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5448" h="3157361">
                    <a:moveTo>
                      <a:pt x="86571" y="2955906"/>
                    </a:moveTo>
                    <a:cubicBezTo>
                      <a:pt x="178666" y="3012966"/>
                      <a:pt x="901832" y="3072139"/>
                      <a:pt x="2098184" y="3072139"/>
                    </a:cubicBezTo>
                    <a:cubicBezTo>
                      <a:pt x="2098240" y="3072139"/>
                      <a:pt x="2098329" y="3072139"/>
                      <a:pt x="2098384" y="3072139"/>
                    </a:cubicBezTo>
                    <a:cubicBezTo>
                      <a:pt x="2527711" y="3072139"/>
                      <a:pt x="2948443" y="3063908"/>
                      <a:pt x="3285430" y="3048937"/>
                    </a:cubicBezTo>
                    <a:cubicBezTo>
                      <a:pt x="3399700" y="2945940"/>
                      <a:pt x="3905191" y="2391257"/>
                      <a:pt x="3962654" y="2310617"/>
                    </a:cubicBezTo>
                    <a:cubicBezTo>
                      <a:pt x="3976124" y="2291741"/>
                      <a:pt x="3991041" y="2274312"/>
                      <a:pt x="4007973" y="2257717"/>
                    </a:cubicBezTo>
                    <a:cubicBezTo>
                      <a:pt x="4007906" y="1905313"/>
                      <a:pt x="4015086" y="1499353"/>
                      <a:pt x="4021453" y="1140465"/>
                    </a:cubicBezTo>
                    <a:cubicBezTo>
                      <a:pt x="4028344" y="750466"/>
                      <a:pt x="4034333" y="413657"/>
                      <a:pt x="4026507" y="343939"/>
                    </a:cubicBezTo>
                    <a:cubicBezTo>
                      <a:pt x="4014184" y="234380"/>
                      <a:pt x="3999368" y="184071"/>
                      <a:pt x="3973664" y="164506"/>
                    </a:cubicBezTo>
                    <a:cubicBezTo>
                      <a:pt x="3945934" y="143373"/>
                      <a:pt x="3886133" y="143306"/>
                      <a:pt x="3795697" y="143217"/>
                    </a:cubicBezTo>
                    <a:cubicBezTo>
                      <a:pt x="3776517" y="143184"/>
                      <a:pt x="3755900" y="143150"/>
                      <a:pt x="3733714" y="142939"/>
                    </a:cubicBezTo>
                    <a:cubicBezTo>
                      <a:pt x="2807546" y="133952"/>
                      <a:pt x="2101323" y="115688"/>
                      <a:pt x="1585668" y="102385"/>
                    </a:cubicBezTo>
                    <a:cubicBezTo>
                      <a:pt x="1214272" y="92786"/>
                      <a:pt x="920923" y="85212"/>
                      <a:pt x="704428" y="85212"/>
                    </a:cubicBezTo>
                    <a:cubicBezTo>
                      <a:pt x="405613" y="85212"/>
                      <a:pt x="194874" y="98181"/>
                      <a:pt x="137644" y="161381"/>
                    </a:cubicBezTo>
                    <a:cubicBezTo>
                      <a:pt x="119722" y="181179"/>
                      <a:pt x="114045" y="209264"/>
                      <a:pt x="118664" y="255324"/>
                    </a:cubicBezTo>
                    <a:cubicBezTo>
                      <a:pt x="118820" y="256825"/>
                      <a:pt x="118887" y="258316"/>
                      <a:pt x="118887" y="259840"/>
                    </a:cubicBezTo>
                    <a:cubicBezTo>
                      <a:pt x="113700" y="1083082"/>
                      <a:pt x="102378" y="1740162"/>
                      <a:pt x="94118" y="2219899"/>
                    </a:cubicBezTo>
                    <a:cubicBezTo>
                      <a:pt x="87495" y="2605104"/>
                      <a:pt x="83031" y="2863876"/>
                      <a:pt x="86571" y="2955906"/>
                    </a:cubicBezTo>
                    <a:close/>
                    <a:moveTo>
                      <a:pt x="2098384" y="3157362"/>
                    </a:moveTo>
                    <a:cubicBezTo>
                      <a:pt x="2098295" y="3157362"/>
                      <a:pt x="2098273" y="3157362"/>
                      <a:pt x="2098184" y="3157362"/>
                    </a:cubicBezTo>
                    <a:cubicBezTo>
                      <a:pt x="1583253" y="3157362"/>
                      <a:pt x="1099725" y="3145772"/>
                      <a:pt x="736678" y="3124727"/>
                    </a:cubicBezTo>
                    <a:cubicBezTo>
                      <a:pt x="89098" y="3087199"/>
                      <a:pt x="39583" y="3032875"/>
                      <a:pt x="18443" y="3009662"/>
                    </a:cubicBezTo>
                    <a:cubicBezTo>
                      <a:pt x="7189" y="2997338"/>
                      <a:pt x="1322" y="2982300"/>
                      <a:pt x="1656" y="2966984"/>
                    </a:cubicBezTo>
                    <a:cubicBezTo>
                      <a:pt x="-2540" y="2878858"/>
                      <a:pt x="1745" y="2629474"/>
                      <a:pt x="8825" y="2218453"/>
                    </a:cubicBezTo>
                    <a:cubicBezTo>
                      <a:pt x="17074" y="1739316"/>
                      <a:pt x="28373" y="1083238"/>
                      <a:pt x="33561" y="261497"/>
                    </a:cubicBezTo>
                    <a:cubicBezTo>
                      <a:pt x="29330" y="217239"/>
                      <a:pt x="29486" y="153784"/>
                      <a:pt x="74381" y="104187"/>
                    </a:cubicBezTo>
                    <a:cubicBezTo>
                      <a:pt x="144936" y="26272"/>
                      <a:pt x="303911" y="0"/>
                      <a:pt x="704428" y="0"/>
                    </a:cubicBezTo>
                    <a:cubicBezTo>
                      <a:pt x="922025" y="0"/>
                      <a:pt x="1215864" y="7575"/>
                      <a:pt x="1587872" y="17174"/>
                    </a:cubicBezTo>
                    <a:cubicBezTo>
                      <a:pt x="2103260" y="30476"/>
                      <a:pt x="2809071" y="48718"/>
                      <a:pt x="3734560" y="57716"/>
                    </a:cubicBezTo>
                    <a:cubicBezTo>
                      <a:pt x="3756457" y="57905"/>
                      <a:pt x="3776829" y="57939"/>
                      <a:pt x="3795764" y="57972"/>
                    </a:cubicBezTo>
                    <a:cubicBezTo>
                      <a:pt x="4016611" y="58217"/>
                      <a:pt x="4081588" y="70062"/>
                      <a:pt x="4111255" y="334463"/>
                    </a:cubicBezTo>
                    <a:cubicBezTo>
                      <a:pt x="4119682" y="409675"/>
                      <a:pt x="4113971" y="732814"/>
                      <a:pt x="4106735" y="1141966"/>
                    </a:cubicBezTo>
                    <a:cubicBezTo>
                      <a:pt x="4100279" y="1506794"/>
                      <a:pt x="4092943" y="1920262"/>
                      <a:pt x="4093288" y="2276114"/>
                    </a:cubicBezTo>
                    <a:cubicBezTo>
                      <a:pt x="4093321" y="2288237"/>
                      <a:pt x="4088167" y="2299772"/>
                      <a:pt x="4079128" y="2307858"/>
                    </a:cubicBezTo>
                    <a:cubicBezTo>
                      <a:pt x="4060939" y="2324175"/>
                      <a:pt x="4045599" y="2341260"/>
                      <a:pt x="4032118" y="2360080"/>
                    </a:cubicBezTo>
                    <a:cubicBezTo>
                      <a:pt x="3968955" y="2448751"/>
                      <a:pt x="3424747" y="3045400"/>
                      <a:pt x="3329234" y="3123760"/>
                    </a:cubicBezTo>
                    <a:cubicBezTo>
                      <a:pt x="3322121" y="3129599"/>
                      <a:pt x="3313316" y="3133014"/>
                      <a:pt x="3304087" y="3133414"/>
                    </a:cubicBezTo>
                    <a:cubicBezTo>
                      <a:pt x="2963449" y="3148875"/>
                      <a:pt x="2535225" y="3157362"/>
                      <a:pt x="2098384" y="3157362"/>
                    </a:cubicBezTo>
                  </a:path>
                </a:pathLst>
              </a:custGeom>
              <a:solidFill>
                <a:srgbClr val="092134"/>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28" name="Freeform: Shape 327">
                <a:extLst>
                  <a:ext uri="{FF2B5EF4-FFF2-40B4-BE49-F238E27FC236}">
                    <a16:creationId xmlns:a16="http://schemas.microsoft.com/office/drawing/2014/main" id="{BE079C6F-6F53-417F-A80C-C7B3F07AD09E}"/>
                  </a:ext>
                </a:extLst>
              </p:cNvPr>
              <p:cNvSpPr/>
              <p:nvPr/>
            </p:nvSpPr>
            <p:spPr>
              <a:xfrm>
                <a:off x="10766907" y="7424577"/>
                <a:ext cx="425059" cy="852867"/>
              </a:xfrm>
              <a:custGeom>
                <a:avLst/>
                <a:gdLst>
                  <a:gd name="connsiteX0" fmla="*/ 114533 w 602289"/>
                  <a:gd name="connsiteY0" fmla="*/ 944924 h 959398"/>
                  <a:gd name="connsiteX1" fmla="*/ 12642 w 602289"/>
                  <a:gd name="connsiteY1" fmla="*/ 711768 h 959398"/>
                  <a:gd name="connsiteX2" fmla="*/ 272551 w 602289"/>
                  <a:gd name="connsiteY2" fmla="*/ 84976 h 959398"/>
                  <a:gd name="connsiteX3" fmla="*/ 462663 w 602289"/>
                  <a:gd name="connsiteY3" fmla="*/ 11332 h 959398"/>
                  <a:gd name="connsiteX4" fmla="*/ 525781 w 602289"/>
                  <a:gd name="connsiteY4" fmla="*/ 189809 h 959398"/>
                  <a:gd name="connsiteX5" fmla="*/ 298400 w 602289"/>
                  <a:gd name="connsiteY5" fmla="*/ 738118 h 959398"/>
                  <a:gd name="connsiteX6" fmla="*/ 181625 w 602289"/>
                  <a:gd name="connsiteY6" fmla="*/ 786424 h 959398"/>
                  <a:gd name="connsiteX7" fmla="*/ 133290 w 602289"/>
                  <a:gd name="connsiteY7" fmla="*/ 669768 h 959398"/>
                  <a:gd name="connsiteX8" fmla="*/ 264158 w 602289"/>
                  <a:gd name="connsiteY8" fmla="*/ 354192 h 959398"/>
                  <a:gd name="connsiteX9" fmla="*/ 299591 w 602289"/>
                  <a:gd name="connsiteY9" fmla="*/ 339532 h 959398"/>
                  <a:gd name="connsiteX10" fmla="*/ 314274 w 602289"/>
                  <a:gd name="connsiteY10" fmla="*/ 374959 h 959398"/>
                  <a:gd name="connsiteX11" fmla="*/ 183406 w 602289"/>
                  <a:gd name="connsiteY11" fmla="*/ 690512 h 959398"/>
                  <a:gd name="connsiteX12" fmla="*/ 202397 w 602289"/>
                  <a:gd name="connsiteY12" fmla="*/ 736349 h 959398"/>
                  <a:gd name="connsiteX13" fmla="*/ 248261 w 602289"/>
                  <a:gd name="connsiteY13" fmla="*/ 717352 h 959398"/>
                  <a:gd name="connsiteX14" fmla="*/ 475665 w 602289"/>
                  <a:gd name="connsiteY14" fmla="*/ 169076 h 959398"/>
                  <a:gd name="connsiteX15" fmla="*/ 441891 w 602289"/>
                  <a:gd name="connsiteY15" fmla="*/ 61429 h 959398"/>
                  <a:gd name="connsiteX16" fmla="*/ 322667 w 602289"/>
                  <a:gd name="connsiteY16" fmla="*/ 105709 h 959398"/>
                  <a:gd name="connsiteX17" fmla="*/ 62758 w 602289"/>
                  <a:gd name="connsiteY17" fmla="*/ 732501 h 959398"/>
                  <a:gd name="connsiteX18" fmla="*/ 135305 w 602289"/>
                  <a:gd name="connsiteY18" fmla="*/ 894849 h 959398"/>
                  <a:gd name="connsiteX19" fmla="*/ 303342 w 602289"/>
                  <a:gd name="connsiteY19" fmla="*/ 841649 h 959398"/>
                  <a:gd name="connsiteX20" fmla="*/ 306915 w 602289"/>
                  <a:gd name="connsiteY20" fmla="*/ 833574 h 959398"/>
                  <a:gd name="connsiteX21" fmla="*/ 550093 w 602289"/>
                  <a:gd name="connsiteY21" fmla="*/ 247180 h 959398"/>
                  <a:gd name="connsiteX22" fmla="*/ 585537 w 602289"/>
                  <a:gd name="connsiteY22" fmla="*/ 232531 h 959398"/>
                  <a:gd name="connsiteX23" fmla="*/ 600220 w 602289"/>
                  <a:gd name="connsiteY23" fmla="*/ 267946 h 959398"/>
                  <a:gd name="connsiteX24" fmla="*/ 357032 w 602289"/>
                  <a:gd name="connsiteY24" fmla="*/ 854340 h 959398"/>
                  <a:gd name="connsiteX25" fmla="*/ 352289 w 602289"/>
                  <a:gd name="connsiteY25" fmla="*/ 864996 h 959398"/>
                  <a:gd name="connsiteX26" fmla="*/ 114533 w 602289"/>
                  <a:gd name="connsiteY26" fmla="*/ 944924 h 9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289" h="959398">
                    <a:moveTo>
                      <a:pt x="114533" y="944924"/>
                    </a:moveTo>
                    <a:cubicBezTo>
                      <a:pt x="28160" y="909187"/>
                      <a:pt x="-25908" y="804666"/>
                      <a:pt x="12642" y="711768"/>
                    </a:cubicBezTo>
                    <a:lnTo>
                      <a:pt x="272551" y="84976"/>
                    </a:lnTo>
                    <a:cubicBezTo>
                      <a:pt x="304299" y="8429"/>
                      <a:pt x="393767" y="-17198"/>
                      <a:pt x="462663" y="11332"/>
                    </a:cubicBezTo>
                    <a:cubicBezTo>
                      <a:pt x="531570" y="39851"/>
                      <a:pt x="557518" y="113239"/>
                      <a:pt x="525781" y="189809"/>
                    </a:cubicBezTo>
                    <a:lnTo>
                      <a:pt x="298400" y="738118"/>
                    </a:lnTo>
                    <a:cubicBezTo>
                      <a:pt x="279542" y="783621"/>
                      <a:pt x="227155" y="805277"/>
                      <a:pt x="181625" y="786424"/>
                    </a:cubicBezTo>
                    <a:cubicBezTo>
                      <a:pt x="136129" y="767571"/>
                      <a:pt x="114422" y="715238"/>
                      <a:pt x="133290" y="669768"/>
                    </a:cubicBezTo>
                    <a:lnTo>
                      <a:pt x="264158" y="354192"/>
                    </a:lnTo>
                    <a:cubicBezTo>
                      <a:pt x="269879" y="340378"/>
                      <a:pt x="285754" y="333804"/>
                      <a:pt x="299591" y="339532"/>
                    </a:cubicBezTo>
                    <a:cubicBezTo>
                      <a:pt x="313428" y="345272"/>
                      <a:pt x="319996" y="361111"/>
                      <a:pt x="314274" y="374959"/>
                    </a:cubicBezTo>
                    <a:lnTo>
                      <a:pt x="183406" y="690512"/>
                    </a:lnTo>
                    <a:cubicBezTo>
                      <a:pt x="175981" y="708376"/>
                      <a:pt x="184519" y="728942"/>
                      <a:pt x="202397" y="736349"/>
                    </a:cubicBezTo>
                    <a:cubicBezTo>
                      <a:pt x="220275" y="743768"/>
                      <a:pt x="240858" y="735248"/>
                      <a:pt x="248261" y="717352"/>
                    </a:cubicBezTo>
                    <a:lnTo>
                      <a:pt x="475665" y="169076"/>
                    </a:lnTo>
                    <a:cubicBezTo>
                      <a:pt x="490938" y="132181"/>
                      <a:pt x="491283" y="81851"/>
                      <a:pt x="441891" y="61429"/>
                    </a:cubicBezTo>
                    <a:cubicBezTo>
                      <a:pt x="392520" y="40985"/>
                      <a:pt x="337963" y="68848"/>
                      <a:pt x="322667" y="105709"/>
                    </a:cubicBezTo>
                    <a:lnTo>
                      <a:pt x="62758" y="732501"/>
                    </a:lnTo>
                    <a:cubicBezTo>
                      <a:pt x="35607" y="797925"/>
                      <a:pt x="76539" y="870557"/>
                      <a:pt x="135305" y="894849"/>
                    </a:cubicBezTo>
                    <a:cubicBezTo>
                      <a:pt x="199381" y="921410"/>
                      <a:pt x="278974" y="892680"/>
                      <a:pt x="303342" y="841649"/>
                    </a:cubicBezTo>
                    <a:cubicBezTo>
                      <a:pt x="304578" y="839013"/>
                      <a:pt x="305780" y="836321"/>
                      <a:pt x="306915" y="833574"/>
                    </a:cubicBezTo>
                    <a:lnTo>
                      <a:pt x="550093" y="247180"/>
                    </a:lnTo>
                    <a:cubicBezTo>
                      <a:pt x="555826" y="233365"/>
                      <a:pt x="571700" y="226825"/>
                      <a:pt x="585537" y="232531"/>
                    </a:cubicBezTo>
                    <a:cubicBezTo>
                      <a:pt x="599397" y="238259"/>
                      <a:pt x="605942" y="254132"/>
                      <a:pt x="600220" y="267946"/>
                    </a:cubicBezTo>
                    <a:lnTo>
                      <a:pt x="357032" y="854340"/>
                    </a:lnTo>
                    <a:cubicBezTo>
                      <a:pt x="355573" y="857899"/>
                      <a:pt x="353970" y="861492"/>
                      <a:pt x="352289" y="864996"/>
                    </a:cubicBezTo>
                    <a:cubicBezTo>
                      <a:pt x="310455" y="952721"/>
                      <a:pt x="197154" y="979160"/>
                      <a:pt x="114533" y="944924"/>
                    </a:cubicBezTo>
                  </a:path>
                </a:pathLst>
              </a:custGeom>
              <a:solidFill>
                <a:srgbClr val="092134"/>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34" name="Freeform: Shape 333">
                <a:extLst>
                  <a:ext uri="{FF2B5EF4-FFF2-40B4-BE49-F238E27FC236}">
                    <a16:creationId xmlns:a16="http://schemas.microsoft.com/office/drawing/2014/main" id="{6650153A-4289-4436-AB84-BE174C1882C1}"/>
                  </a:ext>
                </a:extLst>
              </p:cNvPr>
              <p:cNvSpPr/>
              <p:nvPr/>
            </p:nvSpPr>
            <p:spPr>
              <a:xfrm>
                <a:off x="13671779" y="9929080"/>
                <a:ext cx="760290" cy="814711"/>
              </a:xfrm>
              <a:custGeom>
                <a:avLst/>
                <a:gdLst>
                  <a:gd name="connsiteX0" fmla="*/ 11833 w 760290"/>
                  <a:gd name="connsiteY0" fmla="*/ 814712 h 814711"/>
                  <a:gd name="connsiteX1" fmla="*/ 707058 w 760290"/>
                  <a:gd name="connsiteY1" fmla="*/ 59229 h 814711"/>
                  <a:gd name="connsiteX2" fmla="*/ 760291 w 760290"/>
                  <a:gd name="connsiteY2" fmla="*/ 0 h 814711"/>
                  <a:gd name="connsiteX3" fmla="*/ 11800 w 760290"/>
                  <a:gd name="connsiteY3" fmla="*/ 69684 h 814711"/>
                  <a:gd name="connsiteX4" fmla="*/ 11833 w 760290"/>
                  <a:gd name="connsiteY4" fmla="*/ 814712 h 814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90" h="814711">
                    <a:moveTo>
                      <a:pt x="11833" y="814712"/>
                    </a:moveTo>
                    <a:cubicBezTo>
                      <a:pt x="70354" y="770298"/>
                      <a:pt x="641145" y="151693"/>
                      <a:pt x="707058" y="59229"/>
                    </a:cubicBezTo>
                    <a:cubicBezTo>
                      <a:pt x="713770" y="49808"/>
                      <a:pt x="753155" y="8264"/>
                      <a:pt x="760291" y="0"/>
                    </a:cubicBezTo>
                    <a:cubicBezTo>
                      <a:pt x="270462" y="81641"/>
                      <a:pt x="15807" y="10200"/>
                      <a:pt x="11800" y="69684"/>
                    </a:cubicBezTo>
                    <a:cubicBezTo>
                      <a:pt x="-14049" y="213246"/>
                      <a:pt x="10419" y="543126"/>
                      <a:pt x="11833" y="814712"/>
                    </a:cubicBezTo>
                  </a:path>
                </a:pathLst>
              </a:custGeom>
              <a:solidFill>
                <a:srgbClr val="DC347A"/>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35" name="Freeform: Shape 334">
                <a:extLst>
                  <a:ext uri="{FF2B5EF4-FFF2-40B4-BE49-F238E27FC236}">
                    <a16:creationId xmlns:a16="http://schemas.microsoft.com/office/drawing/2014/main" id="{0692733A-BCD3-408A-BC91-6CF59F4BEF1B}"/>
                  </a:ext>
                </a:extLst>
              </p:cNvPr>
              <p:cNvSpPr/>
              <p:nvPr/>
            </p:nvSpPr>
            <p:spPr>
              <a:xfrm>
                <a:off x="13629110" y="9886457"/>
                <a:ext cx="845609" cy="899968"/>
              </a:xfrm>
              <a:custGeom>
                <a:avLst/>
                <a:gdLst>
                  <a:gd name="connsiteX0" fmla="*/ 94465 w 845609"/>
                  <a:gd name="connsiteY0" fmla="*/ 131873 h 899968"/>
                  <a:gd name="connsiteX1" fmla="*/ 90992 w 845609"/>
                  <a:gd name="connsiteY1" fmla="*/ 582758 h 899968"/>
                  <a:gd name="connsiteX2" fmla="*/ 95768 w 845609"/>
                  <a:gd name="connsiteY2" fmla="*/ 757563 h 899968"/>
                  <a:gd name="connsiteX3" fmla="*/ 695914 w 845609"/>
                  <a:gd name="connsiteY3" fmla="*/ 101686 h 899968"/>
                  <a:gd name="connsiteX4" fmla="*/ 259107 w 845609"/>
                  <a:gd name="connsiteY4" fmla="*/ 128391 h 899968"/>
                  <a:gd name="connsiteX5" fmla="*/ 215915 w 845609"/>
                  <a:gd name="connsiteY5" fmla="*/ 128313 h 899968"/>
                  <a:gd name="connsiteX6" fmla="*/ 182030 w 845609"/>
                  <a:gd name="connsiteY6" fmla="*/ 128202 h 899968"/>
                  <a:gd name="connsiteX7" fmla="*/ 94465 w 845609"/>
                  <a:gd name="connsiteY7" fmla="*/ 131873 h 899968"/>
                  <a:gd name="connsiteX8" fmla="*/ 54468 w 845609"/>
                  <a:gd name="connsiteY8" fmla="*/ 899969 h 899968"/>
                  <a:gd name="connsiteX9" fmla="*/ 35622 w 845609"/>
                  <a:gd name="connsiteY9" fmla="*/ 895553 h 899968"/>
                  <a:gd name="connsiteX10" fmla="*/ 11833 w 845609"/>
                  <a:gd name="connsiteY10" fmla="*/ 857569 h 899968"/>
                  <a:gd name="connsiteX11" fmla="*/ 5744 w 845609"/>
                  <a:gd name="connsiteY11" fmla="*/ 585349 h 899968"/>
                  <a:gd name="connsiteX12" fmla="*/ 12111 w 845609"/>
                  <a:gd name="connsiteY12" fmla="*/ 106758 h 899968"/>
                  <a:gd name="connsiteX13" fmla="*/ 182030 w 845609"/>
                  <a:gd name="connsiteY13" fmla="*/ 42968 h 899968"/>
                  <a:gd name="connsiteX14" fmla="*/ 216227 w 845609"/>
                  <a:gd name="connsiteY14" fmla="*/ 43057 h 899968"/>
                  <a:gd name="connsiteX15" fmla="*/ 259107 w 845609"/>
                  <a:gd name="connsiteY15" fmla="*/ 43168 h 899968"/>
                  <a:gd name="connsiteX16" fmla="*/ 795935 w 845609"/>
                  <a:gd name="connsiteY16" fmla="*/ 602 h 899968"/>
                  <a:gd name="connsiteX17" fmla="*/ 840129 w 845609"/>
                  <a:gd name="connsiteY17" fmla="*/ 21757 h 899968"/>
                  <a:gd name="connsiteX18" fmla="*/ 835253 w 845609"/>
                  <a:gd name="connsiteY18" fmla="*/ 70475 h 899968"/>
                  <a:gd name="connsiteX19" fmla="*/ 818822 w 845609"/>
                  <a:gd name="connsiteY19" fmla="*/ 88505 h 899968"/>
                  <a:gd name="connsiteX20" fmla="*/ 784324 w 845609"/>
                  <a:gd name="connsiteY20" fmla="*/ 126779 h 899968"/>
                  <a:gd name="connsiteX21" fmla="*/ 80272 w 845609"/>
                  <a:gd name="connsiteY21" fmla="*/ 891282 h 899968"/>
                  <a:gd name="connsiteX22" fmla="*/ 54468 w 845609"/>
                  <a:gd name="connsiteY22" fmla="*/ 899969 h 89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5609" h="899968">
                    <a:moveTo>
                      <a:pt x="94465" y="131873"/>
                    </a:moveTo>
                    <a:cubicBezTo>
                      <a:pt x="80150" y="227573"/>
                      <a:pt x="85460" y="400299"/>
                      <a:pt x="90992" y="582758"/>
                    </a:cubicBezTo>
                    <a:cubicBezTo>
                      <a:pt x="92762" y="640563"/>
                      <a:pt x="94588" y="699625"/>
                      <a:pt x="95768" y="757563"/>
                    </a:cubicBezTo>
                    <a:cubicBezTo>
                      <a:pt x="247029" y="601956"/>
                      <a:pt x="598076" y="221823"/>
                      <a:pt x="695914" y="101686"/>
                    </a:cubicBezTo>
                    <a:cubicBezTo>
                      <a:pt x="519172" y="124832"/>
                      <a:pt x="377318" y="128391"/>
                      <a:pt x="259107" y="128391"/>
                    </a:cubicBezTo>
                    <a:cubicBezTo>
                      <a:pt x="243890" y="128391"/>
                      <a:pt x="229452" y="128369"/>
                      <a:pt x="215915" y="128313"/>
                    </a:cubicBezTo>
                    <a:lnTo>
                      <a:pt x="182030" y="128202"/>
                    </a:lnTo>
                    <a:cubicBezTo>
                      <a:pt x="160857" y="128202"/>
                      <a:pt x="115483" y="128202"/>
                      <a:pt x="94465" y="131873"/>
                    </a:cubicBezTo>
                    <a:close/>
                    <a:moveTo>
                      <a:pt x="54468" y="899969"/>
                    </a:moveTo>
                    <a:cubicBezTo>
                      <a:pt x="48045" y="899969"/>
                      <a:pt x="41611" y="898512"/>
                      <a:pt x="35622" y="895553"/>
                    </a:cubicBezTo>
                    <a:cubicBezTo>
                      <a:pt x="21150" y="888434"/>
                      <a:pt x="11900" y="873708"/>
                      <a:pt x="11833" y="857569"/>
                    </a:cubicBezTo>
                    <a:cubicBezTo>
                      <a:pt x="11399" y="770355"/>
                      <a:pt x="8516" y="676300"/>
                      <a:pt x="5744" y="585349"/>
                    </a:cubicBezTo>
                    <a:cubicBezTo>
                      <a:pt x="-178" y="391701"/>
                      <a:pt x="-5767" y="208698"/>
                      <a:pt x="12111" y="106758"/>
                    </a:cubicBezTo>
                    <a:cubicBezTo>
                      <a:pt x="18479" y="42968"/>
                      <a:pt x="94376" y="42968"/>
                      <a:pt x="182030" y="42968"/>
                    </a:cubicBezTo>
                    <a:lnTo>
                      <a:pt x="216227" y="43057"/>
                    </a:lnTo>
                    <a:cubicBezTo>
                      <a:pt x="229697" y="43113"/>
                      <a:pt x="243957" y="43168"/>
                      <a:pt x="259107" y="43168"/>
                    </a:cubicBezTo>
                    <a:cubicBezTo>
                      <a:pt x="398246" y="43168"/>
                      <a:pt x="570836" y="38108"/>
                      <a:pt x="795935" y="602"/>
                    </a:cubicBezTo>
                    <a:cubicBezTo>
                      <a:pt x="813635" y="-2413"/>
                      <a:pt x="831335" y="6096"/>
                      <a:pt x="840129" y="21757"/>
                    </a:cubicBezTo>
                    <a:cubicBezTo>
                      <a:pt x="848946" y="37396"/>
                      <a:pt x="846986" y="56872"/>
                      <a:pt x="835253" y="70475"/>
                    </a:cubicBezTo>
                    <a:cubicBezTo>
                      <a:pt x="832704" y="73411"/>
                      <a:pt x="826403" y="80274"/>
                      <a:pt x="818822" y="88505"/>
                    </a:cubicBezTo>
                    <a:cubicBezTo>
                      <a:pt x="808915" y="99205"/>
                      <a:pt x="788265" y="121506"/>
                      <a:pt x="784324" y="126779"/>
                    </a:cubicBezTo>
                    <a:cubicBezTo>
                      <a:pt x="717655" y="220344"/>
                      <a:pt x="145083" y="842108"/>
                      <a:pt x="80272" y="891282"/>
                    </a:cubicBezTo>
                    <a:cubicBezTo>
                      <a:pt x="72725" y="897010"/>
                      <a:pt x="63630" y="899969"/>
                      <a:pt x="54468" y="899969"/>
                    </a:cubicBezTo>
                  </a:path>
                </a:pathLst>
              </a:custGeom>
              <a:solidFill>
                <a:srgbClr val="092134"/>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337" name="TextBox 336">
              <a:extLst>
                <a:ext uri="{FF2B5EF4-FFF2-40B4-BE49-F238E27FC236}">
                  <a16:creationId xmlns:a16="http://schemas.microsoft.com/office/drawing/2014/main" id="{70F110EC-D26A-4DE2-9DC3-26A9F80FD04F}"/>
                </a:ext>
              </a:extLst>
            </p:cNvPr>
            <p:cNvSpPr txBox="1"/>
            <p:nvPr/>
          </p:nvSpPr>
          <p:spPr>
            <a:xfrm>
              <a:off x="8984552" y="6866887"/>
              <a:ext cx="4996617" cy="1569660"/>
            </a:xfrm>
            <a:prstGeom prst="rect">
              <a:avLst/>
            </a:prstGeom>
            <a:noFill/>
          </p:spPr>
          <p:txBody>
            <a:bodyPr wrap="square">
              <a:spAutoFit/>
            </a:bodyPr>
            <a:lstStyle/>
            <a:p>
              <a:pPr algn="ctr"/>
              <a:r>
                <a:rPr lang="en-US" sz="4800" b="1">
                  <a:latin typeface="Arial" panose="020B0604020202020204" pitchFamily="34" charset="0"/>
                  <a:cs typeface="Arial" panose="020B0604020202020204" pitchFamily="34" charset="0"/>
                </a:rPr>
                <a:t>Tỉ: ST1 giảm đi </a:t>
              </a:r>
              <a:r>
                <a:rPr lang="en-US" sz="4800" b="1">
                  <a:solidFill>
                    <a:srgbClr val="DC347A"/>
                  </a:solidFill>
                  <a:latin typeface="Arial" panose="020B0604020202020204" pitchFamily="34" charset="0"/>
                  <a:cs typeface="Arial" panose="020B0604020202020204" pitchFamily="34" charset="0"/>
                </a:rPr>
                <a:t>10 lần </a:t>
              </a:r>
              <a:r>
                <a:rPr lang="en-US" sz="4800" b="1">
                  <a:latin typeface="Arial" panose="020B0604020202020204" pitchFamily="34" charset="0"/>
                  <a:cs typeface="Arial" panose="020B0604020202020204" pitchFamily="34" charset="0"/>
                </a:rPr>
                <a:t>được ST2</a:t>
              </a:r>
              <a:endParaRPr lang="en-US" sz="4800" b="1" dirty="0">
                <a:latin typeface="Arial" panose="020B0604020202020204" pitchFamily="34" charset="0"/>
                <a:cs typeface="Arial" panose="020B0604020202020204" pitchFamily="34" charset="0"/>
              </a:endParaRPr>
            </a:p>
          </p:txBody>
        </p:sp>
      </p:grpSp>
      <p:grpSp>
        <p:nvGrpSpPr>
          <p:cNvPr id="339" name="Group 338">
            <a:extLst>
              <a:ext uri="{FF2B5EF4-FFF2-40B4-BE49-F238E27FC236}">
                <a16:creationId xmlns:a16="http://schemas.microsoft.com/office/drawing/2014/main" id="{F37DF8EC-A310-4E97-B088-C366B7855791}"/>
              </a:ext>
            </a:extLst>
          </p:cNvPr>
          <p:cNvGrpSpPr/>
          <p:nvPr/>
        </p:nvGrpSpPr>
        <p:grpSpPr>
          <a:xfrm>
            <a:off x="8427148" y="6180032"/>
            <a:ext cx="5739659" cy="3026611"/>
            <a:chOff x="8348190" y="6102380"/>
            <a:chExt cx="5739659" cy="3026611"/>
          </a:xfrm>
        </p:grpSpPr>
        <p:grpSp>
          <p:nvGrpSpPr>
            <p:cNvPr id="340" name="Picture 39">
              <a:extLst>
                <a:ext uri="{FF2B5EF4-FFF2-40B4-BE49-F238E27FC236}">
                  <a16:creationId xmlns:a16="http://schemas.microsoft.com/office/drawing/2014/main" id="{6BF6CE7E-BAC8-4F99-81D1-77A8D584255A}"/>
                </a:ext>
              </a:extLst>
            </p:cNvPr>
            <p:cNvGrpSpPr/>
            <p:nvPr/>
          </p:nvGrpSpPr>
          <p:grpSpPr>
            <a:xfrm>
              <a:off x="8348190" y="6102380"/>
              <a:ext cx="5739659" cy="3026611"/>
              <a:chOff x="10137796" y="7256534"/>
              <a:chExt cx="4359069" cy="3553782"/>
            </a:xfrm>
          </p:grpSpPr>
          <p:sp>
            <p:nvSpPr>
              <p:cNvPr id="342" name="Freeform: Shape 341">
                <a:extLst>
                  <a:ext uri="{FF2B5EF4-FFF2-40B4-BE49-F238E27FC236}">
                    <a16:creationId xmlns:a16="http://schemas.microsoft.com/office/drawing/2014/main" id="{AAE9C777-C850-4119-BE21-B967B359D273}"/>
                  </a:ext>
                </a:extLst>
              </p:cNvPr>
              <p:cNvSpPr/>
              <p:nvPr/>
            </p:nvSpPr>
            <p:spPr>
              <a:xfrm>
                <a:off x="10137796" y="7468678"/>
                <a:ext cx="4316485" cy="3299036"/>
              </a:xfrm>
              <a:custGeom>
                <a:avLst/>
                <a:gdLst>
                  <a:gd name="connsiteX0" fmla="*/ 3954750 w 4030193"/>
                  <a:gd name="connsiteY0" fmla="*/ 2292781 h 3072186"/>
                  <a:gd name="connsiteX1" fmla="*/ 4007972 w 4030193"/>
                  <a:gd name="connsiteY1" fmla="*/ 2233552 h 3072186"/>
                  <a:gd name="connsiteX2" fmla="*/ 4026217 w 4030193"/>
                  <a:gd name="connsiteY2" fmla="*/ 296617 h 3072186"/>
                  <a:gd name="connsiteX3" fmla="*/ 3691490 w 4030193"/>
                  <a:gd name="connsiteY3" fmla="*/ 57711 h 3072186"/>
                  <a:gd name="connsiteX4" fmla="*/ 33560 w 4030193"/>
                  <a:gd name="connsiteY4" fmla="*/ 216989 h 3072186"/>
                  <a:gd name="connsiteX5" fmla="*/ 1689 w 4030193"/>
                  <a:gd name="connsiteY5" fmla="*/ 2924345 h 3072186"/>
                  <a:gd name="connsiteX6" fmla="*/ 3259514 w 4030193"/>
                  <a:gd name="connsiteY6" fmla="*/ 3048264 h 3072186"/>
                  <a:gd name="connsiteX7" fmla="*/ 3954750 w 4030193"/>
                  <a:gd name="connsiteY7" fmla="*/ 2292781 h 307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0193" h="3072186">
                    <a:moveTo>
                      <a:pt x="3954750" y="2292781"/>
                    </a:moveTo>
                    <a:cubicBezTo>
                      <a:pt x="3971236" y="2269690"/>
                      <a:pt x="3989103" y="2250470"/>
                      <a:pt x="4007972" y="2233552"/>
                    </a:cubicBezTo>
                    <a:cubicBezTo>
                      <a:pt x="4007293" y="1477013"/>
                      <a:pt x="4041613" y="433550"/>
                      <a:pt x="4026217" y="296617"/>
                    </a:cubicBezTo>
                    <a:cubicBezTo>
                      <a:pt x="3996973" y="36199"/>
                      <a:pt x="3951533" y="60247"/>
                      <a:pt x="3691490" y="57711"/>
                    </a:cubicBezTo>
                    <a:cubicBezTo>
                      <a:pt x="432051" y="26078"/>
                      <a:pt x="8" y="-117473"/>
                      <a:pt x="33560" y="216989"/>
                    </a:cubicBezTo>
                    <a:cubicBezTo>
                      <a:pt x="23908" y="1749633"/>
                      <a:pt x="-7584" y="2741252"/>
                      <a:pt x="1689" y="2924345"/>
                    </a:cubicBezTo>
                    <a:cubicBezTo>
                      <a:pt x="-11781" y="3068062"/>
                      <a:pt x="2083800" y="3101598"/>
                      <a:pt x="3259514" y="3048264"/>
                    </a:cubicBezTo>
                    <a:cubicBezTo>
                      <a:pt x="3348726" y="2975087"/>
                      <a:pt x="3888837" y="2385234"/>
                      <a:pt x="3954750" y="2292781"/>
                    </a:cubicBezTo>
                  </a:path>
                </a:pathLst>
              </a:custGeom>
              <a:solidFill>
                <a:srgbClr val="FCD9EE"/>
              </a:solidFill>
              <a:ln w="2844"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570A4175-A22A-4416-BBF4-F4D8B7070B49}"/>
                  </a:ext>
                </a:extLst>
              </p:cNvPr>
              <p:cNvSpPr/>
              <p:nvPr/>
            </p:nvSpPr>
            <p:spPr>
              <a:xfrm>
                <a:off x="10260630" y="7652955"/>
                <a:ext cx="4236235" cy="3157361"/>
              </a:xfrm>
              <a:custGeom>
                <a:avLst/>
                <a:gdLst>
                  <a:gd name="connsiteX0" fmla="*/ 86571 w 4115448"/>
                  <a:gd name="connsiteY0" fmla="*/ 2955906 h 3157361"/>
                  <a:gd name="connsiteX1" fmla="*/ 2098184 w 4115448"/>
                  <a:gd name="connsiteY1" fmla="*/ 3072139 h 3157361"/>
                  <a:gd name="connsiteX2" fmla="*/ 2098384 w 4115448"/>
                  <a:gd name="connsiteY2" fmla="*/ 3072139 h 3157361"/>
                  <a:gd name="connsiteX3" fmla="*/ 3285430 w 4115448"/>
                  <a:gd name="connsiteY3" fmla="*/ 3048937 h 3157361"/>
                  <a:gd name="connsiteX4" fmla="*/ 3962654 w 4115448"/>
                  <a:gd name="connsiteY4" fmla="*/ 2310617 h 3157361"/>
                  <a:gd name="connsiteX5" fmla="*/ 4007973 w 4115448"/>
                  <a:gd name="connsiteY5" fmla="*/ 2257717 h 3157361"/>
                  <a:gd name="connsiteX6" fmla="*/ 4021453 w 4115448"/>
                  <a:gd name="connsiteY6" fmla="*/ 1140465 h 3157361"/>
                  <a:gd name="connsiteX7" fmla="*/ 4026507 w 4115448"/>
                  <a:gd name="connsiteY7" fmla="*/ 343939 h 3157361"/>
                  <a:gd name="connsiteX8" fmla="*/ 3973664 w 4115448"/>
                  <a:gd name="connsiteY8" fmla="*/ 164506 h 3157361"/>
                  <a:gd name="connsiteX9" fmla="*/ 3795697 w 4115448"/>
                  <a:gd name="connsiteY9" fmla="*/ 143217 h 3157361"/>
                  <a:gd name="connsiteX10" fmla="*/ 3733714 w 4115448"/>
                  <a:gd name="connsiteY10" fmla="*/ 142939 h 3157361"/>
                  <a:gd name="connsiteX11" fmla="*/ 1585668 w 4115448"/>
                  <a:gd name="connsiteY11" fmla="*/ 102385 h 3157361"/>
                  <a:gd name="connsiteX12" fmla="*/ 704428 w 4115448"/>
                  <a:gd name="connsiteY12" fmla="*/ 85212 h 3157361"/>
                  <a:gd name="connsiteX13" fmla="*/ 137644 w 4115448"/>
                  <a:gd name="connsiteY13" fmla="*/ 161381 h 3157361"/>
                  <a:gd name="connsiteX14" fmla="*/ 118664 w 4115448"/>
                  <a:gd name="connsiteY14" fmla="*/ 255324 h 3157361"/>
                  <a:gd name="connsiteX15" fmla="*/ 118887 w 4115448"/>
                  <a:gd name="connsiteY15" fmla="*/ 259840 h 3157361"/>
                  <a:gd name="connsiteX16" fmla="*/ 94118 w 4115448"/>
                  <a:gd name="connsiteY16" fmla="*/ 2219899 h 3157361"/>
                  <a:gd name="connsiteX17" fmla="*/ 86571 w 4115448"/>
                  <a:gd name="connsiteY17" fmla="*/ 2955906 h 3157361"/>
                  <a:gd name="connsiteX18" fmla="*/ 2098384 w 4115448"/>
                  <a:gd name="connsiteY18" fmla="*/ 3157362 h 3157361"/>
                  <a:gd name="connsiteX19" fmla="*/ 2098184 w 4115448"/>
                  <a:gd name="connsiteY19" fmla="*/ 3157362 h 3157361"/>
                  <a:gd name="connsiteX20" fmla="*/ 736678 w 4115448"/>
                  <a:gd name="connsiteY20" fmla="*/ 3124727 h 3157361"/>
                  <a:gd name="connsiteX21" fmla="*/ 18443 w 4115448"/>
                  <a:gd name="connsiteY21" fmla="*/ 3009662 h 3157361"/>
                  <a:gd name="connsiteX22" fmla="*/ 1656 w 4115448"/>
                  <a:gd name="connsiteY22" fmla="*/ 2966984 h 3157361"/>
                  <a:gd name="connsiteX23" fmla="*/ 8825 w 4115448"/>
                  <a:gd name="connsiteY23" fmla="*/ 2218453 h 3157361"/>
                  <a:gd name="connsiteX24" fmla="*/ 33561 w 4115448"/>
                  <a:gd name="connsiteY24" fmla="*/ 261497 h 3157361"/>
                  <a:gd name="connsiteX25" fmla="*/ 74381 w 4115448"/>
                  <a:gd name="connsiteY25" fmla="*/ 104187 h 3157361"/>
                  <a:gd name="connsiteX26" fmla="*/ 704428 w 4115448"/>
                  <a:gd name="connsiteY26" fmla="*/ 0 h 3157361"/>
                  <a:gd name="connsiteX27" fmla="*/ 1587872 w 4115448"/>
                  <a:gd name="connsiteY27" fmla="*/ 17174 h 3157361"/>
                  <a:gd name="connsiteX28" fmla="*/ 3734560 w 4115448"/>
                  <a:gd name="connsiteY28" fmla="*/ 57716 h 3157361"/>
                  <a:gd name="connsiteX29" fmla="*/ 3795764 w 4115448"/>
                  <a:gd name="connsiteY29" fmla="*/ 57972 h 3157361"/>
                  <a:gd name="connsiteX30" fmla="*/ 4111255 w 4115448"/>
                  <a:gd name="connsiteY30" fmla="*/ 334463 h 3157361"/>
                  <a:gd name="connsiteX31" fmla="*/ 4106735 w 4115448"/>
                  <a:gd name="connsiteY31" fmla="*/ 1141966 h 3157361"/>
                  <a:gd name="connsiteX32" fmla="*/ 4093288 w 4115448"/>
                  <a:gd name="connsiteY32" fmla="*/ 2276114 h 3157361"/>
                  <a:gd name="connsiteX33" fmla="*/ 4079128 w 4115448"/>
                  <a:gd name="connsiteY33" fmla="*/ 2307858 h 3157361"/>
                  <a:gd name="connsiteX34" fmla="*/ 4032118 w 4115448"/>
                  <a:gd name="connsiteY34" fmla="*/ 2360080 h 3157361"/>
                  <a:gd name="connsiteX35" fmla="*/ 3329234 w 4115448"/>
                  <a:gd name="connsiteY35" fmla="*/ 3123760 h 3157361"/>
                  <a:gd name="connsiteX36" fmla="*/ 3304087 w 4115448"/>
                  <a:gd name="connsiteY36" fmla="*/ 3133414 h 3157361"/>
                  <a:gd name="connsiteX37" fmla="*/ 2098384 w 4115448"/>
                  <a:gd name="connsiteY37" fmla="*/ 3157362 h 315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5448" h="3157361">
                    <a:moveTo>
                      <a:pt x="86571" y="2955906"/>
                    </a:moveTo>
                    <a:cubicBezTo>
                      <a:pt x="178666" y="3012966"/>
                      <a:pt x="901832" y="3072139"/>
                      <a:pt x="2098184" y="3072139"/>
                    </a:cubicBezTo>
                    <a:cubicBezTo>
                      <a:pt x="2098240" y="3072139"/>
                      <a:pt x="2098329" y="3072139"/>
                      <a:pt x="2098384" y="3072139"/>
                    </a:cubicBezTo>
                    <a:cubicBezTo>
                      <a:pt x="2527711" y="3072139"/>
                      <a:pt x="2948443" y="3063908"/>
                      <a:pt x="3285430" y="3048937"/>
                    </a:cubicBezTo>
                    <a:cubicBezTo>
                      <a:pt x="3399700" y="2945940"/>
                      <a:pt x="3905191" y="2391257"/>
                      <a:pt x="3962654" y="2310617"/>
                    </a:cubicBezTo>
                    <a:cubicBezTo>
                      <a:pt x="3976124" y="2291741"/>
                      <a:pt x="3991041" y="2274312"/>
                      <a:pt x="4007973" y="2257717"/>
                    </a:cubicBezTo>
                    <a:cubicBezTo>
                      <a:pt x="4007906" y="1905313"/>
                      <a:pt x="4015086" y="1499353"/>
                      <a:pt x="4021453" y="1140465"/>
                    </a:cubicBezTo>
                    <a:cubicBezTo>
                      <a:pt x="4028344" y="750466"/>
                      <a:pt x="4034333" y="413657"/>
                      <a:pt x="4026507" y="343939"/>
                    </a:cubicBezTo>
                    <a:cubicBezTo>
                      <a:pt x="4014184" y="234380"/>
                      <a:pt x="3999368" y="184071"/>
                      <a:pt x="3973664" y="164506"/>
                    </a:cubicBezTo>
                    <a:cubicBezTo>
                      <a:pt x="3945934" y="143373"/>
                      <a:pt x="3886133" y="143306"/>
                      <a:pt x="3795697" y="143217"/>
                    </a:cubicBezTo>
                    <a:cubicBezTo>
                      <a:pt x="3776517" y="143184"/>
                      <a:pt x="3755900" y="143150"/>
                      <a:pt x="3733714" y="142939"/>
                    </a:cubicBezTo>
                    <a:cubicBezTo>
                      <a:pt x="2807546" y="133952"/>
                      <a:pt x="2101323" y="115688"/>
                      <a:pt x="1585668" y="102385"/>
                    </a:cubicBezTo>
                    <a:cubicBezTo>
                      <a:pt x="1214272" y="92786"/>
                      <a:pt x="920923" y="85212"/>
                      <a:pt x="704428" y="85212"/>
                    </a:cubicBezTo>
                    <a:cubicBezTo>
                      <a:pt x="405613" y="85212"/>
                      <a:pt x="194874" y="98181"/>
                      <a:pt x="137644" y="161381"/>
                    </a:cubicBezTo>
                    <a:cubicBezTo>
                      <a:pt x="119722" y="181179"/>
                      <a:pt x="114045" y="209264"/>
                      <a:pt x="118664" y="255324"/>
                    </a:cubicBezTo>
                    <a:cubicBezTo>
                      <a:pt x="118820" y="256825"/>
                      <a:pt x="118887" y="258316"/>
                      <a:pt x="118887" y="259840"/>
                    </a:cubicBezTo>
                    <a:cubicBezTo>
                      <a:pt x="113700" y="1083082"/>
                      <a:pt x="102378" y="1740162"/>
                      <a:pt x="94118" y="2219899"/>
                    </a:cubicBezTo>
                    <a:cubicBezTo>
                      <a:pt x="87495" y="2605104"/>
                      <a:pt x="83031" y="2863876"/>
                      <a:pt x="86571" y="2955906"/>
                    </a:cubicBezTo>
                    <a:close/>
                    <a:moveTo>
                      <a:pt x="2098384" y="3157362"/>
                    </a:moveTo>
                    <a:cubicBezTo>
                      <a:pt x="2098295" y="3157362"/>
                      <a:pt x="2098273" y="3157362"/>
                      <a:pt x="2098184" y="3157362"/>
                    </a:cubicBezTo>
                    <a:cubicBezTo>
                      <a:pt x="1583253" y="3157362"/>
                      <a:pt x="1099725" y="3145772"/>
                      <a:pt x="736678" y="3124727"/>
                    </a:cubicBezTo>
                    <a:cubicBezTo>
                      <a:pt x="89098" y="3087199"/>
                      <a:pt x="39583" y="3032875"/>
                      <a:pt x="18443" y="3009662"/>
                    </a:cubicBezTo>
                    <a:cubicBezTo>
                      <a:pt x="7189" y="2997338"/>
                      <a:pt x="1322" y="2982300"/>
                      <a:pt x="1656" y="2966984"/>
                    </a:cubicBezTo>
                    <a:cubicBezTo>
                      <a:pt x="-2540" y="2878858"/>
                      <a:pt x="1745" y="2629474"/>
                      <a:pt x="8825" y="2218453"/>
                    </a:cubicBezTo>
                    <a:cubicBezTo>
                      <a:pt x="17074" y="1739316"/>
                      <a:pt x="28373" y="1083238"/>
                      <a:pt x="33561" y="261497"/>
                    </a:cubicBezTo>
                    <a:cubicBezTo>
                      <a:pt x="29330" y="217239"/>
                      <a:pt x="29486" y="153784"/>
                      <a:pt x="74381" y="104187"/>
                    </a:cubicBezTo>
                    <a:cubicBezTo>
                      <a:pt x="144936" y="26272"/>
                      <a:pt x="303911" y="0"/>
                      <a:pt x="704428" y="0"/>
                    </a:cubicBezTo>
                    <a:cubicBezTo>
                      <a:pt x="922025" y="0"/>
                      <a:pt x="1215864" y="7575"/>
                      <a:pt x="1587872" y="17174"/>
                    </a:cubicBezTo>
                    <a:cubicBezTo>
                      <a:pt x="2103260" y="30476"/>
                      <a:pt x="2809071" y="48718"/>
                      <a:pt x="3734560" y="57716"/>
                    </a:cubicBezTo>
                    <a:cubicBezTo>
                      <a:pt x="3756457" y="57905"/>
                      <a:pt x="3776829" y="57939"/>
                      <a:pt x="3795764" y="57972"/>
                    </a:cubicBezTo>
                    <a:cubicBezTo>
                      <a:pt x="4016611" y="58217"/>
                      <a:pt x="4081588" y="70062"/>
                      <a:pt x="4111255" y="334463"/>
                    </a:cubicBezTo>
                    <a:cubicBezTo>
                      <a:pt x="4119682" y="409675"/>
                      <a:pt x="4113971" y="732814"/>
                      <a:pt x="4106735" y="1141966"/>
                    </a:cubicBezTo>
                    <a:cubicBezTo>
                      <a:pt x="4100279" y="1506794"/>
                      <a:pt x="4092943" y="1920262"/>
                      <a:pt x="4093288" y="2276114"/>
                    </a:cubicBezTo>
                    <a:cubicBezTo>
                      <a:pt x="4093321" y="2288237"/>
                      <a:pt x="4088167" y="2299772"/>
                      <a:pt x="4079128" y="2307858"/>
                    </a:cubicBezTo>
                    <a:cubicBezTo>
                      <a:pt x="4060939" y="2324175"/>
                      <a:pt x="4045599" y="2341260"/>
                      <a:pt x="4032118" y="2360080"/>
                    </a:cubicBezTo>
                    <a:cubicBezTo>
                      <a:pt x="3968955" y="2448751"/>
                      <a:pt x="3424747" y="3045400"/>
                      <a:pt x="3329234" y="3123760"/>
                    </a:cubicBezTo>
                    <a:cubicBezTo>
                      <a:pt x="3322121" y="3129599"/>
                      <a:pt x="3313316" y="3133014"/>
                      <a:pt x="3304087" y="3133414"/>
                    </a:cubicBezTo>
                    <a:cubicBezTo>
                      <a:pt x="2963449" y="3148875"/>
                      <a:pt x="2535225" y="3157362"/>
                      <a:pt x="2098384" y="3157362"/>
                    </a:cubicBezTo>
                  </a:path>
                </a:pathLst>
              </a:custGeom>
              <a:solidFill>
                <a:srgbClr val="092134"/>
              </a:solidFill>
              <a:ln w="2844"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BC066D1-D049-4CBA-939B-178BEDA25DBF}"/>
                  </a:ext>
                </a:extLst>
              </p:cNvPr>
              <p:cNvSpPr/>
              <p:nvPr/>
            </p:nvSpPr>
            <p:spPr>
              <a:xfrm>
                <a:off x="10411557" y="7256534"/>
                <a:ext cx="425059" cy="852867"/>
              </a:xfrm>
              <a:custGeom>
                <a:avLst/>
                <a:gdLst>
                  <a:gd name="connsiteX0" fmla="*/ 114533 w 602289"/>
                  <a:gd name="connsiteY0" fmla="*/ 944924 h 959398"/>
                  <a:gd name="connsiteX1" fmla="*/ 12642 w 602289"/>
                  <a:gd name="connsiteY1" fmla="*/ 711768 h 959398"/>
                  <a:gd name="connsiteX2" fmla="*/ 272551 w 602289"/>
                  <a:gd name="connsiteY2" fmla="*/ 84976 h 959398"/>
                  <a:gd name="connsiteX3" fmla="*/ 462663 w 602289"/>
                  <a:gd name="connsiteY3" fmla="*/ 11332 h 959398"/>
                  <a:gd name="connsiteX4" fmla="*/ 525781 w 602289"/>
                  <a:gd name="connsiteY4" fmla="*/ 189809 h 959398"/>
                  <a:gd name="connsiteX5" fmla="*/ 298400 w 602289"/>
                  <a:gd name="connsiteY5" fmla="*/ 738118 h 959398"/>
                  <a:gd name="connsiteX6" fmla="*/ 181625 w 602289"/>
                  <a:gd name="connsiteY6" fmla="*/ 786424 h 959398"/>
                  <a:gd name="connsiteX7" fmla="*/ 133290 w 602289"/>
                  <a:gd name="connsiteY7" fmla="*/ 669768 h 959398"/>
                  <a:gd name="connsiteX8" fmla="*/ 264158 w 602289"/>
                  <a:gd name="connsiteY8" fmla="*/ 354192 h 959398"/>
                  <a:gd name="connsiteX9" fmla="*/ 299591 w 602289"/>
                  <a:gd name="connsiteY9" fmla="*/ 339532 h 959398"/>
                  <a:gd name="connsiteX10" fmla="*/ 314274 w 602289"/>
                  <a:gd name="connsiteY10" fmla="*/ 374959 h 959398"/>
                  <a:gd name="connsiteX11" fmla="*/ 183406 w 602289"/>
                  <a:gd name="connsiteY11" fmla="*/ 690512 h 959398"/>
                  <a:gd name="connsiteX12" fmla="*/ 202397 w 602289"/>
                  <a:gd name="connsiteY12" fmla="*/ 736349 h 959398"/>
                  <a:gd name="connsiteX13" fmla="*/ 248261 w 602289"/>
                  <a:gd name="connsiteY13" fmla="*/ 717352 h 959398"/>
                  <a:gd name="connsiteX14" fmla="*/ 475665 w 602289"/>
                  <a:gd name="connsiteY14" fmla="*/ 169076 h 959398"/>
                  <a:gd name="connsiteX15" fmla="*/ 441891 w 602289"/>
                  <a:gd name="connsiteY15" fmla="*/ 61429 h 959398"/>
                  <a:gd name="connsiteX16" fmla="*/ 322667 w 602289"/>
                  <a:gd name="connsiteY16" fmla="*/ 105709 h 959398"/>
                  <a:gd name="connsiteX17" fmla="*/ 62758 w 602289"/>
                  <a:gd name="connsiteY17" fmla="*/ 732501 h 959398"/>
                  <a:gd name="connsiteX18" fmla="*/ 135305 w 602289"/>
                  <a:gd name="connsiteY18" fmla="*/ 894849 h 959398"/>
                  <a:gd name="connsiteX19" fmla="*/ 303342 w 602289"/>
                  <a:gd name="connsiteY19" fmla="*/ 841649 h 959398"/>
                  <a:gd name="connsiteX20" fmla="*/ 306915 w 602289"/>
                  <a:gd name="connsiteY20" fmla="*/ 833574 h 959398"/>
                  <a:gd name="connsiteX21" fmla="*/ 550093 w 602289"/>
                  <a:gd name="connsiteY21" fmla="*/ 247180 h 959398"/>
                  <a:gd name="connsiteX22" fmla="*/ 585537 w 602289"/>
                  <a:gd name="connsiteY22" fmla="*/ 232531 h 959398"/>
                  <a:gd name="connsiteX23" fmla="*/ 600220 w 602289"/>
                  <a:gd name="connsiteY23" fmla="*/ 267946 h 959398"/>
                  <a:gd name="connsiteX24" fmla="*/ 357032 w 602289"/>
                  <a:gd name="connsiteY24" fmla="*/ 854340 h 959398"/>
                  <a:gd name="connsiteX25" fmla="*/ 352289 w 602289"/>
                  <a:gd name="connsiteY25" fmla="*/ 864996 h 959398"/>
                  <a:gd name="connsiteX26" fmla="*/ 114533 w 602289"/>
                  <a:gd name="connsiteY26" fmla="*/ 944924 h 9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289" h="959398">
                    <a:moveTo>
                      <a:pt x="114533" y="944924"/>
                    </a:moveTo>
                    <a:cubicBezTo>
                      <a:pt x="28160" y="909187"/>
                      <a:pt x="-25908" y="804666"/>
                      <a:pt x="12642" y="711768"/>
                    </a:cubicBezTo>
                    <a:lnTo>
                      <a:pt x="272551" y="84976"/>
                    </a:lnTo>
                    <a:cubicBezTo>
                      <a:pt x="304299" y="8429"/>
                      <a:pt x="393767" y="-17198"/>
                      <a:pt x="462663" y="11332"/>
                    </a:cubicBezTo>
                    <a:cubicBezTo>
                      <a:pt x="531570" y="39851"/>
                      <a:pt x="557518" y="113239"/>
                      <a:pt x="525781" y="189809"/>
                    </a:cubicBezTo>
                    <a:lnTo>
                      <a:pt x="298400" y="738118"/>
                    </a:lnTo>
                    <a:cubicBezTo>
                      <a:pt x="279542" y="783621"/>
                      <a:pt x="227155" y="805277"/>
                      <a:pt x="181625" y="786424"/>
                    </a:cubicBezTo>
                    <a:cubicBezTo>
                      <a:pt x="136129" y="767571"/>
                      <a:pt x="114422" y="715238"/>
                      <a:pt x="133290" y="669768"/>
                    </a:cubicBezTo>
                    <a:lnTo>
                      <a:pt x="264158" y="354192"/>
                    </a:lnTo>
                    <a:cubicBezTo>
                      <a:pt x="269879" y="340378"/>
                      <a:pt x="285754" y="333804"/>
                      <a:pt x="299591" y="339532"/>
                    </a:cubicBezTo>
                    <a:cubicBezTo>
                      <a:pt x="313428" y="345272"/>
                      <a:pt x="319996" y="361111"/>
                      <a:pt x="314274" y="374959"/>
                    </a:cubicBezTo>
                    <a:lnTo>
                      <a:pt x="183406" y="690512"/>
                    </a:lnTo>
                    <a:cubicBezTo>
                      <a:pt x="175981" y="708376"/>
                      <a:pt x="184519" y="728942"/>
                      <a:pt x="202397" y="736349"/>
                    </a:cubicBezTo>
                    <a:cubicBezTo>
                      <a:pt x="220275" y="743768"/>
                      <a:pt x="240858" y="735248"/>
                      <a:pt x="248261" y="717352"/>
                    </a:cubicBezTo>
                    <a:lnTo>
                      <a:pt x="475665" y="169076"/>
                    </a:lnTo>
                    <a:cubicBezTo>
                      <a:pt x="490938" y="132181"/>
                      <a:pt x="491283" y="81851"/>
                      <a:pt x="441891" y="61429"/>
                    </a:cubicBezTo>
                    <a:cubicBezTo>
                      <a:pt x="392520" y="40985"/>
                      <a:pt x="337963" y="68848"/>
                      <a:pt x="322667" y="105709"/>
                    </a:cubicBezTo>
                    <a:lnTo>
                      <a:pt x="62758" y="732501"/>
                    </a:lnTo>
                    <a:cubicBezTo>
                      <a:pt x="35607" y="797925"/>
                      <a:pt x="76539" y="870557"/>
                      <a:pt x="135305" y="894849"/>
                    </a:cubicBezTo>
                    <a:cubicBezTo>
                      <a:pt x="199381" y="921410"/>
                      <a:pt x="278974" y="892680"/>
                      <a:pt x="303342" y="841649"/>
                    </a:cubicBezTo>
                    <a:cubicBezTo>
                      <a:pt x="304578" y="839013"/>
                      <a:pt x="305780" y="836321"/>
                      <a:pt x="306915" y="833574"/>
                    </a:cubicBezTo>
                    <a:lnTo>
                      <a:pt x="550093" y="247180"/>
                    </a:lnTo>
                    <a:cubicBezTo>
                      <a:pt x="555826" y="233365"/>
                      <a:pt x="571700" y="226825"/>
                      <a:pt x="585537" y="232531"/>
                    </a:cubicBezTo>
                    <a:cubicBezTo>
                      <a:pt x="599397" y="238259"/>
                      <a:pt x="605942" y="254132"/>
                      <a:pt x="600220" y="267946"/>
                    </a:cubicBezTo>
                    <a:lnTo>
                      <a:pt x="357032" y="854340"/>
                    </a:lnTo>
                    <a:cubicBezTo>
                      <a:pt x="355573" y="857899"/>
                      <a:pt x="353970" y="861492"/>
                      <a:pt x="352289" y="864996"/>
                    </a:cubicBezTo>
                    <a:cubicBezTo>
                      <a:pt x="310455" y="952721"/>
                      <a:pt x="197154" y="979160"/>
                      <a:pt x="114533" y="944924"/>
                    </a:cubicBezTo>
                  </a:path>
                </a:pathLst>
              </a:custGeom>
              <a:solidFill>
                <a:srgbClr val="092134"/>
              </a:solidFill>
              <a:ln w="2844"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8E17515C-E1D3-43DE-8BCC-E6DCE48B1DE0}"/>
                  </a:ext>
                </a:extLst>
              </p:cNvPr>
              <p:cNvSpPr/>
              <p:nvPr/>
            </p:nvSpPr>
            <p:spPr>
              <a:xfrm>
                <a:off x="13671779" y="9929080"/>
                <a:ext cx="760290" cy="814711"/>
              </a:xfrm>
              <a:custGeom>
                <a:avLst/>
                <a:gdLst>
                  <a:gd name="connsiteX0" fmla="*/ 11833 w 760290"/>
                  <a:gd name="connsiteY0" fmla="*/ 814712 h 814711"/>
                  <a:gd name="connsiteX1" fmla="*/ 707058 w 760290"/>
                  <a:gd name="connsiteY1" fmla="*/ 59229 h 814711"/>
                  <a:gd name="connsiteX2" fmla="*/ 760291 w 760290"/>
                  <a:gd name="connsiteY2" fmla="*/ 0 h 814711"/>
                  <a:gd name="connsiteX3" fmla="*/ 11800 w 760290"/>
                  <a:gd name="connsiteY3" fmla="*/ 69684 h 814711"/>
                  <a:gd name="connsiteX4" fmla="*/ 11833 w 760290"/>
                  <a:gd name="connsiteY4" fmla="*/ 814712 h 814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90" h="814711">
                    <a:moveTo>
                      <a:pt x="11833" y="814712"/>
                    </a:moveTo>
                    <a:cubicBezTo>
                      <a:pt x="70354" y="770298"/>
                      <a:pt x="641145" y="151693"/>
                      <a:pt x="707058" y="59229"/>
                    </a:cubicBezTo>
                    <a:cubicBezTo>
                      <a:pt x="713770" y="49808"/>
                      <a:pt x="753155" y="8264"/>
                      <a:pt x="760291" y="0"/>
                    </a:cubicBezTo>
                    <a:cubicBezTo>
                      <a:pt x="270462" y="81641"/>
                      <a:pt x="15807" y="10200"/>
                      <a:pt x="11800" y="69684"/>
                    </a:cubicBezTo>
                    <a:cubicBezTo>
                      <a:pt x="-14049" y="213246"/>
                      <a:pt x="10419" y="543126"/>
                      <a:pt x="11833" y="814712"/>
                    </a:cubicBezTo>
                  </a:path>
                </a:pathLst>
              </a:custGeom>
              <a:solidFill>
                <a:srgbClr val="DC347A"/>
              </a:solidFill>
              <a:ln w="284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DF75E25C-D9DD-4231-8E8D-DFEC727DFB7E}"/>
                  </a:ext>
                </a:extLst>
              </p:cNvPr>
              <p:cNvSpPr/>
              <p:nvPr/>
            </p:nvSpPr>
            <p:spPr>
              <a:xfrm>
                <a:off x="13629110" y="9886457"/>
                <a:ext cx="845609" cy="899968"/>
              </a:xfrm>
              <a:custGeom>
                <a:avLst/>
                <a:gdLst>
                  <a:gd name="connsiteX0" fmla="*/ 94465 w 845609"/>
                  <a:gd name="connsiteY0" fmla="*/ 131873 h 899968"/>
                  <a:gd name="connsiteX1" fmla="*/ 90992 w 845609"/>
                  <a:gd name="connsiteY1" fmla="*/ 582758 h 899968"/>
                  <a:gd name="connsiteX2" fmla="*/ 95768 w 845609"/>
                  <a:gd name="connsiteY2" fmla="*/ 757563 h 899968"/>
                  <a:gd name="connsiteX3" fmla="*/ 695914 w 845609"/>
                  <a:gd name="connsiteY3" fmla="*/ 101686 h 899968"/>
                  <a:gd name="connsiteX4" fmla="*/ 259107 w 845609"/>
                  <a:gd name="connsiteY4" fmla="*/ 128391 h 899968"/>
                  <a:gd name="connsiteX5" fmla="*/ 215915 w 845609"/>
                  <a:gd name="connsiteY5" fmla="*/ 128313 h 899968"/>
                  <a:gd name="connsiteX6" fmla="*/ 182030 w 845609"/>
                  <a:gd name="connsiteY6" fmla="*/ 128202 h 899968"/>
                  <a:gd name="connsiteX7" fmla="*/ 94465 w 845609"/>
                  <a:gd name="connsiteY7" fmla="*/ 131873 h 899968"/>
                  <a:gd name="connsiteX8" fmla="*/ 54468 w 845609"/>
                  <a:gd name="connsiteY8" fmla="*/ 899969 h 899968"/>
                  <a:gd name="connsiteX9" fmla="*/ 35622 w 845609"/>
                  <a:gd name="connsiteY9" fmla="*/ 895553 h 899968"/>
                  <a:gd name="connsiteX10" fmla="*/ 11833 w 845609"/>
                  <a:gd name="connsiteY10" fmla="*/ 857569 h 899968"/>
                  <a:gd name="connsiteX11" fmla="*/ 5744 w 845609"/>
                  <a:gd name="connsiteY11" fmla="*/ 585349 h 899968"/>
                  <a:gd name="connsiteX12" fmla="*/ 12111 w 845609"/>
                  <a:gd name="connsiteY12" fmla="*/ 106758 h 899968"/>
                  <a:gd name="connsiteX13" fmla="*/ 182030 w 845609"/>
                  <a:gd name="connsiteY13" fmla="*/ 42968 h 899968"/>
                  <a:gd name="connsiteX14" fmla="*/ 216227 w 845609"/>
                  <a:gd name="connsiteY14" fmla="*/ 43057 h 899968"/>
                  <a:gd name="connsiteX15" fmla="*/ 259107 w 845609"/>
                  <a:gd name="connsiteY15" fmla="*/ 43168 h 899968"/>
                  <a:gd name="connsiteX16" fmla="*/ 795935 w 845609"/>
                  <a:gd name="connsiteY16" fmla="*/ 602 h 899968"/>
                  <a:gd name="connsiteX17" fmla="*/ 840129 w 845609"/>
                  <a:gd name="connsiteY17" fmla="*/ 21757 h 899968"/>
                  <a:gd name="connsiteX18" fmla="*/ 835253 w 845609"/>
                  <a:gd name="connsiteY18" fmla="*/ 70475 h 899968"/>
                  <a:gd name="connsiteX19" fmla="*/ 818822 w 845609"/>
                  <a:gd name="connsiteY19" fmla="*/ 88505 h 899968"/>
                  <a:gd name="connsiteX20" fmla="*/ 784324 w 845609"/>
                  <a:gd name="connsiteY20" fmla="*/ 126779 h 899968"/>
                  <a:gd name="connsiteX21" fmla="*/ 80272 w 845609"/>
                  <a:gd name="connsiteY21" fmla="*/ 891282 h 899968"/>
                  <a:gd name="connsiteX22" fmla="*/ 54468 w 845609"/>
                  <a:gd name="connsiteY22" fmla="*/ 899969 h 89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5609" h="899968">
                    <a:moveTo>
                      <a:pt x="94465" y="131873"/>
                    </a:moveTo>
                    <a:cubicBezTo>
                      <a:pt x="80150" y="227573"/>
                      <a:pt x="85460" y="400299"/>
                      <a:pt x="90992" y="582758"/>
                    </a:cubicBezTo>
                    <a:cubicBezTo>
                      <a:pt x="92762" y="640563"/>
                      <a:pt x="94588" y="699625"/>
                      <a:pt x="95768" y="757563"/>
                    </a:cubicBezTo>
                    <a:cubicBezTo>
                      <a:pt x="247029" y="601956"/>
                      <a:pt x="598076" y="221823"/>
                      <a:pt x="695914" y="101686"/>
                    </a:cubicBezTo>
                    <a:cubicBezTo>
                      <a:pt x="519172" y="124832"/>
                      <a:pt x="377318" y="128391"/>
                      <a:pt x="259107" y="128391"/>
                    </a:cubicBezTo>
                    <a:cubicBezTo>
                      <a:pt x="243890" y="128391"/>
                      <a:pt x="229452" y="128369"/>
                      <a:pt x="215915" y="128313"/>
                    </a:cubicBezTo>
                    <a:lnTo>
                      <a:pt x="182030" y="128202"/>
                    </a:lnTo>
                    <a:cubicBezTo>
                      <a:pt x="160857" y="128202"/>
                      <a:pt x="115483" y="128202"/>
                      <a:pt x="94465" y="131873"/>
                    </a:cubicBezTo>
                    <a:close/>
                    <a:moveTo>
                      <a:pt x="54468" y="899969"/>
                    </a:moveTo>
                    <a:cubicBezTo>
                      <a:pt x="48045" y="899969"/>
                      <a:pt x="41611" y="898512"/>
                      <a:pt x="35622" y="895553"/>
                    </a:cubicBezTo>
                    <a:cubicBezTo>
                      <a:pt x="21150" y="888434"/>
                      <a:pt x="11900" y="873708"/>
                      <a:pt x="11833" y="857569"/>
                    </a:cubicBezTo>
                    <a:cubicBezTo>
                      <a:pt x="11399" y="770355"/>
                      <a:pt x="8516" y="676300"/>
                      <a:pt x="5744" y="585349"/>
                    </a:cubicBezTo>
                    <a:cubicBezTo>
                      <a:pt x="-178" y="391701"/>
                      <a:pt x="-5767" y="208698"/>
                      <a:pt x="12111" y="106758"/>
                    </a:cubicBezTo>
                    <a:cubicBezTo>
                      <a:pt x="18479" y="42968"/>
                      <a:pt x="94376" y="42968"/>
                      <a:pt x="182030" y="42968"/>
                    </a:cubicBezTo>
                    <a:lnTo>
                      <a:pt x="216227" y="43057"/>
                    </a:lnTo>
                    <a:cubicBezTo>
                      <a:pt x="229697" y="43113"/>
                      <a:pt x="243957" y="43168"/>
                      <a:pt x="259107" y="43168"/>
                    </a:cubicBezTo>
                    <a:cubicBezTo>
                      <a:pt x="398246" y="43168"/>
                      <a:pt x="570836" y="38108"/>
                      <a:pt x="795935" y="602"/>
                    </a:cubicBezTo>
                    <a:cubicBezTo>
                      <a:pt x="813635" y="-2413"/>
                      <a:pt x="831335" y="6096"/>
                      <a:pt x="840129" y="21757"/>
                    </a:cubicBezTo>
                    <a:cubicBezTo>
                      <a:pt x="848946" y="37396"/>
                      <a:pt x="846986" y="56872"/>
                      <a:pt x="835253" y="70475"/>
                    </a:cubicBezTo>
                    <a:cubicBezTo>
                      <a:pt x="832704" y="73411"/>
                      <a:pt x="826403" y="80274"/>
                      <a:pt x="818822" y="88505"/>
                    </a:cubicBezTo>
                    <a:cubicBezTo>
                      <a:pt x="808915" y="99205"/>
                      <a:pt x="788265" y="121506"/>
                      <a:pt x="784324" y="126779"/>
                    </a:cubicBezTo>
                    <a:cubicBezTo>
                      <a:pt x="717655" y="220344"/>
                      <a:pt x="145083" y="842108"/>
                      <a:pt x="80272" y="891282"/>
                    </a:cubicBezTo>
                    <a:cubicBezTo>
                      <a:pt x="72725" y="897010"/>
                      <a:pt x="63630" y="899969"/>
                      <a:pt x="54468" y="899969"/>
                    </a:cubicBezTo>
                  </a:path>
                </a:pathLst>
              </a:custGeom>
              <a:solidFill>
                <a:srgbClr val="092134"/>
              </a:solidFill>
              <a:ln w="2844" cap="flat">
                <a:noFill/>
                <a:prstDash val="solid"/>
                <a:miter/>
              </a:ln>
            </p:spPr>
            <p:txBody>
              <a:bodyPr rtlCol="0" anchor="ctr"/>
              <a:lstStyle/>
              <a:p>
                <a:endParaRPr lang="en-US"/>
              </a:p>
            </p:txBody>
          </p:sp>
        </p:grpSp>
        <p:sp>
          <p:nvSpPr>
            <p:cNvPr id="341" name="TextBox 340">
              <a:extLst>
                <a:ext uri="{FF2B5EF4-FFF2-40B4-BE49-F238E27FC236}">
                  <a16:creationId xmlns:a16="http://schemas.microsoft.com/office/drawing/2014/main" id="{16635394-7746-4826-8E3F-528842E87FEC}"/>
                </a:ext>
              </a:extLst>
            </p:cNvPr>
            <p:cNvSpPr txBox="1"/>
            <p:nvPr/>
          </p:nvSpPr>
          <p:spPr>
            <a:xfrm>
              <a:off x="8520622" y="6949992"/>
              <a:ext cx="5494187" cy="1323439"/>
            </a:xfrm>
            <a:prstGeom prst="rect">
              <a:avLst/>
            </a:prstGeom>
            <a:noFill/>
          </p:spPr>
          <p:txBody>
            <a:bodyPr wrap="square">
              <a:spAutoFit/>
            </a:bodyPr>
            <a:lstStyle/>
            <a:p>
              <a:pPr algn="ctr"/>
              <a:r>
                <a:rPr lang="en-US" sz="4000" b="1">
                  <a:latin typeface="Arial" panose="020B0604020202020204" pitchFamily="34" charset="0"/>
                  <a:cs typeface="Arial" panose="020B0604020202020204" pitchFamily="34" charset="0"/>
                </a:rPr>
                <a:t>Số thứ nhất: </a:t>
              </a:r>
              <a:r>
                <a:rPr lang="en-US" sz="4000" b="1">
                  <a:solidFill>
                    <a:srgbClr val="DC347A"/>
                  </a:solidFill>
                  <a:latin typeface="Arial" panose="020B0604020202020204" pitchFamily="34" charset="0"/>
                  <a:cs typeface="Arial" panose="020B0604020202020204" pitchFamily="34" charset="0"/>
                </a:rPr>
                <a:t>10 phần</a:t>
              </a:r>
            </a:p>
            <a:p>
              <a:pPr algn="ctr"/>
              <a:r>
                <a:rPr lang="en-US" sz="4000" b="1">
                  <a:latin typeface="Arial" panose="020B0604020202020204" pitchFamily="34" charset="0"/>
                  <a:cs typeface="Arial" panose="020B0604020202020204" pitchFamily="34" charset="0"/>
                </a:rPr>
                <a:t>Số thứ hai: </a:t>
              </a:r>
              <a:r>
                <a:rPr lang="en-US" sz="4000" b="1">
                  <a:solidFill>
                    <a:srgbClr val="DC347A"/>
                  </a:solidFill>
                  <a:latin typeface="Arial" panose="020B0604020202020204" pitchFamily="34" charset="0"/>
                  <a:cs typeface="Arial" panose="020B0604020202020204" pitchFamily="34" charset="0"/>
                </a:rPr>
                <a:t>1 phần</a:t>
              </a:r>
              <a:endParaRPr lang="en-US" sz="4000" b="1" dirty="0">
                <a:solidFill>
                  <a:srgbClr val="DC347A"/>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anim calcmode="lin" valueType="num">
                                      <p:cBhvr>
                                        <p:cTn id="8" dur="1000" fill="hold"/>
                                        <p:tgtEl>
                                          <p:spTgt spid="323"/>
                                        </p:tgtEl>
                                        <p:attrNameLst>
                                          <p:attrName>ppt_x</p:attrName>
                                        </p:attrNameLst>
                                      </p:cBhvr>
                                      <p:tavLst>
                                        <p:tav tm="0">
                                          <p:val>
                                            <p:strVal val="#ppt_x"/>
                                          </p:val>
                                        </p:tav>
                                        <p:tav tm="100000">
                                          <p:val>
                                            <p:strVal val="#ppt_x"/>
                                          </p:val>
                                        </p:tav>
                                      </p:tavLst>
                                    </p:anim>
                                    <p:anim calcmode="lin" valueType="num">
                                      <p:cBhvr>
                                        <p:cTn id="9" dur="1000" fill="hold"/>
                                        <p:tgtEl>
                                          <p:spTgt spid="3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8"/>
                                        </p:tgtEl>
                                        <p:attrNameLst>
                                          <p:attrName>style.visibility</p:attrName>
                                        </p:attrNameLst>
                                      </p:cBhvr>
                                      <p:to>
                                        <p:strVal val="visible"/>
                                      </p:to>
                                    </p:set>
                                    <p:animEffect transition="in" filter="fade">
                                      <p:cBhvr>
                                        <p:cTn id="14" dur="1000"/>
                                        <p:tgtEl>
                                          <p:spTgt spid="338"/>
                                        </p:tgtEl>
                                      </p:cBhvr>
                                    </p:animEffect>
                                    <p:anim calcmode="lin" valueType="num">
                                      <p:cBhvr>
                                        <p:cTn id="15" dur="1000" fill="hold"/>
                                        <p:tgtEl>
                                          <p:spTgt spid="338"/>
                                        </p:tgtEl>
                                        <p:attrNameLst>
                                          <p:attrName>ppt_x</p:attrName>
                                        </p:attrNameLst>
                                      </p:cBhvr>
                                      <p:tavLst>
                                        <p:tav tm="0">
                                          <p:val>
                                            <p:strVal val="#ppt_x"/>
                                          </p:val>
                                        </p:tav>
                                        <p:tav tm="100000">
                                          <p:val>
                                            <p:strVal val="#ppt_x"/>
                                          </p:val>
                                        </p:tav>
                                      </p:tavLst>
                                    </p:anim>
                                    <p:anim calcmode="lin" valueType="num">
                                      <p:cBhvr>
                                        <p:cTn id="16" dur="1000" fill="hold"/>
                                        <p:tgtEl>
                                          <p:spTgt spid="3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38"/>
                                        </p:tgtEl>
                                      </p:cBhvr>
                                    </p:animEffect>
                                    <p:set>
                                      <p:cBhvr>
                                        <p:cTn id="21" dur="1" fill="hold">
                                          <p:stCondLst>
                                            <p:cond delay="499"/>
                                          </p:stCondLst>
                                        </p:cTn>
                                        <p:tgtEl>
                                          <p:spTgt spid="338"/>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0208" y="-1702502"/>
            <a:ext cx="6627921" cy="8516677"/>
          </a:xfrm>
          <a:prstGeom prst="rect">
            <a:avLst/>
          </a:prstGeom>
        </p:spPr>
      </p:pic>
      <p:grpSp>
        <p:nvGrpSpPr>
          <p:cNvPr id="3" name="Group 3"/>
          <p:cNvGrpSpPr/>
          <p:nvPr/>
        </p:nvGrpSpPr>
        <p:grpSpPr>
          <a:xfrm>
            <a:off x="851291" y="1047746"/>
            <a:ext cx="16456296" cy="9746371"/>
            <a:chOff x="0" y="0"/>
            <a:chExt cx="14392081" cy="8523824"/>
          </a:xfrm>
        </p:grpSpPr>
        <p:sp>
          <p:nvSpPr>
            <p:cNvPr id="4" name="Freeform 4"/>
            <p:cNvSpPr/>
            <p:nvPr/>
          </p:nvSpPr>
          <p:spPr>
            <a:xfrm>
              <a:off x="31750" y="31750"/>
              <a:ext cx="14328581" cy="8460324"/>
            </a:xfrm>
            <a:custGeom>
              <a:avLst/>
              <a:gdLst/>
              <a:ahLst/>
              <a:cxnLst/>
              <a:rect l="l" t="t" r="r" b="b"/>
              <a:pathLst>
                <a:path w="14328581" h="8460324">
                  <a:moveTo>
                    <a:pt x="14235872" y="8460324"/>
                  </a:moveTo>
                  <a:lnTo>
                    <a:pt x="92710" y="8460324"/>
                  </a:lnTo>
                  <a:cubicBezTo>
                    <a:pt x="41910" y="8460324"/>
                    <a:pt x="0" y="8418414"/>
                    <a:pt x="0" y="8367614"/>
                  </a:cubicBezTo>
                  <a:lnTo>
                    <a:pt x="0" y="92710"/>
                  </a:lnTo>
                  <a:cubicBezTo>
                    <a:pt x="0" y="41910"/>
                    <a:pt x="41910" y="0"/>
                    <a:pt x="92710" y="0"/>
                  </a:cubicBezTo>
                  <a:lnTo>
                    <a:pt x="14234601" y="0"/>
                  </a:lnTo>
                  <a:cubicBezTo>
                    <a:pt x="14285401" y="0"/>
                    <a:pt x="14327312" y="41910"/>
                    <a:pt x="14327312" y="92710"/>
                  </a:cubicBezTo>
                  <a:lnTo>
                    <a:pt x="14327312" y="8366344"/>
                  </a:lnTo>
                  <a:cubicBezTo>
                    <a:pt x="14328581" y="8418414"/>
                    <a:pt x="14286672" y="8460324"/>
                    <a:pt x="14235872" y="8460324"/>
                  </a:cubicBezTo>
                  <a:close/>
                </a:path>
              </a:pathLst>
            </a:custGeom>
            <a:solidFill>
              <a:srgbClr val="FFFFFF"/>
            </a:solidFill>
          </p:spPr>
        </p:sp>
        <p:sp>
          <p:nvSpPr>
            <p:cNvPr id="5" name="Freeform 5"/>
            <p:cNvSpPr/>
            <p:nvPr/>
          </p:nvSpPr>
          <p:spPr>
            <a:xfrm>
              <a:off x="0" y="0"/>
              <a:ext cx="14392081" cy="8523824"/>
            </a:xfrm>
            <a:custGeom>
              <a:avLst/>
              <a:gdLst/>
              <a:ahLst/>
              <a:cxnLst/>
              <a:rect l="l" t="t" r="r" b="b"/>
              <a:pathLst>
                <a:path w="14392081" h="8523824">
                  <a:moveTo>
                    <a:pt x="14267622" y="59690"/>
                  </a:moveTo>
                  <a:cubicBezTo>
                    <a:pt x="14303181" y="59690"/>
                    <a:pt x="14332392" y="88900"/>
                    <a:pt x="14332392" y="124460"/>
                  </a:cubicBezTo>
                  <a:lnTo>
                    <a:pt x="14332392" y="8399364"/>
                  </a:lnTo>
                  <a:cubicBezTo>
                    <a:pt x="14332392" y="8434924"/>
                    <a:pt x="14303181" y="8464134"/>
                    <a:pt x="14267622" y="8464134"/>
                  </a:cubicBezTo>
                  <a:lnTo>
                    <a:pt x="124460" y="8464134"/>
                  </a:lnTo>
                  <a:cubicBezTo>
                    <a:pt x="88900" y="8464134"/>
                    <a:pt x="59690" y="8434924"/>
                    <a:pt x="59690" y="8399364"/>
                  </a:cubicBezTo>
                  <a:lnTo>
                    <a:pt x="59690" y="124460"/>
                  </a:lnTo>
                  <a:cubicBezTo>
                    <a:pt x="59690" y="88900"/>
                    <a:pt x="88900" y="59690"/>
                    <a:pt x="124460" y="59690"/>
                  </a:cubicBezTo>
                  <a:lnTo>
                    <a:pt x="14267622" y="59690"/>
                  </a:lnTo>
                  <a:moveTo>
                    <a:pt x="14267622" y="0"/>
                  </a:moveTo>
                  <a:lnTo>
                    <a:pt x="124460" y="0"/>
                  </a:lnTo>
                  <a:cubicBezTo>
                    <a:pt x="55880" y="0"/>
                    <a:pt x="0" y="55880"/>
                    <a:pt x="0" y="124460"/>
                  </a:cubicBezTo>
                  <a:lnTo>
                    <a:pt x="0" y="8399364"/>
                  </a:lnTo>
                  <a:cubicBezTo>
                    <a:pt x="0" y="8467944"/>
                    <a:pt x="55880" y="8523824"/>
                    <a:pt x="124460" y="8523824"/>
                  </a:cubicBezTo>
                  <a:lnTo>
                    <a:pt x="14267622" y="8523824"/>
                  </a:lnTo>
                  <a:cubicBezTo>
                    <a:pt x="14336201" y="8523824"/>
                    <a:pt x="14392081" y="8467944"/>
                    <a:pt x="14392081" y="8399364"/>
                  </a:cubicBezTo>
                  <a:lnTo>
                    <a:pt x="14392081" y="124460"/>
                  </a:lnTo>
                  <a:cubicBezTo>
                    <a:pt x="14392081" y="55880"/>
                    <a:pt x="14336201" y="0"/>
                    <a:pt x="14267622" y="0"/>
                  </a:cubicBezTo>
                  <a:close/>
                </a:path>
              </a:pathLst>
            </a:custGeom>
            <a:solidFill>
              <a:srgbClr val="403C38"/>
            </a:solidFill>
          </p:spPr>
        </p:sp>
      </p:grpSp>
      <p:grpSp>
        <p:nvGrpSpPr>
          <p:cNvPr id="15" name="Group 15"/>
          <p:cNvGrpSpPr/>
          <p:nvPr/>
        </p:nvGrpSpPr>
        <p:grpSpPr>
          <a:xfrm>
            <a:off x="851291" y="554897"/>
            <a:ext cx="16456296" cy="601350"/>
            <a:chOff x="0" y="0"/>
            <a:chExt cx="63252834" cy="2311400"/>
          </a:xfrm>
        </p:grpSpPr>
        <p:sp>
          <p:nvSpPr>
            <p:cNvPr id="16" name="Freeform 16"/>
            <p:cNvSpPr/>
            <p:nvPr/>
          </p:nvSpPr>
          <p:spPr>
            <a:xfrm>
              <a:off x="0" y="0"/>
              <a:ext cx="63252834" cy="2311400"/>
            </a:xfrm>
            <a:custGeom>
              <a:avLst/>
              <a:gdLst/>
              <a:ahLst/>
              <a:cxnLst/>
              <a:rect l="l" t="t" r="r" b="b"/>
              <a:pathLst>
                <a:path w="63252834" h="2311400">
                  <a:moveTo>
                    <a:pt x="62948034" y="0"/>
                  </a:moveTo>
                  <a:lnTo>
                    <a:pt x="304800" y="0"/>
                  </a:lnTo>
                  <a:cubicBezTo>
                    <a:pt x="135890" y="0"/>
                    <a:pt x="0" y="135890"/>
                    <a:pt x="0" y="304800"/>
                  </a:cubicBezTo>
                  <a:lnTo>
                    <a:pt x="0" y="2006600"/>
                  </a:lnTo>
                  <a:cubicBezTo>
                    <a:pt x="0" y="2175510"/>
                    <a:pt x="135890" y="2311400"/>
                    <a:pt x="304800" y="2311400"/>
                  </a:cubicBezTo>
                  <a:lnTo>
                    <a:pt x="62948034" y="2311400"/>
                  </a:lnTo>
                  <a:cubicBezTo>
                    <a:pt x="63116941" y="2311400"/>
                    <a:pt x="63252834" y="2175510"/>
                    <a:pt x="63252834" y="2006600"/>
                  </a:cubicBezTo>
                  <a:lnTo>
                    <a:pt x="63252834" y="304800"/>
                  </a:lnTo>
                  <a:cubicBezTo>
                    <a:pt x="63252834" y="135890"/>
                    <a:pt x="63116941" y="0"/>
                    <a:pt x="62948034" y="0"/>
                  </a:cubicBezTo>
                  <a:close/>
                </a:path>
              </a:pathLst>
            </a:custGeom>
            <a:solidFill>
              <a:srgbClr val="403C38"/>
            </a:solid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17898" y="5727305"/>
            <a:ext cx="4849965" cy="4655967"/>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737241" flipH="1" flipV="1">
            <a:off x="15026186" y="413810"/>
            <a:ext cx="2662836" cy="2551481"/>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62446" y="933081"/>
            <a:ext cx="966738" cy="826122"/>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6888">
            <a:off x="17156496" y="2194266"/>
            <a:ext cx="574890" cy="491270"/>
          </a:xfrm>
          <a:prstGeom prst="rect">
            <a:avLst/>
          </a:prstGeom>
        </p:spPr>
      </p:pic>
      <p:grpSp>
        <p:nvGrpSpPr>
          <p:cNvPr id="26" name="Group 25">
            <a:extLst>
              <a:ext uri="{FF2B5EF4-FFF2-40B4-BE49-F238E27FC236}">
                <a16:creationId xmlns:a16="http://schemas.microsoft.com/office/drawing/2014/main" id="{9AD4F53C-CB19-441D-AF62-38277AB6E463}"/>
              </a:ext>
            </a:extLst>
          </p:cNvPr>
          <p:cNvGrpSpPr/>
          <p:nvPr/>
        </p:nvGrpSpPr>
        <p:grpSpPr>
          <a:xfrm>
            <a:off x="1371599" y="1125645"/>
            <a:ext cx="13485341" cy="2878873"/>
            <a:chOff x="-936553" y="13798"/>
            <a:chExt cx="9608917" cy="2878873"/>
          </a:xfrm>
        </p:grpSpPr>
        <p:sp>
          <p:nvSpPr>
            <p:cNvPr id="27" name="Rectangle 26">
              <a:extLst>
                <a:ext uri="{FF2B5EF4-FFF2-40B4-BE49-F238E27FC236}">
                  <a16:creationId xmlns:a16="http://schemas.microsoft.com/office/drawing/2014/main" id="{4D81232A-A906-449C-A0E6-718307F00547}"/>
                </a:ext>
              </a:extLst>
            </p:cNvPr>
            <p:cNvSpPr/>
            <p:nvPr/>
          </p:nvSpPr>
          <p:spPr>
            <a:xfrm>
              <a:off x="-936553" y="779055"/>
              <a:ext cx="2128912" cy="5760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a:latin typeface="Arial" panose="020B0604020202020204" pitchFamily="34" charset="0"/>
                  <a:cs typeface="Arial" panose="020B0604020202020204" pitchFamily="34" charset="0"/>
                </a:rPr>
                <a:t>Số thứ nhất</a:t>
              </a:r>
              <a:endParaRPr lang="en-US" sz="36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CFC57EA0-12AE-4C6A-9BB8-C16796C1BBD5}"/>
                </a:ext>
              </a:extLst>
            </p:cNvPr>
            <p:cNvSpPr/>
            <p:nvPr/>
          </p:nvSpPr>
          <p:spPr>
            <a:xfrm>
              <a:off x="-936553" y="1623965"/>
              <a:ext cx="2128913" cy="5760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a:latin typeface="Arial" panose="020B0604020202020204" pitchFamily="34" charset="0"/>
                  <a:cs typeface="Arial" panose="020B0604020202020204" pitchFamily="34" charset="0"/>
                </a:rPr>
                <a:t>Số thứ hai</a:t>
              </a:r>
              <a:endParaRPr lang="en-US" sz="4000" b="1" dirty="0">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279D85C6-80AA-4018-8679-8BD7AF64C0C9}"/>
                </a:ext>
              </a:extLst>
            </p:cNvPr>
            <p:cNvGrpSpPr/>
            <p:nvPr/>
          </p:nvGrpSpPr>
          <p:grpSpPr>
            <a:xfrm>
              <a:off x="1462443" y="1777585"/>
              <a:ext cx="720000" cy="268835"/>
              <a:chOff x="1499600" y="5655355"/>
              <a:chExt cx="7218892" cy="268835"/>
            </a:xfrm>
          </p:grpSpPr>
          <p:cxnSp>
            <p:nvCxnSpPr>
              <p:cNvPr id="77" name="Straight Connector 76">
                <a:extLst>
                  <a:ext uri="{FF2B5EF4-FFF2-40B4-BE49-F238E27FC236}">
                    <a16:creationId xmlns:a16="http://schemas.microsoft.com/office/drawing/2014/main" id="{AC10CFDD-73A5-4B4A-8785-C9242EE8C6C1}"/>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25B9B77-9F01-4A57-AF9F-BDB3057233C4}"/>
                  </a:ext>
                </a:extLst>
              </p:cNvPr>
              <p:cNvCxnSpPr/>
              <p:nvPr/>
            </p:nvCxnSpPr>
            <p:spPr>
              <a:xfrm>
                <a:off x="1499600" y="5655355"/>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9F82371-E6C0-46DA-BA58-1CA4D0E099BE}"/>
                  </a:ext>
                </a:extLst>
              </p:cNvPr>
              <p:cNvCxnSpPr/>
              <p:nvPr/>
            </p:nvCxnSpPr>
            <p:spPr>
              <a:xfrm>
                <a:off x="8718492" y="5674265"/>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A82A75D-BF9F-479B-B917-D0441D45A3CC}"/>
                </a:ext>
              </a:extLst>
            </p:cNvPr>
            <p:cNvGrpSpPr/>
            <p:nvPr/>
          </p:nvGrpSpPr>
          <p:grpSpPr>
            <a:xfrm>
              <a:off x="1462443" y="1009485"/>
              <a:ext cx="7209921" cy="259007"/>
              <a:chOff x="1462443" y="1009485"/>
              <a:chExt cx="7209921" cy="259007"/>
            </a:xfrm>
          </p:grpSpPr>
          <p:grpSp>
            <p:nvGrpSpPr>
              <p:cNvPr id="37" name="Group 36">
                <a:extLst>
                  <a:ext uri="{FF2B5EF4-FFF2-40B4-BE49-F238E27FC236}">
                    <a16:creationId xmlns:a16="http://schemas.microsoft.com/office/drawing/2014/main" id="{601AB519-4E27-4E6A-8FAA-C2FED589BA70}"/>
                  </a:ext>
                </a:extLst>
              </p:cNvPr>
              <p:cNvGrpSpPr/>
              <p:nvPr/>
            </p:nvGrpSpPr>
            <p:grpSpPr>
              <a:xfrm>
                <a:off x="1462443" y="1009485"/>
                <a:ext cx="720000" cy="254087"/>
                <a:chOff x="1499600" y="5675400"/>
                <a:chExt cx="7218892" cy="254087"/>
              </a:xfrm>
            </p:grpSpPr>
            <p:cxnSp>
              <p:nvCxnSpPr>
                <p:cNvPr id="74" name="Straight Connector 73">
                  <a:extLst>
                    <a:ext uri="{FF2B5EF4-FFF2-40B4-BE49-F238E27FC236}">
                      <a16:creationId xmlns:a16="http://schemas.microsoft.com/office/drawing/2014/main" id="{56BA431E-68E0-41B4-B0AB-E868695D2E8C}"/>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45C9308-CFE2-4F28-99E7-57669BF75536}"/>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66AE391-1B91-45FC-82B5-62D8EFA7FA2B}"/>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B54FEAB5-A67E-4000-8016-ADB4453CED54}"/>
                  </a:ext>
                </a:extLst>
              </p:cNvPr>
              <p:cNvGrpSpPr/>
              <p:nvPr/>
            </p:nvGrpSpPr>
            <p:grpSpPr>
              <a:xfrm>
                <a:off x="2185837" y="1014405"/>
                <a:ext cx="720000" cy="254087"/>
                <a:chOff x="1499600" y="5675400"/>
                <a:chExt cx="7218892" cy="254087"/>
              </a:xfrm>
            </p:grpSpPr>
            <p:cxnSp>
              <p:nvCxnSpPr>
                <p:cNvPr id="71" name="Straight Connector 70">
                  <a:extLst>
                    <a:ext uri="{FF2B5EF4-FFF2-40B4-BE49-F238E27FC236}">
                      <a16:creationId xmlns:a16="http://schemas.microsoft.com/office/drawing/2014/main" id="{4CA160A5-1206-4E70-A107-353F07CF4243}"/>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3EDC23-E260-4115-8CF6-6DDB4651EC35}"/>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7323D02-6A59-4BD9-ACA5-4D8A21211571}"/>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79B22E3-E42B-47DB-96DC-DBF232EC79B6}"/>
                  </a:ext>
                </a:extLst>
              </p:cNvPr>
              <p:cNvGrpSpPr/>
              <p:nvPr/>
            </p:nvGrpSpPr>
            <p:grpSpPr>
              <a:xfrm>
                <a:off x="2905837" y="1009485"/>
                <a:ext cx="720000" cy="254087"/>
                <a:chOff x="1499600" y="5675400"/>
                <a:chExt cx="7218892" cy="254087"/>
              </a:xfrm>
            </p:grpSpPr>
            <p:cxnSp>
              <p:nvCxnSpPr>
                <p:cNvPr id="68" name="Straight Connector 67">
                  <a:extLst>
                    <a:ext uri="{FF2B5EF4-FFF2-40B4-BE49-F238E27FC236}">
                      <a16:creationId xmlns:a16="http://schemas.microsoft.com/office/drawing/2014/main" id="{297A83AD-6B25-41B5-A32C-A8B63C41D43F}"/>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5D08F54-8AB1-4C0E-9F8F-96D88A5CA9C5}"/>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0BC494E-0AB9-488B-917E-55578B77C2AD}"/>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517857B6-F003-4720-BCA9-AECF9161B986}"/>
                  </a:ext>
                </a:extLst>
              </p:cNvPr>
              <p:cNvGrpSpPr/>
              <p:nvPr/>
            </p:nvGrpSpPr>
            <p:grpSpPr>
              <a:xfrm>
                <a:off x="3629231" y="1014405"/>
                <a:ext cx="720000" cy="254087"/>
                <a:chOff x="1499600" y="5675400"/>
                <a:chExt cx="7218892" cy="254087"/>
              </a:xfrm>
            </p:grpSpPr>
            <p:cxnSp>
              <p:nvCxnSpPr>
                <p:cNvPr id="65" name="Straight Connector 64">
                  <a:extLst>
                    <a:ext uri="{FF2B5EF4-FFF2-40B4-BE49-F238E27FC236}">
                      <a16:creationId xmlns:a16="http://schemas.microsoft.com/office/drawing/2014/main" id="{62322F9A-E8F4-49A5-928E-A5476E0FB1D4}"/>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8839F1F-BF21-4CF5-A355-F797CC8BA4CE}"/>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BD3DF97-3544-42A0-89B0-E369EEDAD87A}"/>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CD31FE7F-50F0-4243-B476-DD18F693F5B7}"/>
                  </a:ext>
                </a:extLst>
              </p:cNvPr>
              <p:cNvGrpSpPr/>
              <p:nvPr/>
            </p:nvGrpSpPr>
            <p:grpSpPr>
              <a:xfrm>
                <a:off x="4344066" y="1009485"/>
                <a:ext cx="720000" cy="254087"/>
                <a:chOff x="1499600" y="5675400"/>
                <a:chExt cx="7218892" cy="254087"/>
              </a:xfrm>
            </p:grpSpPr>
            <p:cxnSp>
              <p:nvCxnSpPr>
                <p:cNvPr id="62" name="Straight Connector 61">
                  <a:extLst>
                    <a:ext uri="{FF2B5EF4-FFF2-40B4-BE49-F238E27FC236}">
                      <a16:creationId xmlns:a16="http://schemas.microsoft.com/office/drawing/2014/main" id="{436A9DAA-0F62-4651-8F8A-A4E947263930}"/>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55FA7CC-D2B2-41A9-8011-390144344108}"/>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5BD2263-9E6F-4168-AD4A-A6A4B4E9F12C}"/>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BF61EB1B-DBF5-4356-BB69-8F2D4A1B0D89}"/>
                  </a:ext>
                </a:extLst>
              </p:cNvPr>
              <p:cNvGrpSpPr/>
              <p:nvPr/>
            </p:nvGrpSpPr>
            <p:grpSpPr>
              <a:xfrm>
                <a:off x="5067460" y="1014405"/>
                <a:ext cx="720000" cy="254087"/>
                <a:chOff x="1499600" y="5675400"/>
                <a:chExt cx="7218892" cy="254087"/>
              </a:xfrm>
            </p:grpSpPr>
            <p:cxnSp>
              <p:nvCxnSpPr>
                <p:cNvPr id="59" name="Straight Connector 58">
                  <a:extLst>
                    <a:ext uri="{FF2B5EF4-FFF2-40B4-BE49-F238E27FC236}">
                      <a16:creationId xmlns:a16="http://schemas.microsoft.com/office/drawing/2014/main" id="{7967E898-C639-45AA-880D-C981528B7EFF}"/>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7F960CE-D437-42B4-8784-61BEF8EB02B3}"/>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FD796FC-CEB3-4303-AA70-BAA26F2DF14F}"/>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0B9B1368-320B-45FC-B9F9-4BE1DF73A9A3}"/>
                  </a:ext>
                </a:extLst>
              </p:cNvPr>
              <p:cNvGrpSpPr/>
              <p:nvPr/>
            </p:nvGrpSpPr>
            <p:grpSpPr>
              <a:xfrm>
                <a:off x="5787460" y="1009485"/>
                <a:ext cx="720000" cy="254087"/>
                <a:chOff x="1499600" y="5675400"/>
                <a:chExt cx="7218892" cy="254087"/>
              </a:xfrm>
            </p:grpSpPr>
            <p:cxnSp>
              <p:nvCxnSpPr>
                <p:cNvPr id="56" name="Straight Connector 55">
                  <a:extLst>
                    <a:ext uri="{FF2B5EF4-FFF2-40B4-BE49-F238E27FC236}">
                      <a16:creationId xmlns:a16="http://schemas.microsoft.com/office/drawing/2014/main" id="{9387E735-5B3D-44DD-9B88-EAD8093DF164}"/>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A9E0A1D-9B3B-4084-A671-DF51605F523F}"/>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CAC8C7B-0AAD-4C65-8A27-DD4CF3AB7868}"/>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B3EAB62C-EFE6-4EAE-B009-000EB6EA0A50}"/>
                  </a:ext>
                </a:extLst>
              </p:cNvPr>
              <p:cNvGrpSpPr/>
              <p:nvPr/>
            </p:nvGrpSpPr>
            <p:grpSpPr>
              <a:xfrm>
                <a:off x="6510854" y="1014405"/>
                <a:ext cx="720000" cy="254087"/>
                <a:chOff x="1499600" y="5675400"/>
                <a:chExt cx="7218892" cy="254087"/>
              </a:xfrm>
            </p:grpSpPr>
            <p:cxnSp>
              <p:nvCxnSpPr>
                <p:cNvPr id="53" name="Straight Connector 52">
                  <a:extLst>
                    <a:ext uri="{FF2B5EF4-FFF2-40B4-BE49-F238E27FC236}">
                      <a16:creationId xmlns:a16="http://schemas.microsoft.com/office/drawing/2014/main" id="{28587AD4-5CFD-4E78-B629-81998D41C2CF}"/>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81C3C85-D179-43E8-B1A7-B0ABAFAC49A8}"/>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FD8622-6717-45A3-8073-00E79B9D722A}"/>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CFA40D5-2999-4E06-8083-9B8F5951666A}"/>
                  </a:ext>
                </a:extLst>
              </p:cNvPr>
              <p:cNvGrpSpPr/>
              <p:nvPr/>
            </p:nvGrpSpPr>
            <p:grpSpPr>
              <a:xfrm>
                <a:off x="7228970" y="1009485"/>
                <a:ext cx="720000" cy="254087"/>
                <a:chOff x="1499600" y="5675400"/>
                <a:chExt cx="7218892" cy="254087"/>
              </a:xfrm>
            </p:grpSpPr>
            <p:cxnSp>
              <p:nvCxnSpPr>
                <p:cNvPr id="50" name="Straight Connector 49">
                  <a:extLst>
                    <a:ext uri="{FF2B5EF4-FFF2-40B4-BE49-F238E27FC236}">
                      <a16:creationId xmlns:a16="http://schemas.microsoft.com/office/drawing/2014/main" id="{9BF5D12A-8E1B-477A-A38F-02ACBD0BABA2}"/>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8AD59B-D9C7-45AC-BF40-488E10BD8E2D}"/>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4D1B2E8-987D-4719-AA45-5945E7CBF035}"/>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EF0760A0-D40E-4821-A476-CF65130A54BB}"/>
                  </a:ext>
                </a:extLst>
              </p:cNvPr>
              <p:cNvGrpSpPr/>
              <p:nvPr/>
            </p:nvGrpSpPr>
            <p:grpSpPr>
              <a:xfrm>
                <a:off x="7952364" y="1014405"/>
                <a:ext cx="720000" cy="254087"/>
                <a:chOff x="1499600" y="5675400"/>
                <a:chExt cx="7218892" cy="254087"/>
              </a:xfrm>
            </p:grpSpPr>
            <p:cxnSp>
              <p:nvCxnSpPr>
                <p:cNvPr id="47" name="Straight Connector 46">
                  <a:extLst>
                    <a:ext uri="{FF2B5EF4-FFF2-40B4-BE49-F238E27FC236}">
                      <a16:creationId xmlns:a16="http://schemas.microsoft.com/office/drawing/2014/main" id="{4026058A-B29D-4C13-A729-697217978C93}"/>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90B2D5F-EC41-4E2C-929E-EAF0740712D4}"/>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6E1C04-7097-4657-B77D-53BC19108F12}"/>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31" name="Left Brace 30">
              <a:extLst>
                <a:ext uri="{FF2B5EF4-FFF2-40B4-BE49-F238E27FC236}">
                  <a16:creationId xmlns:a16="http://schemas.microsoft.com/office/drawing/2014/main" id="{3AD8C5DE-14E0-4011-8671-012F75A3EA98}"/>
                </a:ext>
              </a:extLst>
            </p:cNvPr>
            <p:cNvSpPr/>
            <p:nvPr/>
          </p:nvSpPr>
          <p:spPr>
            <a:xfrm rot="16200000">
              <a:off x="5187273" y="-1847522"/>
              <a:ext cx="502746" cy="6463672"/>
            </a:xfrm>
            <a:prstGeom prst="leftBrace">
              <a:avLst>
                <a:gd name="adj1" fmla="val 34857"/>
                <a:gd name="adj2" fmla="val 4861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C59E816-5CC5-4D31-A838-46E5B76CAE86}"/>
                </a:ext>
              </a:extLst>
            </p:cNvPr>
            <p:cNvSpPr txBox="1"/>
            <p:nvPr/>
          </p:nvSpPr>
          <p:spPr>
            <a:xfrm>
              <a:off x="4879240" y="1547155"/>
              <a:ext cx="953976" cy="923330"/>
            </a:xfrm>
            <a:prstGeom prst="rect">
              <a:avLst/>
            </a:prstGeom>
            <a:noFill/>
          </p:spPr>
          <p:txBody>
            <a:bodyPr wrap="none" rtlCol="0">
              <a:spAutoFit/>
            </a:bodyPr>
            <a:lstStyle/>
            <a:p>
              <a:r>
                <a:rPr lang="en-US" sz="5400" b="1" dirty="0">
                  <a:solidFill>
                    <a:srgbClr val="C00000"/>
                  </a:solidFill>
                  <a:latin typeface="Arial" panose="020B0604020202020204" pitchFamily="34" charset="0"/>
                  <a:cs typeface="Arial" panose="020B0604020202020204" pitchFamily="34" charset="0"/>
                </a:rPr>
                <a:t>738</a:t>
              </a:r>
            </a:p>
          </p:txBody>
        </p:sp>
        <p:sp>
          <p:nvSpPr>
            <p:cNvPr id="33" name="Left Bracket 32">
              <a:extLst>
                <a:ext uri="{FF2B5EF4-FFF2-40B4-BE49-F238E27FC236}">
                  <a16:creationId xmlns:a16="http://schemas.microsoft.com/office/drawing/2014/main" id="{F80C441A-047A-480F-A306-2BE5207A1584}"/>
                </a:ext>
              </a:extLst>
            </p:cNvPr>
            <p:cNvSpPr/>
            <p:nvPr/>
          </p:nvSpPr>
          <p:spPr>
            <a:xfrm rot="5400000">
              <a:off x="4945183" y="-2612577"/>
              <a:ext cx="242558" cy="7208039"/>
            </a:xfrm>
            <a:prstGeom prst="leftBracket">
              <a:avLst>
                <a:gd name="adj" fmla="val 190742"/>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4" name="Left Bracket 33">
              <a:extLst>
                <a:ext uri="{FF2B5EF4-FFF2-40B4-BE49-F238E27FC236}">
                  <a16:creationId xmlns:a16="http://schemas.microsoft.com/office/drawing/2014/main" id="{465CF52F-4E4D-4EBF-93F9-51DBE9321C05}"/>
                </a:ext>
              </a:extLst>
            </p:cNvPr>
            <p:cNvSpPr/>
            <p:nvPr/>
          </p:nvSpPr>
          <p:spPr>
            <a:xfrm rot="16200000" flipV="1">
              <a:off x="1788555" y="1622074"/>
              <a:ext cx="121278" cy="662730"/>
            </a:xfrm>
            <a:prstGeom prst="leftBracket">
              <a:avLst>
                <a:gd name="adj" fmla="val 190742"/>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A883A046-157C-4CE9-8CEA-C72D5ADE997E}"/>
                </a:ext>
              </a:extLst>
            </p:cNvPr>
            <p:cNvSpPr txBox="1"/>
            <p:nvPr/>
          </p:nvSpPr>
          <p:spPr>
            <a:xfrm>
              <a:off x="4879240" y="13798"/>
              <a:ext cx="377159" cy="7694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4400" b="1" dirty="0">
                  <a:latin typeface="Arial" panose="020B0604020202020204" pitchFamily="34" charset="0"/>
                  <a:cs typeface="Arial" panose="020B0604020202020204" pitchFamily="34" charset="0"/>
                </a:rPr>
                <a:t>?</a:t>
              </a:r>
            </a:p>
          </p:txBody>
        </p:sp>
        <p:sp>
          <p:nvSpPr>
            <p:cNvPr id="36" name="TextBox 35">
              <a:extLst>
                <a:ext uri="{FF2B5EF4-FFF2-40B4-BE49-F238E27FC236}">
                  <a16:creationId xmlns:a16="http://schemas.microsoft.com/office/drawing/2014/main" id="{BD620168-770D-48E6-8334-312D75376EEB}"/>
                </a:ext>
              </a:extLst>
            </p:cNvPr>
            <p:cNvSpPr txBox="1"/>
            <p:nvPr/>
          </p:nvSpPr>
          <p:spPr>
            <a:xfrm>
              <a:off x="1661846" y="2123230"/>
              <a:ext cx="377159" cy="769441"/>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4400" b="1" dirty="0">
                  <a:latin typeface="Arial" panose="020B0604020202020204" pitchFamily="34" charset="0"/>
                  <a:cs typeface="Arial" panose="020B0604020202020204" pitchFamily="34" charset="0"/>
                </a:rPr>
                <a:t>?</a:t>
              </a:r>
            </a:p>
          </p:txBody>
        </p:sp>
      </p:grpSp>
      <p:sp>
        <p:nvSpPr>
          <p:cNvPr id="80" name="Rectangle 79">
            <a:extLst>
              <a:ext uri="{FF2B5EF4-FFF2-40B4-BE49-F238E27FC236}">
                <a16:creationId xmlns:a16="http://schemas.microsoft.com/office/drawing/2014/main" id="{DFF58194-3F6F-4600-9EE0-4822B688D1E8}"/>
              </a:ext>
            </a:extLst>
          </p:cNvPr>
          <p:cNvSpPr/>
          <p:nvPr/>
        </p:nvSpPr>
        <p:spPr>
          <a:xfrm>
            <a:off x="587019" y="4025389"/>
            <a:ext cx="15392397" cy="66045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indent="914400" algn="just"/>
            <a:r>
              <a:rPr lang="en-US" sz="4800" b="1" dirty="0" err="1">
                <a:solidFill>
                  <a:srgbClr val="0000FF"/>
                </a:solidFill>
                <a:latin typeface="Arial" panose="020B0604020202020204" pitchFamily="34" charset="0"/>
                <a:cs typeface="Arial" panose="020B0604020202020204" pitchFamily="34" charset="0"/>
              </a:rPr>
              <a:t>Hiệu</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số</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phần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bằng</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nhau</a:t>
            </a:r>
            <a:r>
              <a:rPr lang="en-US" sz="4800" b="1" dirty="0">
                <a:solidFill>
                  <a:srgbClr val="0000FF"/>
                </a:solidFill>
                <a:latin typeface="Arial" panose="020B0604020202020204" pitchFamily="34" charset="0"/>
                <a:cs typeface="Arial" panose="020B0604020202020204" pitchFamily="34" charset="0"/>
              </a:rPr>
              <a:t>:</a:t>
            </a:r>
          </a:p>
          <a:p>
            <a:pPr indent="914400" algn="just"/>
            <a:r>
              <a:rPr lang="en-US" sz="4800" b="1" dirty="0">
                <a:solidFill>
                  <a:srgbClr val="0000FF"/>
                </a:solidFill>
                <a:latin typeface="Arial" panose="020B0604020202020204" pitchFamily="34" charset="0"/>
                <a:cs typeface="Arial" panose="020B0604020202020204" pitchFamily="34" charset="0"/>
              </a:rPr>
              <a:t>	10 - 1 = 9 (</a:t>
            </a:r>
            <a:r>
              <a:rPr lang="en-US" sz="4800" b="1" dirty="0" err="1">
                <a:solidFill>
                  <a:srgbClr val="0000FF"/>
                </a:solidFill>
                <a:latin typeface="Arial" panose="020B0604020202020204" pitchFamily="34" charset="0"/>
                <a:cs typeface="Arial" panose="020B0604020202020204" pitchFamily="34" charset="0"/>
              </a:rPr>
              <a:t>phần</a:t>
            </a:r>
            <a:r>
              <a:rPr lang="en-US" sz="4800" b="1" dirty="0">
                <a:solidFill>
                  <a:srgbClr val="0000FF"/>
                </a:solidFill>
                <a:latin typeface="Arial" panose="020B0604020202020204" pitchFamily="34" charset="0"/>
                <a:cs typeface="Arial" panose="020B0604020202020204" pitchFamily="34" charset="0"/>
              </a:rPr>
              <a:t>)</a:t>
            </a:r>
          </a:p>
          <a:p>
            <a:pPr indent="914400" algn="just"/>
            <a:r>
              <a:rPr lang="en-US" sz="4800" b="1" dirty="0" err="1">
                <a:solidFill>
                  <a:srgbClr val="0000FF"/>
                </a:solidFill>
                <a:latin typeface="Arial" panose="020B0604020202020204" pitchFamily="34" charset="0"/>
                <a:cs typeface="Arial" panose="020B0604020202020204" pitchFamily="34" charset="0"/>
              </a:rPr>
              <a:t>Giá</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trị</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một</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phần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cũng</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chính</a:t>
            </a:r>
            <a:r>
              <a:rPr lang="en-US" sz="4800" b="1" dirty="0">
                <a:solidFill>
                  <a:srgbClr val="0000FF"/>
                </a:solidFill>
                <a:latin typeface="Arial" panose="020B0604020202020204" pitchFamily="34" charset="0"/>
                <a:cs typeface="Arial" panose="020B0604020202020204" pitchFamily="34" charset="0"/>
              </a:rPr>
              <a:t> </a:t>
            </a:r>
            <a:r>
              <a:rPr lang="en-US" sz="4800" b="1" err="1">
                <a:solidFill>
                  <a:srgbClr val="0000FF"/>
                </a:solidFill>
                <a:latin typeface="Arial" panose="020B0604020202020204" pitchFamily="34" charset="0"/>
                <a:cs typeface="Arial" panose="020B0604020202020204" pitchFamily="34" charset="0"/>
              </a:rPr>
              <a:t>là</a:t>
            </a:r>
            <a:r>
              <a:rPr lang="en-US" sz="4800" b="1">
                <a:solidFill>
                  <a:srgbClr val="0000FF"/>
                </a:solidFill>
                <a:latin typeface="Arial" panose="020B0604020202020204" pitchFamily="34" charset="0"/>
                <a:cs typeface="Arial" panose="020B0604020202020204" pitchFamily="34" charset="0"/>
              </a:rPr>
              <a:t> số thứ hai:</a:t>
            </a:r>
            <a:endParaRPr lang="en-US" sz="4800" b="1" dirty="0">
              <a:solidFill>
                <a:srgbClr val="0000FF"/>
              </a:solidFill>
              <a:latin typeface="Arial" panose="020B0604020202020204" pitchFamily="34" charset="0"/>
              <a:cs typeface="Arial" panose="020B0604020202020204" pitchFamily="34" charset="0"/>
            </a:endParaRPr>
          </a:p>
          <a:p>
            <a:pPr indent="914400" algn="just"/>
            <a:r>
              <a:rPr lang="en-US" sz="4800" b="1" dirty="0">
                <a:solidFill>
                  <a:srgbClr val="0000FF"/>
                </a:solidFill>
                <a:latin typeface="Arial" panose="020B0604020202020204" pitchFamily="34" charset="0"/>
                <a:cs typeface="Arial" panose="020B0604020202020204" pitchFamily="34" charset="0"/>
              </a:rPr>
              <a:t>	738 : 9 = 82</a:t>
            </a:r>
          </a:p>
          <a:p>
            <a:pPr indent="914400" algn="just"/>
            <a:r>
              <a:rPr lang="en-US" sz="4800" b="1" dirty="0" err="1">
                <a:solidFill>
                  <a:srgbClr val="0000FF"/>
                </a:solidFill>
                <a:latin typeface="Arial" panose="020B0604020202020204" pitchFamily="34" charset="0"/>
                <a:cs typeface="Arial" panose="020B0604020202020204" pitchFamily="34" charset="0"/>
              </a:rPr>
              <a:t>Số</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thứ</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nhất</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là</a:t>
            </a:r>
            <a:r>
              <a:rPr lang="en-US" sz="4800" b="1" dirty="0">
                <a:solidFill>
                  <a:srgbClr val="0000FF"/>
                </a:solidFill>
                <a:latin typeface="Arial" panose="020B0604020202020204" pitchFamily="34" charset="0"/>
                <a:cs typeface="Arial" panose="020B0604020202020204" pitchFamily="34" charset="0"/>
              </a:rPr>
              <a:t>:	</a:t>
            </a:r>
          </a:p>
          <a:p>
            <a:pPr indent="914400" algn="just"/>
            <a:r>
              <a:rPr lang="en-US" sz="4800" b="1" dirty="0">
                <a:solidFill>
                  <a:srgbClr val="0000FF"/>
                </a:solidFill>
                <a:latin typeface="Arial" panose="020B0604020202020204" pitchFamily="34" charset="0"/>
                <a:cs typeface="Arial" panose="020B0604020202020204" pitchFamily="34" charset="0"/>
              </a:rPr>
              <a:t>	</a:t>
            </a:r>
            <a:r>
              <a:rPr lang="en-US" sz="4800" b="1">
                <a:solidFill>
                  <a:srgbClr val="0000FF"/>
                </a:solidFill>
                <a:latin typeface="Arial" panose="020B0604020202020204" pitchFamily="34" charset="0"/>
                <a:cs typeface="Arial" panose="020B0604020202020204" pitchFamily="34" charset="0"/>
              </a:rPr>
              <a:t>82 x </a:t>
            </a:r>
            <a:r>
              <a:rPr lang="en-US" sz="4800" b="1" dirty="0">
                <a:solidFill>
                  <a:srgbClr val="0000FF"/>
                </a:solidFill>
                <a:latin typeface="Arial" panose="020B0604020202020204" pitchFamily="34" charset="0"/>
                <a:cs typeface="Arial" panose="020B0604020202020204" pitchFamily="34" charset="0"/>
              </a:rPr>
              <a:t>10 = 820</a:t>
            </a:r>
          </a:p>
          <a:p>
            <a:pPr indent="914400" algn="just"/>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Đáp</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số</a:t>
            </a:r>
            <a:r>
              <a:rPr lang="en-US" sz="4800" b="1">
                <a:solidFill>
                  <a:srgbClr val="0000FF"/>
                </a:solidFill>
                <a:latin typeface="Arial" panose="020B0604020202020204" pitchFamily="34" charset="0"/>
                <a:cs typeface="Arial" panose="020B0604020202020204" pitchFamily="34" charset="0"/>
              </a:rPr>
              <a:t>: Số thứ nhất: 82      </a:t>
            </a:r>
          </a:p>
          <a:p>
            <a:pPr indent="914400" algn="just"/>
            <a:r>
              <a:rPr lang="en-US" sz="4800" b="1">
                <a:solidFill>
                  <a:srgbClr val="0000FF"/>
                </a:solidFill>
                <a:latin typeface="Arial" panose="020B0604020202020204" pitchFamily="34" charset="0"/>
                <a:cs typeface="Arial" panose="020B0604020202020204" pitchFamily="34" charset="0"/>
              </a:rPr>
              <a:t>					   Số thứ hai: </a:t>
            </a:r>
            <a:r>
              <a:rPr lang="en-US" sz="4800" b="1" dirty="0">
                <a:solidFill>
                  <a:srgbClr val="0000FF"/>
                </a:solidFill>
                <a:latin typeface="Arial" panose="020B0604020202020204" pitchFamily="34" charset="0"/>
                <a:cs typeface="Arial" panose="020B0604020202020204" pitchFamily="34" charset="0"/>
              </a:rPr>
              <a:t>820</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0">
                                            <p:txEl>
                                              <p:pRg st="0" end="0"/>
                                            </p:txEl>
                                          </p:spTgt>
                                        </p:tgtEl>
                                        <p:attrNameLst>
                                          <p:attrName>style.visibility</p:attrName>
                                        </p:attrNameLst>
                                      </p:cBhvr>
                                      <p:to>
                                        <p:strVal val="visible"/>
                                      </p:to>
                                    </p:set>
                                    <p:animEffect transition="in" filter="fade">
                                      <p:cBhvr>
                                        <p:cTn id="14" dur="1000"/>
                                        <p:tgtEl>
                                          <p:spTgt spid="80">
                                            <p:txEl>
                                              <p:pRg st="0" end="0"/>
                                            </p:txEl>
                                          </p:spTgt>
                                        </p:tgtEl>
                                      </p:cBhvr>
                                    </p:animEffect>
                                    <p:anim calcmode="lin" valueType="num">
                                      <p:cBhvr>
                                        <p:cTn id="15"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0">
                                            <p:txEl>
                                              <p:pRg st="1" end="1"/>
                                            </p:txEl>
                                          </p:spTgt>
                                        </p:tgtEl>
                                        <p:attrNameLst>
                                          <p:attrName>style.visibility</p:attrName>
                                        </p:attrNameLst>
                                      </p:cBhvr>
                                      <p:to>
                                        <p:strVal val="visible"/>
                                      </p:to>
                                    </p:set>
                                    <p:animEffect transition="in" filter="fade">
                                      <p:cBhvr>
                                        <p:cTn id="20" dur="1000"/>
                                        <p:tgtEl>
                                          <p:spTgt spid="80">
                                            <p:txEl>
                                              <p:pRg st="1" end="1"/>
                                            </p:txEl>
                                          </p:spTgt>
                                        </p:tgtEl>
                                      </p:cBhvr>
                                    </p:animEffect>
                                    <p:anim calcmode="lin" valueType="num">
                                      <p:cBhvr>
                                        <p:cTn id="21" dur="1000" fill="hold"/>
                                        <p:tgtEl>
                                          <p:spTgt spid="80">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80">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80">
                                            <p:txEl>
                                              <p:pRg st="2" end="2"/>
                                            </p:txEl>
                                          </p:spTgt>
                                        </p:tgtEl>
                                        <p:attrNameLst>
                                          <p:attrName>style.visibility</p:attrName>
                                        </p:attrNameLst>
                                      </p:cBhvr>
                                      <p:to>
                                        <p:strVal val="visible"/>
                                      </p:to>
                                    </p:set>
                                    <p:animEffect transition="in" filter="fade">
                                      <p:cBhvr>
                                        <p:cTn id="26" dur="1000"/>
                                        <p:tgtEl>
                                          <p:spTgt spid="80">
                                            <p:txEl>
                                              <p:pRg st="2" end="2"/>
                                            </p:txEl>
                                          </p:spTgt>
                                        </p:tgtEl>
                                      </p:cBhvr>
                                    </p:animEffect>
                                    <p:anim calcmode="lin" valueType="num">
                                      <p:cBhvr>
                                        <p:cTn id="27"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80">
                                            <p:txEl>
                                              <p:pRg st="3" end="3"/>
                                            </p:txEl>
                                          </p:spTgt>
                                        </p:tgtEl>
                                        <p:attrNameLst>
                                          <p:attrName>style.visibility</p:attrName>
                                        </p:attrNameLst>
                                      </p:cBhvr>
                                      <p:to>
                                        <p:strVal val="visible"/>
                                      </p:to>
                                    </p:set>
                                    <p:animEffect transition="in" filter="fade">
                                      <p:cBhvr>
                                        <p:cTn id="32" dur="1000"/>
                                        <p:tgtEl>
                                          <p:spTgt spid="80">
                                            <p:txEl>
                                              <p:pRg st="3" end="3"/>
                                            </p:txEl>
                                          </p:spTgt>
                                        </p:tgtEl>
                                      </p:cBhvr>
                                    </p:animEffect>
                                    <p:anim calcmode="lin" valueType="num">
                                      <p:cBhvr>
                                        <p:cTn id="33"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80">
                                            <p:txEl>
                                              <p:pRg st="4" end="4"/>
                                            </p:txEl>
                                          </p:spTgt>
                                        </p:tgtEl>
                                        <p:attrNameLst>
                                          <p:attrName>style.visibility</p:attrName>
                                        </p:attrNameLst>
                                      </p:cBhvr>
                                      <p:to>
                                        <p:strVal val="visible"/>
                                      </p:to>
                                    </p:set>
                                    <p:animEffect transition="in" filter="fade">
                                      <p:cBhvr>
                                        <p:cTn id="38" dur="1000"/>
                                        <p:tgtEl>
                                          <p:spTgt spid="80">
                                            <p:txEl>
                                              <p:pRg st="4" end="4"/>
                                            </p:txEl>
                                          </p:spTgt>
                                        </p:tgtEl>
                                      </p:cBhvr>
                                    </p:animEffect>
                                    <p:anim calcmode="lin" valueType="num">
                                      <p:cBhvr>
                                        <p:cTn id="39"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80">
                                            <p:txEl>
                                              <p:pRg st="5" end="5"/>
                                            </p:txEl>
                                          </p:spTgt>
                                        </p:tgtEl>
                                        <p:attrNameLst>
                                          <p:attrName>style.visibility</p:attrName>
                                        </p:attrNameLst>
                                      </p:cBhvr>
                                      <p:to>
                                        <p:strVal val="visible"/>
                                      </p:to>
                                    </p:set>
                                    <p:animEffect transition="in" filter="fade">
                                      <p:cBhvr>
                                        <p:cTn id="44" dur="1000"/>
                                        <p:tgtEl>
                                          <p:spTgt spid="80">
                                            <p:txEl>
                                              <p:pRg st="5" end="5"/>
                                            </p:txEl>
                                          </p:spTgt>
                                        </p:tgtEl>
                                      </p:cBhvr>
                                    </p:animEffect>
                                    <p:anim calcmode="lin" valueType="num">
                                      <p:cBhvr>
                                        <p:cTn id="45" dur="1000" fill="hold"/>
                                        <p:tgtEl>
                                          <p:spTgt spid="80">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80">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80">
                                            <p:txEl>
                                              <p:pRg st="6" end="6"/>
                                            </p:txEl>
                                          </p:spTgt>
                                        </p:tgtEl>
                                        <p:attrNameLst>
                                          <p:attrName>style.visibility</p:attrName>
                                        </p:attrNameLst>
                                      </p:cBhvr>
                                      <p:to>
                                        <p:strVal val="visible"/>
                                      </p:to>
                                    </p:set>
                                    <p:animEffect transition="in" filter="fade">
                                      <p:cBhvr>
                                        <p:cTn id="50" dur="1000"/>
                                        <p:tgtEl>
                                          <p:spTgt spid="80">
                                            <p:txEl>
                                              <p:pRg st="6" end="6"/>
                                            </p:txEl>
                                          </p:spTgt>
                                        </p:tgtEl>
                                      </p:cBhvr>
                                    </p:animEffect>
                                    <p:anim calcmode="lin" valueType="num">
                                      <p:cBhvr>
                                        <p:cTn id="51" dur="1000" fill="hold"/>
                                        <p:tgtEl>
                                          <p:spTgt spid="80">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80">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80">
                                            <p:txEl>
                                              <p:pRg st="7" end="7"/>
                                            </p:txEl>
                                          </p:spTgt>
                                        </p:tgtEl>
                                        <p:attrNameLst>
                                          <p:attrName>style.visibility</p:attrName>
                                        </p:attrNameLst>
                                      </p:cBhvr>
                                      <p:to>
                                        <p:strVal val="visible"/>
                                      </p:to>
                                    </p:set>
                                    <p:animEffect transition="in" filter="fade">
                                      <p:cBhvr>
                                        <p:cTn id="56" dur="1000"/>
                                        <p:tgtEl>
                                          <p:spTgt spid="80">
                                            <p:txEl>
                                              <p:pRg st="7" end="7"/>
                                            </p:txEl>
                                          </p:spTgt>
                                        </p:tgtEl>
                                      </p:cBhvr>
                                    </p:animEffect>
                                    <p:anim calcmode="lin" valueType="num">
                                      <p:cBhvr>
                                        <p:cTn id="57" dur="1000" fill="hold"/>
                                        <p:tgtEl>
                                          <p:spTgt spid="8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8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558</Words>
  <Application>Microsoft Office PowerPoint</Application>
  <PresentationFormat>Custom</PresentationFormat>
  <Paragraphs>91</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SVN-FFF Tusj</vt:lpstr>
      <vt:lpstr>Calibri</vt:lpstr>
      <vt:lpstr>UTM Banque</vt:lpstr>
      <vt:lpstr>SVN-Gretoon</vt:lpstr>
      <vt:lpstr>Cambria Math</vt:lpstr>
      <vt:lpstr>Arial</vt:lpstr>
      <vt:lpstr>#9Slide05 Brannboll Ny</vt:lpstr>
      <vt:lpstr>UVN Bai Sau Nhe</vt:lpstr>
      <vt:lpstr>Livvic Bold Bold</vt:lpstr>
      <vt:lpstr>#9Slide05 SVNMonday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KTUTS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Luyen tap chung tr152</dc:title>
  <dc:subject>Toan 4</dc:subject>
  <dc:creator>KTUTS</dc:creator>
  <cp:keywords>YenVu</cp:keywords>
  <cp:lastModifiedBy>admin</cp:lastModifiedBy>
  <cp:revision>14</cp:revision>
  <dcterms:created xsi:type="dcterms:W3CDTF">2006-08-16T00:00:00Z</dcterms:created>
  <dcterms:modified xsi:type="dcterms:W3CDTF">2022-04-02T15:58:00Z</dcterms:modified>
  <dc:identifier>DAE7Zxn6ztc</dc:identifier>
  <cp:version>Y03</cp:version>
</cp:coreProperties>
</file>