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</p:sldMasterIdLst>
  <p:notesMasterIdLst>
    <p:notesMasterId r:id="rId17"/>
  </p:notesMasterIdLst>
  <p:sldIdLst>
    <p:sldId id="276" r:id="rId3"/>
    <p:sldId id="281" r:id="rId4"/>
    <p:sldId id="280" r:id="rId5"/>
    <p:sldId id="256" r:id="rId6"/>
    <p:sldId id="257" r:id="rId7"/>
    <p:sldId id="258" r:id="rId8"/>
    <p:sldId id="279" r:id="rId9"/>
    <p:sldId id="260" r:id="rId10"/>
    <p:sldId id="270" r:id="rId11"/>
    <p:sldId id="271" r:id="rId12"/>
    <p:sldId id="272" r:id="rId13"/>
    <p:sldId id="264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6600"/>
    <a:srgbClr val="0000FF"/>
    <a:srgbClr val="F72B09"/>
    <a:srgbClr val="E94B2B"/>
    <a:srgbClr val="B51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CDF4C31-987D-4704-BF97-78C25B3915A1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16F05B-4AF8-4DA0-A664-3964683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1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3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9460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2F8CE-F980-4B06-BEA9-4B5B42F80CE8}" type="slidenum">
              <a:rPr 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58A6-88A2-46D8-91C2-EBE32139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7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73B9-6779-44E9-802F-D30524C1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9A03-80D0-4F8B-9867-2ECC93B7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8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1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7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84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1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169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92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5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1013-F3A0-4E34-B4E3-8EF6A1493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80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4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95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C935-D7B6-4DDD-A602-EEF28FDDA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955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3826-B7B1-49EB-B5A4-F2A400322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239B-13A4-413D-986C-5DBB09343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791A-EB0D-470C-B3CB-BCC0C9D17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A396-8C82-42EC-8483-7BD3480B4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39E3-88A5-43C7-98B5-5E44B419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7EC0-E415-45DE-B016-FA39E04E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E7A97D-CCD6-4C77-AB22-52576E74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86"/>
          <p:cNvSpPr>
            <a:spLocks noChangeArrowheads="1" noChangeShapeType="1" noTextEdit="1"/>
          </p:cNvSpPr>
          <p:nvPr/>
        </p:nvSpPr>
        <p:spPr bwMode="auto">
          <a:xfrm>
            <a:off x="4648200" y="1563601"/>
            <a:ext cx="2590800" cy="67945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187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8723203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Nguyễn Trường Tộ</a:t>
            </a: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muốn canh tân đất nước.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1613" y="18346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447800" y="3810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5557" y="1669593"/>
            <a:ext cx="1795684" cy="61555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866072"/>
            <a:ext cx="2971800" cy="166199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3400" b="1" dirty="0"/>
          </a:p>
        </p:txBody>
      </p:sp>
      <p:sp>
        <p:nvSpPr>
          <p:cNvPr id="5" name="Rectangle 4"/>
          <p:cNvSpPr/>
          <p:nvPr/>
        </p:nvSpPr>
        <p:spPr>
          <a:xfrm>
            <a:off x="6629400" y="2819400"/>
            <a:ext cx="3733800" cy="218521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2285146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7322" y="2264798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61542" y="24384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1356360" y="1219200"/>
            <a:ext cx="9716164" cy="715089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3623576" y="3052465"/>
            <a:ext cx="45720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72B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4439" y="4419600"/>
            <a:ext cx="6170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Ô CHỮ LỊCH SỬ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828800" y="685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1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/>
                <a:gridCol w="669925"/>
                <a:gridCol w="666750"/>
                <a:gridCol w="669925"/>
                <a:gridCol w="666750"/>
                <a:gridCol w="6667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11" name="Group 19"/>
          <p:cNvGraphicFramePr>
            <a:graphicFrameLocks noGrp="1"/>
          </p:cNvGraphicFramePr>
          <p:nvPr/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/>
                <a:gridCol w="669925"/>
                <a:gridCol w="673100"/>
                <a:gridCol w="673100"/>
                <a:gridCol w="668337"/>
                <a:gridCol w="674688"/>
                <a:gridCol w="671512"/>
                <a:gridCol w="671513"/>
                <a:gridCol w="671512"/>
                <a:gridCol w="673100"/>
                <a:gridCol w="6731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37" name="Group 45"/>
          <p:cNvGraphicFramePr>
            <a:graphicFrameLocks noGrp="1"/>
          </p:cNvGraphicFramePr>
          <p:nvPr/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57" name="Group 65"/>
          <p:cNvGraphicFramePr>
            <a:graphicFrameLocks noGrp="1"/>
          </p:cNvGraphicFramePr>
          <p:nvPr/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/>
                <a:gridCol w="668337"/>
                <a:gridCol w="671513"/>
                <a:gridCol w="669925"/>
                <a:gridCol w="6715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2</a:t>
            </a: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1828800" y="2209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3</a:t>
            </a:r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1828800" y="3733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5</a:t>
            </a: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1828800" y="2971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4</a:t>
            </a:r>
          </a:p>
        </p:txBody>
      </p:sp>
      <p:sp>
        <p:nvSpPr>
          <p:cNvPr id="8275" name="AutoShape 83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</a:rPr>
              <a:t>1. Nguyễn Trường Tộ sinh ra ở đâu ?</a:t>
            </a:r>
          </a:p>
        </p:txBody>
      </p:sp>
      <p:sp>
        <p:nvSpPr>
          <p:cNvPr id="8276" name="AutoShape 84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</a:rPr>
              <a:t>2. Bản ý kiến để trình lên vua còn gọi là gì ?</a:t>
            </a:r>
          </a:p>
        </p:txBody>
      </p:sp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</a:rPr>
              <a:t>3. Nguyễn Trường Tộ trình bản điều trần lên vua nào ?</a:t>
            </a:r>
          </a:p>
        </p:txBody>
      </p:sp>
      <p:sp>
        <p:nvSpPr>
          <p:cNvPr id="8278" name="AutoShape 86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Arial" panose="020B0604020202020204" pitchFamily="34" charset="0"/>
              </a:rPr>
              <a:t>4. Từ bỏ những cách làm cũ, lạc hậu,thực hiện cách làm mới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Arial" panose="020B0604020202020204" pitchFamily="34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8279" name="AutoShape 87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Arial" panose="020B0604020202020204" pitchFamily="34" charset="0"/>
              </a:rPr>
              <a:t>5.Nguyễn Trường Tộ thuộc phe nào trong triều đình ?</a:t>
            </a:r>
          </a:p>
        </p:txBody>
      </p:sp>
      <p:graphicFrame>
        <p:nvGraphicFramePr>
          <p:cNvPr id="8417" name="Group 225"/>
          <p:cNvGraphicFramePr>
            <a:graphicFrameLocks noGrp="1"/>
          </p:cNvGraphicFramePr>
          <p:nvPr/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/>
                <a:gridCol w="674687"/>
                <a:gridCol w="676275"/>
                <a:gridCol w="673100"/>
                <a:gridCol w="676275"/>
                <a:gridCol w="674688"/>
                <a:gridCol w="6746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298" name="AutoShape 106"/>
          <p:cNvSpPr>
            <a:spLocks noChangeArrowheads="1"/>
          </p:cNvSpPr>
          <p:nvPr/>
        </p:nvSpPr>
        <p:spPr bwMode="auto">
          <a:xfrm>
            <a:off x="9753600" y="381000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Tahoma" panose="020B0604030504040204" pitchFamily="34" charset="0"/>
            </a:endParaRPr>
          </a:p>
        </p:txBody>
      </p:sp>
      <p:graphicFrame>
        <p:nvGraphicFramePr>
          <p:cNvPr id="831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8091"/>
              </p:ext>
            </p:extLst>
          </p:nvPr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/>
                <a:gridCol w="669925"/>
                <a:gridCol w="666750"/>
                <a:gridCol w="669925"/>
                <a:gridCol w="666750"/>
                <a:gridCol w="6667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30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54720"/>
              </p:ext>
            </p:extLst>
          </p:nvPr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16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44156"/>
              </p:ext>
            </p:extLst>
          </p:nvPr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/>
                <a:gridCol w="668337"/>
                <a:gridCol w="671513"/>
                <a:gridCol w="669925"/>
                <a:gridCol w="6715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64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94630"/>
              </p:ext>
            </p:extLst>
          </p:nvPr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/>
                <a:gridCol w="674687"/>
                <a:gridCol w="676275"/>
                <a:gridCol w="673100"/>
                <a:gridCol w="676275"/>
                <a:gridCol w="674688"/>
                <a:gridCol w="6746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2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648"/>
              </p:ext>
            </p:extLst>
          </p:nvPr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/>
                <a:gridCol w="669925"/>
                <a:gridCol w="673100"/>
                <a:gridCol w="673100"/>
                <a:gridCol w="668337"/>
                <a:gridCol w="674688"/>
                <a:gridCol w="671512"/>
                <a:gridCol w="671513"/>
                <a:gridCol w="671512"/>
                <a:gridCol w="673100"/>
                <a:gridCol w="6731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3"/>
                  </p:tgtEl>
                </p:cond>
              </p:nextCondLst>
            </p:seq>
          </p:childTnLst>
        </p:cTn>
      </p:par>
    </p:tnLst>
    <p:bldLst>
      <p:bldP spid="8275" grpId="0" animBg="1"/>
      <p:bldP spid="8275" grpId="1" animBg="1"/>
      <p:bldP spid="8276" grpId="0" animBg="1"/>
      <p:bldP spid="8276" grpId="1" animBg="1"/>
      <p:bldP spid="8277" grpId="0" animBg="1"/>
      <p:bldP spid="8277" grpId="1" animBg="1"/>
      <p:bldP spid="8278" grpId="0" animBg="1"/>
      <p:bldP spid="8278" grpId="1" animBg="1"/>
      <p:bldP spid="8279" grpId="0" animBg="1"/>
      <p:bldP spid="827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828800"/>
            <a:ext cx="96774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8600" y="533400"/>
            <a:ext cx="426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806" y="2234370"/>
            <a:ext cx="929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032381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b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nb-NO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7" y="4592854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3149758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83610" y="360087"/>
            <a:ext cx="43485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MỤC TIÊU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1676400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1143000" y="1912203"/>
            <a:ext cx="982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>
                <a:solidFill>
                  <a:schemeClr val="bg1"/>
                </a:solidFill>
              </a:rPr>
              <a:t>HS </a:t>
            </a:r>
            <a:r>
              <a:rPr lang="en-US" sz="2400" b="1" dirty="0" err="1">
                <a:solidFill>
                  <a:schemeClr val="bg1"/>
                </a:solidFill>
              </a:rPr>
              <a:t>nắm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nghị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muốn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giàu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mạnh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4871" y="3352800"/>
            <a:ext cx="10674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lí</a:t>
            </a:r>
            <a:r>
              <a:rPr lang="en-US" sz="2400" b="1" dirty="0">
                <a:solidFill>
                  <a:schemeClr val="bg1"/>
                </a:solidFill>
              </a:rPr>
              <a:t> do </a:t>
            </a:r>
            <a:r>
              <a:rPr lang="en-US" sz="2400" b="1" dirty="0" err="1">
                <a:solidFill>
                  <a:schemeClr val="bg1"/>
                </a:solidFill>
              </a:rPr>
              <a:t>khiến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vua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theo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hiện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1" y="4876800"/>
            <a:ext cx="11530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3. </a:t>
            </a:r>
            <a:r>
              <a:rPr lang="en-US" sz="2400" b="1" dirty="0" err="1" smtClean="0">
                <a:solidFill>
                  <a:schemeClr val="bg1"/>
                </a:solidFill>
              </a:rPr>
              <a:t>Tôn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trọng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xây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dựng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đất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648001" y="978189"/>
            <a:ext cx="4607430" cy="1101923"/>
          </a:xfrm>
          <a:prstGeom prst="snip2Diag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962400"/>
            <a:ext cx="88246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Phát biểu cảm nghĩ của em về Trương Định </a:t>
            </a:r>
            <a:endParaRPr lang="en-US" sz="3400" b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2785766"/>
            <a:ext cx="89400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Trương Định đã có công gì đối với đất nước?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802712"/>
            <a:ext cx="8382000" cy="622300"/>
          </a:xfrm>
        </p:spPr>
        <p:txBody>
          <a:bodyPr/>
          <a:lstStyle/>
          <a:p>
            <a:pPr algn="l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7" name="Picture 9" descr="DSCN0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5074" r="12132" b="9467"/>
          <a:stretch>
            <a:fillRect/>
          </a:stretch>
        </p:blipFill>
        <p:spPr bwMode="auto">
          <a:xfrm>
            <a:off x="304800" y="1676400"/>
            <a:ext cx="3506788" cy="4267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267200" y="1578050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48580" y="2662239"/>
            <a:ext cx="6883400" cy="224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519329"/>
            <a:ext cx="297549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KHÁM PHÁ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79073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83547" y="4992565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8" grpId="0"/>
      <p:bldP spid="2059" grpId="0" animBg="1"/>
      <p:bldP spid="11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81200" y="6858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hiểu thế nào là “bản điều trần”?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28800" y="1423400"/>
            <a:ext cx="8077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điều trần là bản ý kiến hay ( hay bản hiến kế) để trình lên vua.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0" y="26670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8800" y="3923503"/>
            <a:ext cx="94488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animBg="1"/>
      <p:bldP spid="3080" grpId="0"/>
      <p:bldP spid="30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209406">
            <a:off x="3075963" y="2326303"/>
            <a:ext cx="6116272" cy="3148645"/>
          </a:xfrm>
          <a:prstGeom prst="irregularSeal2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56043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animBg="1"/>
      <p:bldP spid="4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2531" y="2618089"/>
            <a:ext cx="9679253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531" y="3567262"/>
            <a:ext cx="9522735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531" y="4508122"/>
            <a:ext cx="5814412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2531" y="5486400"/>
            <a:ext cx="10291600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057400" y="195536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4776" y="987143"/>
            <a:ext cx="999259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6355" y="4079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5767" y="4800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3036900"/>
            <a:ext cx="346441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567" y="3026362"/>
            <a:ext cx="5845233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998860"/>
            <a:ext cx="2155767" cy="10275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2002806"/>
            <a:ext cx="1828800" cy="10156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042852" y="396432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6152" y="1457152"/>
            <a:ext cx="8686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90996" y="2667000"/>
            <a:ext cx="9067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44287" y="5324514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809</Words>
  <Application>Microsoft Office PowerPoint</Application>
  <PresentationFormat>Widescreen</PresentationFormat>
  <Paragraphs>107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.VnTime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Chủ đề của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Trường tộ mong muốn canh tân đất nước</dc:title>
  <dc:creator>Smart</dc:creator>
  <cp:lastModifiedBy>Windows User</cp:lastModifiedBy>
  <cp:revision>53</cp:revision>
  <dcterms:created xsi:type="dcterms:W3CDTF">2011-05-06T07:48:13Z</dcterms:created>
  <dcterms:modified xsi:type="dcterms:W3CDTF">2021-08-22T15:39:33Z</dcterms:modified>
</cp:coreProperties>
</file>