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6" r:id="rId2"/>
    <p:sldId id="316" r:id="rId3"/>
    <p:sldId id="317" r:id="rId4"/>
    <p:sldId id="299" r:id="rId5"/>
    <p:sldId id="282" r:id="rId6"/>
    <p:sldId id="310" r:id="rId7"/>
    <p:sldId id="302" r:id="rId8"/>
    <p:sldId id="283" r:id="rId9"/>
    <p:sldId id="285" r:id="rId10"/>
    <p:sldId id="284" r:id="rId11"/>
    <p:sldId id="292" r:id="rId12"/>
    <p:sldId id="308" r:id="rId13"/>
    <p:sldId id="287" r:id="rId14"/>
    <p:sldId id="303" r:id="rId15"/>
    <p:sldId id="288" r:id="rId16"/>
    <p:sldId id="314" r:id="rId17"/>
    <p:sldId id="311" r:id="rId18"/>
    <p:sldId id="312" r:id="rId19"/>
    <p:sldId id="313" r:id="rId20"/>
    <p:sldId id="318" r:id="rId21"/>
    <p:sldId id="257" r:id="rId22"/>
    <p:sldId id="315" r:id="rId23"/>
    <p:sldId id="258" r:id="rId24"/>
    <p:sldId id="298" r:id="rId25"/>
    <p:sldId id="259" r:id="rId26"/>
    <p:sldId id="304" r:id="rId27"/>
    <p:sldId id="309" r:id="rId28"/>
    <p:sldId id="31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DC5F7"/>
    <a:srgbClr val="117D1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265320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323663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5770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65935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xmlns="" val="16079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840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pPr/>
              <a:t>15-Dec-21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3.wmv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4.wmv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5.wmv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216740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cs typeface="Tahoma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2564"/>
            <a:r>
              <a:rPr lang="en-US" altLang="zh-CN" sz="3200" b="1">
                <a:solidFill>
                  <a:srgbClr val="C00000"/>
                </a:solidFill>
                <a:latin typeface="Tahoma" pitchFamily="34" charset="0"/>
                <a:cs typeface="Tahoma" pitchFamily="34" charset="0"/>
                <a:sym typeface="+mn-lt"/>
              </a:rPr>
              <a:t>TRƯỜNG TIỂU HỌC ..................</a:t>
            </a:r>
            <a:endParaRPr lang="zh-CN" altLang="en-US" sz="3200" b="1">
              <a:solidFill>
                <a:srgbClr val="C00000"/>
              </a:solidFill>
              <a:latin typeface="Tahoma" pitchFamily="34" charset="0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36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F02229-E457-4530-B149-8E8ACFB1227E}"/>
              </a:ext>
            </a:extLst>
          </p:cNvPr>
          <p:cNvSpPr txBox="1"/>
          <p:nvPr/>
        </p:nvSpPr>
        <p:spPr>
          <a:xfrm>
            <a:off x="5180643" y="5512429"/>
            <a:ext cx="490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tæ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yÕn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33251" y="5512429"/>
            <a:ext cx="35780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01A803-4B2B-4D42-9DD6-CB40F1724D92}"/>
              </a:ext>
            </a:extLst>
          </p:cNvPr>
          <p:cNvSpPr txBox="1"/>
          <p:nvPr/>
        </p:nvSpPr>
        <p:spPr>
          <a:xfrm>
            <a:off x="6116599" y="5510052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yÕn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5146" y="330974"/>
            <a:ext cx="8140575" cy="50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009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3BF22A-55D4-4316-97FC-486785C7F26B}"/>
              </a:ext>
            </a:extLst>
          </p:cNvPr>
          <p:cNvSpPr txBox="1"/>
          <p:nvPr/>
        </p:nvSpPr>
        <p:spPr>
          <a:xfrm>
            <a:off x="613964" y="882781"/>
            <a:ext cx="11578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sÇu</a:t>
            </a:r>
            <a:r>
              <a:rPr lang="en-US" sz="7200" b="1" dirty="0" smtClean="0"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latin typeface=".VnAvant" panose="020B7200000000000000" pitchFamily="34" charset="0"/>
              </a:rPr>
              <a:t>r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r>
              <a:rPr lang="en-US" sz="7200" b="1" dirty="0" smtClean="0">
                <a:latin typeface=".VnAvant" panose="020B7200000000000000" pitchFamily="34" charset="0"/>
              </a:rPr>
              <a:t>     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latin typeface=".VnAvant" panose="020B7200000000000000" pitchFamily="34" charset="0"/>
              </a:rPr>
              <a:t> c¸ </a:t>
            </a:r>
            <a:r>
              <a:rPr lang="en-US" sz="7200" b="1" dirty="0" err="1" smtClean="0">
                <a:latin typeface=".VnAvant" panose="020B7200000000000000" pitchFamily="34" charset="0"/>
              </a:rPr>
              <a:t>k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iÕm</a:t>
            </a:r>
            <a:endParaRPr lang="en-US" sz="7200" b="1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t</a:t>
            </a:r>
            <a:r>
              <a:rPr lang="en-US" sz="7200" b="1" dirty="0" err="1" smtClean="0">
                <a:latin typeface=".VnAvant" panose="020B7200000000000000" pitchFamily="34" charset="0"/>
              </a:rPr>
              <a:t>æ</a:t>
            </a:r>
            <a:r>
              <a:rPr lang="en-US" sz="7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yÕn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27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4031" y="4375518"/>
            <a:ext cx="2074819" cy="13819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8297" y="122056"/>
            <a:ext cx="69510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r>
              <a:rPr lang="en-US" sz="4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US" sz="4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r>
              <a:rPr lang="en-US" sz="4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40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US" sz="4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40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  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0193325"/>
              </p:ext>
            </p:extLst>
          </p:nvPr>
        </p:nvGraphicFramePr>
        <p:xfrm>
          <a:off x="4491877" y="878778"/>
          <a:ext cx="2879800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05493" y="2652306"/>
            <a:ext cx="131670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kiÔng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liÖng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riÒng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</a:t>
            </a:r>
          </a:p>
          <a:p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diÒm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kiÓm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xiªm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</a:t>
            </a:r>
          </a:p>
          <a:p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yªn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</a:rPr>
              <a:t>yÕn</a:t>
            </a:r>
            <a:endParaRPr lang="en-US" sz="4000" b="1" dirty="0" smtClean="0">
              <a:solidFill>
                <a:srgbClr val="002060"/>
              </a:solidFill>
              <a:latin typeface=".VnAvant" pitchFamily="34" charset="0"/>
            </a:endParaRPr>
          </a:p>
          <a:p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endParaRPr lang="en-US" sz="4000" b="1" dirty="0" smtClean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sÇu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riªng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  c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¸ 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kiÕm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tæ</a:t>
            </a:r>
            <a:r>
              <a:rPr lang="en-US" sz="4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yÕn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xmlns="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062212" cy="45240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E58B6F2-89D2-4A27-84D8-C51F94F3DFBD}"/>
              </a:ext>
            </a:extLst>
          </p:cNvPr>
          <p:cNvSpPr/>
          <p:nvPr/>
        </p:nvSpPr>
        <p:spPr>
          <a:xfrm>
            <a:off x="705368" y="266656"/>
            <a:ext cx="600251" cy="5358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4297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1877" y="4375518"/>
            <a:ext cx="3219004" cy="2360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29927" y="4423308"/>
            <a:ext cx="2067338" cy="12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611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xmlns="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026" y="3577042"/>
            <a:ext cx="3280958" cy="328095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62ED6A2-28EE-4ED6-92C0-D7D3D2BAC16E}"/>
              </a:ext>
            </a:extLst>
          </p:cNvPr>
          <p:cNvSpPr/>
          <p:nvPr/>
        </p:nvSpPr>
        <p:spPr>
          <a:xfrm>
            <a:off x="2266122" y="874643"/>
            <a:ext cx="9087678" cy="3001618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54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54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46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75521" y="225287"/>
            <a:ext cx="9458740" cy="6617558"/>
          </a:xfrm>
        </p:spPr>
      </p:pic>
    </p:spTree>
    <p:extLst>
      <p:ext uri="{BB962C8B-B14F-4D97-AF65-F5344CB8AC3E}">
        <p14:creationId xmlns:p14="http://schemas.microsoft.com/office/powerpoint/2010/main" xmlns="" val="28416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15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xmlns="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4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CF4255-67C7-4387-81B3-D30D552356BB}"/>
              </a:ext>
            </a:extLst>
          </p:cNvPr>
          <p:cNvSpPr txBox="1"/>
          <p:nvPr/>
        </p:nvSpPr>
        <p:spPr>
          <a:xfrm>
            <a:off x="2203460" y="896037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HP001 4 hàng" panose="020B0603050302020204" pitchFamily="34" charset="0"/>
              </a:rPr>
              <a:t>iêng</a:t>
            </a:r>
            <a:r>
              <a:rPr lang="en-US" sz="7200" b="1" dirty="0" smtClean="0">
                <a:latin typeface="HP001 4 hàng" panose="020B0603050302020204" pitchFamily="34" charset="0"/>
              </a:rPr>
              <a:t>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iêm</a:t>
            </a:r>
            <a:r>
              <a:rPr lang="en-US" sz="7200" b="1" dirty="0" smtClean="0">
                <a:latin typeface="HP001 4 hàng" panose="020B0603050302020204" pitchFamily="34" charset="0"/>
              </a:rPr>
              <a:t> 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yên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CF4255-67C7-4387-81B3-D30D552356BB}"/>
              </a:ext>
            </a:extLst>
          </p:cNvPr>
          <p:cNvSpPr txBox="1"/>
          <p:nvPr/>
        </p:nvSpPr>
        <p:spPr>
          <a:xfrm>
            <a:off x="437101" y="2611744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sầu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riêng</a:t>
            </a:r>
            <a:r>
              <a:rPr lang="en-US" sz="7200" b="1" dirty="0" smtClean="0">
                <a:latin typeface="HP001 4 hàng" panose="020B0603050302020204" pitchFamily="34" charset="0"/>
              </a:rPr>
              <a:t>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cá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kiếm</a:t>
            </a:r>
            <a:r>
              <a:rPr lang="en-US" sz="7200" b="1" dirty="0" smtClean="0">
                <a:latin typeface="HP001 4 hàng" panose="020B0603050302020204" pitchFamily="34" charset="0"/>
              </a:rPr>
              <a:t>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yến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85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e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198" y="0"/>
            <a:ext cx="9229749" cy="58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524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8876" y="159025"/>
            <a:ext cx="11379182" cy="588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346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8224" y="0"/>
            <a:ext cx="9316279" cy="62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98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5232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 cstate="print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 cstate="print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xmlns="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2344" r="64444"/>
          <a:stretch>
            <a:fillRect/>
          </a:stretch>
        </p:blipFill>
        <p:spPr bwMode="auto">
          <a:xfrm>
            <a:off x="2427116" y="4755694"/>
            <a:ext cx="3847075" cy="2291715"/>
          </a:xfrm>
          <a:prstGeom prst="rect">
            <a:avLst/>
          </a:prstGeom>
          <a:noFill/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853C751C-DE42-43D9-80C1-2AE516D26C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2619">
            <a:off x="2616550" y="-27806"/>
            <a:ext cx="1551048" cy="1548133"/>
          </a:xfrm>
          <a:prstGeom prst="rect">
            <a:avLst/>
          </a:prstGeom>
          <a:noFill/>
        </p:spPr>
      </p:pic>
      <p:sp>
        <p:nvSpPr>
          <p:cNvPr id="12" name="Google Shape;387;p28">
            <a:extLst>
              <a:ext uri="{FF2B5EF4-FFF2-40B4-BE49-F238E27FC236}">
                <a16:creationId xmlns:a16="http://schemas.microsoft.com/office/drawing/2014/main" xmlns="" id="{3A8C76CD-64B4-4BD1-BEEA-6587FE7DA1A8}"/>
              </a:ext>
            </a:extLst>
          </p:cNvPr>
          <p:cNvSpPr txBox="1">
            <a:spLocks/>
          </p:cNvSpPr>
          <p:nvPr/>
        </p:nvSpPr>
        <p:spPr>
          <a:xfrm>
            <a:off x="4248041" y="869412"/>
            <a:ext cx="11360800" cy="17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.VnAvantH" panose="020B7200000000000000" pitchFamily="34" charset="0"/>
              </a:rPr>
              <a:t>TIÕNG VIÖT 1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6055C3F3-0746-474A-9507-18B4F30CD8F9}"/>
              </a:ext>
            </a:extLst>
          </p:cNvPr>
          <p:cNvSpPr/>
          <p:nvPr/>
        </p:nvSpPr>
        <p:spPr>
          <a:xfrm>
            <a:off x="119334" y="375968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C63D7355-4F6C-418E-9B36-B1799F27787C}"/>
              </a:ext>
            </a:extLst>
          </p:cNvPr>
          <p:cNvSpPr/>
          <p:nvPr/>
        </p:nvSpPr>
        <p:spPr>
          <a:xfrm>
            <a:off x="9446085" y="330391"/>
            <a:ext cx="2212229" cy="9638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B1A30977-4B8A-43CF-82D6-71863BD4563C}"/>
              </a:ext>
            </a:extLst>
          </p:cNvPr>
          <p:cNvSpPr/>
          <p:nvPr/>
        </p:nvSpPr>
        <p:spPr>
          <a:xfrm>
            <a:off x="8215086" y="71125"/>
            <a:ext cx="2337114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51B4D62B-4AD7-4118-B2CB-5DC30113A901}"/>
              </a:ext>
            </a:extLst>
          </p:cNvPr>
          <p:cNvSpPr/>
          <p:nvPr/>
        </p:nvSpPr>
        <p:spPr>
          <a:xfrm>
            <a:off x="4069861" y="35315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461;p28">
            <a:extLst>
              <a:ext uri="{FF2B5EF4-FFF2-40B4-BE49-F238E27FC236}">
                <a16:creationId xmlns:a16="http://schemas.microsoft.com/office/drawing/2014/main" xmlns="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2686397" y="2593376"/>
            <a:ext cx="11608230" cy="19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40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40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000" b="1" kern="0" dirty="0" smtClean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63: </a:t>
            </a:r>
            <a:r>
              <a:rPr lang="en-US" sz="4000" b="1" kern="0" dirty="0" smtClean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8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r>
              <a:rPr lang="en-US" sz="48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48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r>
              <a:rPr lang="en-US" sz="48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48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33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1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D6A8162-6C2E-409D-A729-37725BC0ED34}"/>
              </a:ext>
            </a:extLst>
          </p:cNvPr>
          <p:cNvSpPr/>
          <p:nvPr/>
        </p:nvSpPr>
        <p:spPr>
          <a:xfrm>
            <a:off x="3454400" y="2264228"/>
            <a:ext cx="4985657" cy="2220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4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630" y="1635891"/>
            <a:ext cx="11787248" cy="3055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4926083-2199-486A-A137-7AC3DCB11B67}"/>
              </a:ext>
            </a:extLst>
          </p:cNvPr>
          <p:cNvGrpSpPr/>
          <p:nvPr/>
        </p:nvGrpSpPr>
        <p:grpSpPr>
          <a:xfrm>
            <a:off x="890547" y="455166"/>
            <a:ext cx="1647350" cy="584775"/>
            <a:chOff x="68931" y="169725"/>
            <a:chExt cx="1787579" cy="606130"/>
          </a:xfrm>
        </p:grpSpPr>
        <p:sp>
          <p:nvSpPr>
            <p:cNvPr id="6" name="Rounded Rectangle 62">
              <a:extLst>
                <a:ext uri="{FF2B5EF4-FFF2-40B4-BE49-F238E27FC236}">
                  <a16:creationId xmlns:a16="http://schemas.microsoft.com/office/drawing/2014/main" xmlns="" id="{5426B906-D70B-427A-A8EB-142BB44CEE4E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.VnAvant" panose="020B7200000000000000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C0699AAE-BAF1-45A0-8F38-2B1A045F5041}"/>
                </a:ext>
              </a:extLst>
            </p:cNvPr>
            <p:cNvSpPr/>
            <p:nvPr/>
          </p:nvSpPr>
          <p:spPr bwMode="auto">
            <a:xfrm>
              <a:off x="68931" y="185131"/>
              <a:ext cx="578931" cy="53399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.VnAvant" panose="020B7200000000000000" pitchFamily="34" charset="0"/>
                  <a:cs typeface="Calibri" pitchFamily="34" charset="0"/>
                </a:rPr>
                <a:t>3</a:t>
              </a:r>
              <a:endParaRPr lang="en-US" sz="2400" b="1" dirty="0">
                <a:latin typeface=".VnAvant" panose="020B7200000000000000" pitchFamily="34" charset="0"/>
                <a:cs typeface="Calibri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D7FB0C-3AE7-4E91-9998-37D730B23475}"/>
              </a:ext>
            </a:extLst>
          </p:cNvPr>
          <p:cNvSpPr txBox="1"/>
          <p:nvPr/>
        </p:nvSpPr>
        <p:spPr>
          <a:xfrm>
            <a:off x="1393325" y="450020"/>
            <a:ext cx="138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32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236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21" y="120427"/>
            <a:ext cx="1161036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9FA962-8B01-4E87-BCA3-A3AAC7AAE46A}"/>
              </a:ext>
            </a:extLst>
          </p:cNvPr>
          <p:cNvSpPr/>
          <p:nvPr/>
        </p:nvSpPr>
        <p:spPr>
          <a:xfrm>
            <a:off x="460154" y="51855"/>
            <a:ext cx="1746333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DA59563-D138-4216-97B5-2424F9E5EED1}"/>
              </a:ext>
            </a:extLst>
          </p:cNvPr>
          <p:cNvSpPr/>
          <p:nvPr/>
        </p:nvSpPr>
        <p:spPr>
          <a:xfrm>
            <a:off x="248578" y="109311"/>
            <a:ext cx="645948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55581"/>
            <a:ext cx="119667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.VnAvant" pitchFamily="34" charset="0"/>
              </a:rPr>
              <a:t>      Hµ </a:t>
            </a:r>
            <a:r>
              <a:rPr lang="en-US" sz="3600" dirty="0" err="1">
                <a:latin typeface=".VnAvant" pitchFamily="34" charset="0"/>
              </a:rPr>
              <a:t>theo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bè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s©n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chim</a:t>
            </a:r>
            <a:r>
              <a:rPr lang="en-US" sz="3600" dirty="0">
                <a:latin typeface=".VnAvant" pitchFamily="34" charset="0"/>
              </a:rPr>
              <a:t>. 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S©n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chim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cß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diÖc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s¸o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bå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n«ng</a:t>
            </a:r>
            <a:r>
              <a:rPr lang="en-US" sz="3600" dirty="0">
                <a:latin typeface=".VnAvant" pitchFamily="34" charset="0"/>
              </a:rPr>
              <a:t>,… Hµ </a:t>
            </a:r>
            <a:r>
              <a:rPr lang="en-US" sz="3600" dirty="0" err="1">
                <a:latin typeface=".VnAvant" pitchFamily="34" charset="0"/>
              </a:rPr>
              <a:t>ch¨m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chó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nh×n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®µn </a:t>
            </a:r>
            <a:r>
              <a:rPr lang="en-US" sz="3600" dirty="0" err="1">
                <a:latin typeface=".VnAvant" pitchFamily="34" charset="0"/>
              </a:rPr>
              <a:t>cß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smtClean="0">
                <a:latin typeface=".VnAvant" pitchFamily="34" charset="0"/>
              </a:rPr>
              <a:t>tr¾ng, </a:t>
            </a:r>
            <a:r>
              <a:rPr lang="en-US" sz="3600" dirty="0" err="1" smtClean="0">
                <a:latin typeface=".VnAvant" pitchFamily="34" charset="0"/>
              </a:rPr>
              <a:t>diÖc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x¸m</a:t>
            </a:r>
            <a:r>
              <a:rPr lang="en-US" sz="3600" dirty="0">
                <a:latin typeface=".VnAvant" pitchFamily="34" charset="0"/>
              </a:rPr>
              <a:t> bay </a:t>
            </a:r>
            <a:r>
              <a:rPr lang="en-US" sz="3600" dirty="0" err="1">
                <a:latin typeface=".VnAvant" pitchFamily="34" charset="0"/>
              </a:rPr>
              <a:t>liÖng</a:t>
            </a:r>
            <a:r>
              <a:rPr lang="en-US" sz="3600" dirty="0">
                <a:latin typeface=".VnAvant" pitchFamily="34" charset="0"/>
              </a:rPr>
              <a:t>, ®</a:t>
            </a:r>
            <a:r>
              <a:rPr lang="en-US" sz="3600" dirty="0" err="1">
                <a:latin typeface=".VnAvant" pitchFamily="34" charset="0"/>
              </a:rPr>
              <a:t>Ëu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kÝn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ngän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c©y</a:t>
            </a:r>
            <a:r>
              <a:rPr lang="en-US" sz="3600" dirty="0">
                <a:latin typeface=".VnAvant" pitchFamily="34" charset="0"/>
              </a:rPr>
              <a:t>. 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Sau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ngµy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kiÕm</a:t>
            </a:r>
            <a:r>
              <a:rPr lang="en-US" sz="3600" dirty="0">
                <a:latin typeface=".VnAvant" pitchFamily="34" charset="0"/>
              </a:rPr>
              <a:t> ¨n, </a:t>
            </a:r>
            <a:r>
              <a:rPr lang="en-US" sz="3600" dirty="0" err="1">
                <a:latin typeface=".VnAvant" pitchFamily="34" charset="0"/>
              </a:rPr>
              <a:t>tõng</a:t>
            </a:r>
            <a:r>
              <a:rPr lang="en-US" sz="3600" dirty="0">
                <a:latin typeface=".VnAvant" pitchFamily="34" charset="0"/>
              </a:rPr>
              <a:t> ®µn </a:t>
            </a:r>
            <a:r>
              <a:rPr lang="en-US" sz="3600" dirty="0" err="1">
                <a:latin typeface=".VnAvant" pitchFamily="34" charset="0"/>
              </a:rPr>
              <a:t>chim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rÝu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rÝt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vÒ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tæ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tr«ng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thËt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yªn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b×nh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0602209" y="3979162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246FBDE-BD26-453E-9FB7-808DFC576918}"/>
              </a:ext>
            </a:extLst>
          </p:cNvPr>
          <p:cNvGrpSpPr/>
          <p:nvPr/>
        </p:nvGrpSpPr>
        <p:grpSpPr>
          <a:xfrm rot="20981466">
            <a:off x="967413" y="5593265"/>
            <a:ext cx="430862" cy="610222"/>
            <a:chOff x="7170550" y="5051168"/>
            <a:chExt cx="168274" cy="60027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246FBDE-BD26-453E-9FB7-808DFC576918}"/>
              </a:ext>
            </a:extLst>
          </p:cNvPr>
          <p:cNvGrpSpPr/>
          <p:nvPr/>
        </p:nvGrpSpPr>
        <p:grpSpPr>
          <a:xfrm rot="20981466">
            <a:off x="3716826" y="4502343"/>
            <a:ext cx="430862" cy="610222"/>
            <a:chOff x="7170550" y="5051168"/>
            <a:chExt cx="168274" cy="60027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246FBDE-BD26-453E-9FB7-808DFC576918}"/>
              </a:ext>
            </a:extLst>
          </p:cNvPr>
          <p:cNvGrpSpPr/>
          <p:nvPr/>
        </p:nvGrpSpPr>
        <p:grpSpPr>
          <a:xfrm rot="20981466">
            <a:off x="6638748" y="3915118"/>
            <a:ext cx="430862" cy="610222"/>
            <a:chOff x="7170550" y="5051168"/>
            <a:chExt cx="168274" cy="60027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002700" y="4529882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3706174" y="667979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4951994" y="5643975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5244515" y="6114746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246FBDE-BD26-453E-9FB7-808DFC576918}"/>
              </a:ext>
            </a:extLst>
          </p:cNvPr>
          <p:cNvGrpSpPr/>
          <p:nvPr/>
        </p:nvGrpSpPr>
        <p:grpSpPr>
          <a:xfrm rot="20981466">
            <a:off x="5905620" y="6209555"/>
            <a:ext cx="366588" cy="440994"/>
            <a:chOff x="7170550" y="5051168"/>
            <a:chExt cx="168274" cy="60027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C657EBAD-31AC-4891-8D95-61F1CF886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4CC1DD3-E14B-4BD4-A64E-3A122ECD9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8862" y="5107961"/>
              <a:ext cx="139962" cy="5434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1898360" y="3910375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334811" y="6121450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6105390" y="4999228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1429162" y="5060865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7111777" y="5600754"/>
            <a:ext cx="188701" cy="5583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4676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xmlns="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65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A27167-AB35-42E5-9385-DDD75FE57104}"/>
              </a:ext>
            </a:extLst>
          </p:cNvPr>
          <p:cNvSpPr txBox="1"/>
          <p:nvPr/>
        </p:nvSpPr>
        <p:spPr>
          <a:xfrm>
            <a:off x="4711148" y="230861"/>
            <a:ext cx="697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Loµi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chim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815" y="1260743"/>
            <a:ext cx="11332601" cy="5358717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xmlns="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14392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78A27167-AB35-42E5-9385-DDD75FE571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5905" y="34795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Mét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sè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¶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loµi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chim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249" y="1238525"/>
            <a:ext cx="5068956" cy="45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8607" y="1238525"/>
            <a:ext cx="4870175" cy="45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A27167-AB35-42E5-9385-DDD75FE57104}"/>
              </a:ext>
            </a:extLst>
          </p:cNvPr>
          <p:cNvSpPr txBox="1"/>
          <p:nvPr/>
        </p:nvSpPr>
        <p:spPr>
          <a:xfrm>
            <a:off x="423655" y="5836531"/>
            <a:ext cx="5639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Chµo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mµo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hång</a:t>
            </a:r>
            <a:r>
              <a:rPr lang="en-US" sz="4000" b="1" dirty="0" smtClean="0">
                <a:latin typeface=".VnAvant" panose="020B7200000000000000" pitchFamily="34" charset="0"/>
              </a:rPr>
              <a:t> y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A27167-AB35-42E5-9385-DDD75FE57104}"/>
              </a:ext>
            </a:extLst>
          </p:cNvPr>
          <p:cNvSpPr txBox="1"/>
          <p:nvPr/>
        </p:nvSpPr>
        <p:spPr>
          <a:xfrm>
            <a:off x="7256393" y="5836531"/>
            <a:ext cx="32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Hång</a:t>
            </a:r>
            <a:r>
              <a:rPr lang="en-US" sz="4000" b="1" dirty="0" smtClean="0">
                <a:latin typeface=".VnAvant" panose="020B7200000000000000" pitchFamily="34" charset="0"/>
              </a:rPr>
              <a:t> h¹c</a:t>
            </a:r>
            <a:endParaRPr lang="en-US" sz="4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9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6" y="629892"/>
            <a:ext cx="5840482" cy="515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A27167-AB35-42E5-9385-DDD75FE57104}"/>
              </a:ext>
            </a:extLst>
          </p:cNvPr>
          <p:cNvSpPr txBox="1"/>
          <p:nvPr/>
        </p:nvSpPr>
        <p:spPr>
          <a:xfrm>
            <a:off x="1156252" y="6049341"/>
            <a:ext cx="32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Chim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c«ng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9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1652" y="629892"/>
            <a:ext cx="5787472" cy="515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8A27167-AB35-42E5-9385-DDD75FE57104}"/>
              </a:ext>
            </a:extLst>
          </p:cNvPr>
          <p:cNvSpPr txBox="1"/>
          <p:nvPr/>
        </p:nvSpPr>
        <p:spPr>
          <a:xfrm>
            <a:off x="6877877" y="6050724"/>
            <a:ext cx="4086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.VnAvant" panose="020B7200000000000000" pitchFamily="34" charset="0"/>
              </a:rPr>
              <a:t>Chim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trÜ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latin typeface=".VnAvant" panose="020B7200000000000000" pitchFamily="34" charset="0"/>
              </a:rPr>
              <a:t>vµng</a:t>
            </a:r>
            <a:endParaRPr lang="en-US" sz="4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9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29628" y="-94187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xmlns="" id="{C6442379-3576-4C2D-8BDE-CB11F01826B6}"/>
              </a:ext>
            </a:extLst>
          </p:cNvPr>
          <p:cNvSpPr/>
          <p:nvPr/>
        </p:nvSpPr>
        <p:spPr>
          <a:xfrm>
            <a:off x="29628" y="1009650"/>
            <a:ext cx="9929676" cy="5848350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3E5865-D816-4744-92FE-01E0567496E7}"/>
              </a:ext>
            </a:extLst>
          </p:cNvPr>
          <p:cNvSpPr txBox="1"/>
          <p:nvPr/>
        </p:nvSpPr>
        <p:spPr>
          <a:xfrm>
            <a:off x="3409950" y="1352550"/>
            <a:ext cx="37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22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D6A8162-6C2E-409D-A729-37725BC0ED34}"/>
              </a:ext>
            </a:extLst>
          </p:cNvPr>
          <p:cNvSpPr/>
          <p:nvPr/>
        </p:nvSpPr>
        <p:spPr>
          <a:xfrm>
            <a:off x="3454400" y="2264228"/>
            <a:ext cx="4985657" cy="2220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xmlns="" val="33840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8E83664-91EE-47FC-87CF-AF3112663C48}"/>
              </a:ext>
            </a:extLst>
          </p:cNvPr>
          <p:cNvSpPr/>
          <p:nvPr/>
        </p:nvSpPr>
        <p:spPr>
          <a:xfrm>
            <a:off x="3611217" y="105481"/>
            <a:ext cx="4936435" cy="610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khëi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32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éng</a:t>
            </a:r>
            <a:endParaRPr lang="en-US" sz="32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4421" y="874450"/>
            <a:ext cx="10874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.VnAvant" pitchFamily="34" charset="0"/>
              </a:rPr>
              <a:t>thiÕc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smtClean="0">
                <a:latin typeface=".VnAvant" pitchFamily="34" charset="0"/>
              </a:rPr>
              <a:t>          ®</a:t>
            </a:r>
            <a:r>
              <a:rPr lang="en-US" sz="4000" b="1" dirty="0" err="1">
                <a:latin typeface=".VnAvant" pitchFamily="34" charset="0"/>
              </a:rPr>
              <a:t>iÖn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smtClean="0">
                <a:latin typeface=".VnAvant" pitchFamily="34" charset="0"/>
              </a:rPr>
              <a:t>          </a:t>
            </a:r>
            <a:r>
              <a:rPr lang="en-US" sz="4000" b="1" dirty="0" err="1" smtClean="0">
                <a:latin typeface=".VnAvant" pitchFamily="34" charset="0"/>
              </a:rPr>
              <a:t>thiÕp</a:t>
            </a:r>
            <a:r>
              <a:rPr lang="en-US" sz="4000" b="1" dirty="0" smtClean="0">
                <a:latin typeface=".VnAvant" pitchFamily="34" charset="0"/>
              </a:rPr>
              <a:t>       </a:t>
            </a:r>
            <a:r>
              <a:rPr lang="en-US" sz="4000" b="1" dirty="0" err="1" smtClean="0">
                <a:latin typeface=".VnAvant" pitchFamily="34" charset="0"/>
              </a:rPr>
              <a:t>tiÖp</a:t>
            </a:r>
            <a:r>
              <a:rPr lang="en-US" sz="4000" b="1" dirty="0" smtClean="0">
                <a:latin typeface=".VnAvant" pitchFamily="34" charset="0"/>
              </a:rPr>
              <a:t>     </a:t>
            </a:r>
            <a:r>
              <a:rPr lang="en-US" sz="4000" b="1" dirty="0" err="1" smtClean="0">
                <a:latin typeface=".VnAvant" pitchFamily="34" charset="0"/>
              </a:rPr>
              <a:t>kiÕn</a:t>
            </a:r>
            <a:endParaRPr lang="en-US" sz="4000" b="1" dirty="0" smtClean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smtClean="0">
                <a:latin typeface=".VnAvant" pitchFamily="34" charset="0"/>
              </a:rPr>
              <a:t>    </a:t>
            </a:r>
            <a:r>
              <a:rPr lang="en-US" sz="4000" b="1" dirty="0" err="1" smtClean="0">
                <a:latin typeface=".VnAvant" pitchFamily="34" charset="0"/>
              </a:rPr>
              <a:t>xanh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biÕc</a:t>
            </a:r>
            <a:r>
              <a:rPr lang="en-US" sz="4000" b="1" dirty="0" smtClean="0">
                <a:latin typeface=".VnAvant" pitchFamily="34" charset="0"/>
              </a:rPr>
              <a:t>     </a:t>
            </a:r>
            <a:r>
              <a:rPr lang="en-US" sz="4000" b="1" dirty="0" err="1" smtClean="0">
                <a:latin typeface=".VnAvant" pitchFamily="34" charset="0"/>
              </a:rPr>
              <a:t>bê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biÓn</a:t>
            </a:r>
            <a:r>
              <a:rPr lang="en-US" sz="4000" b="1" dirty="0" smtClean="0">
                <a:latin typeface=".VnAvant" pitchFamily="34" charset="0"/>
              </a:rPr>
              <a:t>      </a:t>
            </a:r>
            <a:r>
              <a:rPr lang="en-US" sz="4000" b="1" dirty="0" err="1" smtClean="0">
                <a:latin typeface=".VnAvant" pitchFamily="34" charset="0"/>
              </a:rPr>
              <a:t>sß</a:t>
            </a:r>
            <a:r>
              <a:rPr lang="en-US" sz="4000" b="1" dirty="0" smtClean="0">
                <a:latin typeface=".VnAvant" pitchFamily="34" charset="0"/>
              </a:rPr>
              <a:t> ®</a:t>
            </a:r>
            <a:r>
              <a:rPr lang="en-US" sz="4000" b="1" dirty="0" err="1" smtClean="0">
                <a:latin typeface=".VnAvant" pitchFamily="34" charset="0"/>
              </a:rPr>
              <a:t>iÖp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128" y="3277614"/>
            <a:ext cx="114997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C00000"/>
                </a:solidFill>
                <a:latin typeface=".VnAvant" pitchFamily="34" charset="0"/>
              </a:rPr>
              <a:t>       </a:t>
            </a:r>
            <a:r>
              <a:rPr lang="en-US" sz="4000" dirty="0" err="1" smtClean="0">
                <a:solidFill>
                  <a:srgbClr val="C00000"/>
                </a:solidFill>
                <a:latin typeface=".VnAvant" pitchFamily="34" charset="0"/>
              </a:rPr>
              <a:t>VÞnh</a:t>
            </a:r>
            <a:r>
              <a:rPr lang="en-US" sz="4000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H¹ Long lµ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mét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k×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quan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thiªn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nhiªn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N¬i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®©y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cã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hßn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®¶o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lín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nhá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trïng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iÖp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,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soi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bãng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trªn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mÆt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biÓn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xanh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biÕc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. Du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kh¸ch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thÝch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Õn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®©y ng¾m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c¶nh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, t¾m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m¸t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vµ ®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d¹o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trªn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b·i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.VnAvant" pitchFamily="34" charset="0"/>
              </a:rPr>
              <a:t>biÓn</a:t>
            </a:r>
            <a:r>
              <a:rPr lang="en-US" sz="4000" dirty="0">
                <a:solidFill>
                  <a:srgbClr val="C00000"/>
                </a:solidFill>
                <a:latin typeface=".VnAvant" pitchFamily="34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4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688" y="271121"/>
            <a:ext cx="11252952" cy="4469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A435EC-EA3B-4749-9F52-B0AE52AEC264}"/>
              </a:ext>
            </a:extLst>
          </p:cNvPr>
          <p:cNvSpPr txBox="1"/>
          <p:nvPr/>
        </p:nvSpPr>
        <p:spPr>
          <a:xfrm>
            <a:off x="546065" y="4741114"/>
            <a:ext cx="116459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latin typeface=".VnAvant" panose="020B7200000000000000" pitchFamily="34" charset="0"/>
              </a:rPr>
              <a:t>      </a:t>
            </a:r>
            <a:r>
              <a:rPr lang="en-US" sz="4400" b="1" dirty="0" err="1" smtClean="0">
                <a:latin typeface=".VnAvant" panose="020B7200000000000000" pitchFamily="34" charset="0"/>
              </a:rPr>
              <a:t>YÕn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phông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cã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bé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l«ng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tÝm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biªng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biÕc</a:t>
            </a:r>
            <a:r>
              <a:rPr lang="en-US" sz="4400" b="1" dirty="0" smtClean="0">
                <a:latin typeface=".VnAvant" panose="020B7200000000000000" pitchFamily="34" charset="0"/>
              </a:rPr>
              <a:t>, </a:t>
            </a:r>
            <a:r>
              <a:rPr lang="en-US" sz="4400" b="1" dirty="0" err="1" smtClean="0">
                <a:latin typeface=".VnAvant" panose="020B7200000000000000" pitchFamily="34" charset="0"/>
              </a:rPr>
              <a:t>tr«ng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rÊt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diªm</a:t>
            </a:r>
            <a:r>
              <a:rPr lang="en-US" sz="4400" b="1" dirty="0" smtClean="0"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latin typeface=".VnAvant" panose="020B7200000000000000" pitchFamily="34" charset="0"/>
              </a:rPr>
              <a:t>dóa</a:t>
            </a:r>
            <a:r>
              <a:rPr lang="en-US" sz="4400" b="1" dirty="0" smtClean="0">
                <a:latin typeface=".VnAvant" panose="020B7200000000000000" pitchFamily="34" charset="0"/>
              </a:rPr>
              <a:t>. 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F9C1152-F8C1-4538-B70B-F9340F0D8313}"/>
              </a:ext>
            </a:extLst>
          </p:cNvPr>
          <p:cNvSpPr txBox="1"/>
          <p:nvPr/>
        </p:nvSpPr>
        <p:spPr>
          <a:xfrm>
            <a:off x="3343175" y="5974827"/>
            <a:ext cx="1888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F7D74D4-B6A4-480B-9C99-42F280362BBA}"/>
              </a:ext>
            </a:extLst>
          </p:cNvPr>
          <p:cNvSpPr/>
          <p:nvPr/>
        </p:nvSpPr>
        <p:spPr>
          <a:xfrm>
            <a:off x="1595454" y="878041"/>
            <a:ext cx="2407488" cy="1024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07FA6D4-88BE-4240-BF30-A32A6E83E6F8}"/>
              </a:ext>
            </a:extLst>
          </p:cNvPr>
          <p:cNvSpPr/>
          <p:nvPr/>
        </p:nvSpPr>
        <p:spPr>
          <a:xfrm>
            <a:off x="1131226" y="948380"/>
            <a:ext cx="703385" cy="8056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090CE4-A49E-4162-8786-E48E1B3BC33D}"/>
              </a:ext>
            </a:extLst>
          </p:cNvPr>
          <p:cNvSpPr txBox="1"/>
          <p:nvPr/>
        </p:nvSpPr>
        <p:spPr>
          <a:xfrm>
            <a:off x="1480155" y="4971124"/>
            <a:ext cx="275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YÕn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9EED6F-2C82-4F09-BE20-8E95AB24C38A}"/>
              </a:ext>
            </a:extLst>
          </p:cNvPr>
          <p:cNvSpPr txBox="1"/>
          <p:nvPr/>
        </p:nvSpPr>
        <p:spPr>
          <a:xfrm>
            <a:off x="9009361" y="4286202"/>
            <a:ext cx="14241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95454" y="3518452"/>
            <a:ext cx="5004129" cy="12226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00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C16395-EF75-4506-879B-EE2283A8F32B}"/>
              </a:ext>
            </a:extLst>
          </p:cNvPr>
          <p:cNvSpPr txBox="1"/>
          <p:nvPr/>
        </p:nvSpPr>
        <p:spPr>
          <a:xfrm>
            <a:off x="1485381" y="2039728"/>
            <a:ext cx="10337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US" sz="8800" b="1" kern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3ABA89-75E3-43A4-9438-746269C4F4EF}"/>
              </a:ext>
            </a:extLst>
          </p:cNvPr>
          <p:cNvSpPr/>
          <p:nvPr/>
        </p:nvSpPr>
        <p:spPr>
          <a:xfrm>
            <a:off x="6364817" y="5475660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23C479-9EEE-4AD3-8437-2319ED237785}"/>
              </a:ext>
            </a:extLst>
          </p:cNvPr>
          <p:cNvSpPr txBox="1"/>
          <p:nvPr/>
        </p:nvSpPr>
        <p:spPr>
          <a:xfrm>
            <a:off x="3396133" y="2038719"/>
            <a:ext cx="22268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ng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A937DE-7D46-49D9-A087-59F44C1A210D}"/>
              </a:ext>
            </a:extLst>
          </p:cNvPr>
          <p:cNvSpPr txBox="1"/>
          <p:nvPr/>
        </p:nvSpPr>
        <p:spPr>
          <a:xfrm>
            <a:off x="2427832" y="2058597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  <a:endParaRPr lang="en-US" sz="8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240CFAB-0E5D-4E1F-B062-3A53BDA39208}"/>
              </a:ext>
            </a:extLst>
          </p:cNvPr>
          <p:cNvSpPr/>
          <p:nvPr/>
        </p:nvSpPr>
        <p:spPr>
          <a:xfrm>
            <a:off x="6364817" y="5514407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A937DE-7D46-49D9-A087-59F44C1A210D}"/>
              </a:ext>
            </a:extLst>
          </p:cNvPr>
          <p:cNvSpPr txBox="1"/>
          <p:nvPr/>
        </p:nvSpPr>
        <p:spPr>
          <a:xfrm>
            <a:off x="7944166" y="2078475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  <a:endParaRPr lang="en-US" sz="8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23C479-9EEE-4AD3-8437-2319ED237785}"/>
              </a:ext>
            </a:extLst>
          </p:cNvPr>
          <p:cNvSpPr txBox="1"/>
          <p:nvPr/>
        </p:nvSpPr>
        <p:spPr>
          <a:xfrm>
            <a:off x="8931334" y="2067150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m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xmlns="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161040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3177" y="69769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r>
              <a:rPr lang="en-US" sz="44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   </a:t>
            </a:r>
            <a:r>
              <a:rPr lang="en-US" sz="44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r>
              <a:rPr lang="en-US" sz="44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4400" b="1" kern="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US" sz="44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yªn</a:t>
            </a:r>
            <a:endParaRPr lang="en-US" sz="44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  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313965"/>
              </p:ext>
            </p:extLst>
          </p:nvPr>
        </p:nvGraphicFramePr>
        <p:xfrm>
          <a:off x="4378484" y="1822177"/>
          <a:ext cx="326003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0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3554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  <a:endParaRPr lang="en-US" sz="44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4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3554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4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4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13176" y="3502368"/>
            <a:ext cx="113509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kiÔng</a:t>
            </a: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    </a:t>
            </a:r>
            <a:r>
              <a:rPr lang="en-US" sz="4400" b="1" dirty="0" smtClean="0">
                <a:solidFill>
                  <a:srgbClr val="002060"/>
                </a:solidFill>
                <a:latin typeface=".VnAvant" pitchFamily="34" charset="0"/>
              </a:rPr>
              <a:t>	 </a:t>
            </a:r>
            <a:r>
              <a:rPr lang="en-US" sz="4400" b="1" dirty="0" err="1">
                <a:solidFill>
                  <a:srgbClr val="002060"/>
                </a:solidFill>
                <a:latin typeface=".VnAvant" pitchFamily="34" charset="0"/>
              </a:rPr>
              <a:t>liÖng</a:t>
            </a:r>
            <a:r>
              <a:rPr lang="en-US" sz="4400" b="1" dirty="0">
                <a:solidFill>
                  <a:srgbClr val="002060"/>
                </a:solidFill>
                <a:latin typeface=".VnAvant" pitchFamily="34" charset="0"/>
              </a:rPr>
              <a:t>   </a:t>
            </a:r>
            <a:r>
              <a:rPr lang="en-US" sz="4400" b="1" dirty="0" smtClean="0">
                <a:solidFill>
                  <a:srgbClr val="002060"/>
                </a:solidFill>
                <a:latin typeface=".VnAvant" pitchFamily="34" charset="0"/>
              </a:rPr>
              <a:t>	   </a:t>
            </a:r>
            <a:r>
              <a:rPr lang="en-US" sz="4400" b="1" dirty="0" err="1" smtClean="0">
                <a:solidFill>
                  <a:srgbClr val="002060"/>
                </a:solidFill>
                <a:latin typeface=".VnAvant" pitchFamily="34" charset="0"/>
              </a:rPr>
              <a:t>riÒng</a:t>
            </a:r>
            <a:r>
              <a:rPr lang="en-US" sz="4400" b="1" dirty="0" smtClean="0">
                <a:solidFill>
                  <a:srgbClr val="002060"/>
                </a:solidFill>
                <a:latin typeface=".VnAvant" pitchFamily="34" charset="0"/>
              </a:rPr>
              <a:t>     </a:t>
            </a: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2060"/>
                </a:solidFill>
                <a:latin typeface=".VnAvant" pitchFamily="34" charset="0"/>
              </a:rPr>
              <a:t>diÒm</a:t>
            </a:r>
            <a:r>
              <a:rPr lang="en-US" sz="4400" b="1" dirty="0" smtClean="0">
                <a:solidFill>
                  <a:srgbClr val="002060"/>
                </a:solidFill>
                <a:latin typeface=".VnAvant" pitchFamily="34" charset="0"/>
              </a:rPr>
              <a:t>   	  </a:t>
            </a:r>
            <a:r>
              <a:rPr lang="en-US" sz="4400" b="1" dirty="0" err="1" smtClean="0">
                <a:solidFill>
                  <a:srgbClr val="002060"/>
                </a:solidFill>
                <a:latin typeface=".VnAvant" pitchFamily="34" charset="0"/>
              </a:rPr>
              <a:t>kiÓm</a:t>
            </a:r>
            <a:r>
              <a:rPr lang="en-US" sz="4400" b="1" dirty="0" smtClean="0">
                <a:solidFill>
                  <a:srgbClr val="002060"/>
                </a:solidFill>
                <a:latin typeface=".VnAvant" pitchFamily="34" charset="0"/>
              </a:rPr>
              <a:t>		   </a:t>
            </a:r>
            <a:r>
              <a:rPr lang="en-US" sz="4400" b="1" dirty="0" err="1" smtClean="0">
                <a:solidFill>
                  <a:srgbClr val="002060"/>
                </a:solidFill>
                <a:latin typeface=".VnAvant" pitchFamily="34" charset="0"/>
              </a:rPr>
              <a:t>xiªm</a:t>
            </a:r>
            <a:r>
              <a:rPr lang="en-US" sz="4400" b="1" dirty="0" smtClean="0">
                <a:solidFill>
                  <a:srgbClr val="002060"/>
                </a:solidFill>
                <a:latin typeface=".VnAvant" pitchFamily="34" charset="0"/>
              </a:rPr>
              <a:t>      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.VnAvant" pitchFamily="34" charset="0"/>
              </a:rPr>
              <a:t>yªn</a:t>
            </a:r>
            <a:r>
              <a:rPr lang="en-US" sz="4400" b="1" dirty="0" smtClean="0">
                <a:solidFill>
                  <a:srgbClr val="002060"/>
                </a:solidFill>
                <a:latin typeface=".VnAvant" pitchFamily="34" charset="0"/>
              </a:rPr>
              <a:t>     	  </a:t>
            </a:r>
            <a:r>
              <a:rPr lang="en-US" sz="4400" b="1" dirty="0" err="1" smtClean="0">
                <a:solidFill>
                  <a:srgbClr val="002060"/>
                </a:solidFill>
                <a:latin typeface=".VnAvant" pitchFamily="34" charset="0"/>
              </a:rPr>
              <a:t>yÕn</a:t>
            </a:r>
            <a:endParaRPr lang="en-US" sz="44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xmlns="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9705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53E857-6059-4737-9A66-09F984F2D551}"/>
              </a:ext>
            </a:extLst>
          </p:cNvPr>
          <p:cNvSpPr txBox="1"/>
          <p:nvPr/>
        </p:nvSpPr>
        <p:spPr>
          <a:xfrm>
            <a:off x="4367653" y="5393956"/>
            <a:ext cx="592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err="1" smtClean="0">
                <a:latin typeface=".VnAvant" pitchFamily="34" charset="0"/>
              </a:rPr>
              <a:t>sÇu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riªng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01A803-4B2B-4D42-9DD6-CB40F1724D92}"/>
              </a:ext>
            </a:extLst>
          </p:cNvPr>
          <p:cNvSpPr txBox="1"/>
          <p:nvPr/>
        </p:nvSpPr>
        <p:spPr>
          <a:xfrm>
            <a:off x="6338116" y="5393956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iªng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4340" y="0"/>
            <a:ext cx="7643694" cy="51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943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38681" y="5377368"/>
            <a:ext cx="427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c¸ </a:t>
            </a:r>
            <a:r>
              <a:rPr lang="en-US" sz="6000" b="1" dirty="0" err="1" smtClean="0">
                <a:latin typeface=".VnAvant" pitchFamily="34" charset="0"/>
              </a:rPr>
              <a:t>kiÕm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01A803-4B2B-4D42-9DD6-CB40F1724D92}"/>
              </a:ext>
            </a:extLst>
          </p:cNvPr>
          <p:cNvSpPr txBox="1"/>
          <p:nvPr/>
        </p:nvSpPr>
        <p:spPr>
          <a:xfrm>
            <a:off x="6275318" y="5377368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iªm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4297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3075" y="613356"/>
            <a:ext cx="8514108" cy="62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6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343</Words>
  <Application>Microsoft Office PowerPoint</Application>
  <PresentationFormat>Custom</PresentationFormat>
  <Paragraphs>97</Paragraphs>
  <Slides>28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Mét sè h×nh ¶nh loµi chim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53</cp:revision>
  <dcterms:created xsi:type="dcterms:W3CDTF">2020-08-13T04:37:25Z</dcterms:created>
  <dcterms:modified xsi:type="dcterms:W3CDTF">2021-12-15T14:15:39Z</dcterms:modified>
</cp:coreProperties>
</file>