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15"/>
  </p:notesMasterIdLst>
  <p:sldIdLst>
    <p:sldId id="471" r:id="rId5"/>
    <p:sldId id="256" r:id="rId6"/>
    <p:sldId id="475" r:id="rId7"/>
    <p:sldId id="472" r:id="rId8"/>
    <p:sldId id="476" r:id="rId9"/>
    <p:sldId id="464" r:id="rId10"/>
    <p:sldId id="473" r:id="rId11"/>
    <p:sldId id="474" r:id="rId12"/>
    <p:sldId id="467" r:id="rId13"/>
    <p:sldId id="360" r:id="rId14"/>
  </p:sldIdLst>
  <p:sldSz cx="16184245" cy="9144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22630" indent="-26543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446530" indent="-53213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2170430" indent="-79883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894330" indent="-106553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3300"/>
    <a:srgbClr val="339933"/>
    <a:srgbClr val="333300"/>
    <a:srgbClr val="FF0000"/>
    <a:srgbClr val="00FFFF"/>
    <a:srgbClr val="000099"/>
    <a:srgbClr val="66FFC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2" autoAdjust="0"/>
    <p:restoredTop sz="85502" autoAdjust="0"/>
  </p:normalViewPr>
  <p:slideViewPr>
    <p:cSldViewPr>
      <p:cViewPr varScale="1">
        <p:scale>
          <a:sx n="35" d="100"/>
          <a:sy n="35" d="100"/>
        </p:scale>
        <p:origin x="34" y="941"/>
      </p:cViewPr>
      <p:guideLst>
        <p:guide orient="horz" pos="2880"/>
        <p:guide pos="5098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32C95DB8-0C4C-49B8-BE21-9E5C84CF7227}" type="datetimeFigureOut">
              <a:rPr lang="en-US"/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288" y="685800"/>
            <a:ext cx="60674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en-US" noProof="0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577641D3-B927-4290-BE16-778A0CABAFD5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72263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44653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217043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89433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3618230" algn="l" defTabSz="14471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42130" algn="l" defTabSz="14471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65395" algn="l" defTabSz="14471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89295" algn="l" defTabSz="14471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87C3C6-E239-4B7C-9E48-1EFB9ADE885D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3842" y="2840568"/>
            <a:ext cx="13756879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7685" y="5181600"/>
            <a:ext cx="11329194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23900" indent="0" algn="ctr">
              <a:buNone/>
              <a:defRPr/>
            </a:lvl2pPr>
            <a:lvl3pPr marL="1447165" indent="0" algn="ctr">
              <a:buNone/>
              <a:defRPr/>
            </a:lvl3pPr>
            <a:lvl4pPr marL="2171065" indent="0" algn="ctr">
              <a:buNone/>
              <a:defRPr/>
            </a:lvl4pPr>
            <a:lvl5pPr marL="2894330" indent="0" algn="ctr">
              <a:buNone/>
              <a:defRPr/>
            </a:lvl5pPr>
            <a:lvl6pPr marL="3618230" indent="0" algn="ctr">
              <a:buNone/>
              <a:defRPr/>
            </a:lvl6pPr>
            <a:lvl7pPr marL="4342130" indent="0" algn="ctr">
              <a:buNone/>
              <a:defRPr/>
            </a:lvl7pPr>
            <a:lvl8pPr marL="5065395" indent="0" algn="ctr">
              <a:buNone/>
              <a:defRPr/>
            </a:lvl8pPr>
            <a:lvl9pPr marL="578929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3863-C829-4994-8694-162E75BBB68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4337B-249A-4A0E-B8EB-D9BBD64BEBB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33808" y="366185"/>
            <a:ext cx="3641527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228" y="366185"/>
            <a:ext cx="10654837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DEB4A-B131-4E6B-9CEC-36F6F6C5AB3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3071" y="1496485"/>
            <a:ext cx="12138422" cy="3183466"/>
          </a:xfrm>
        </p:spPr>
        <p:txBody>
          <a:bodyPr anchor="b"/>
          <a:lstStyle>
            <a:lvl1pPr algn="ctr">
              <a:defRPr sz="78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3071" y="4802717"/>
            <a:ext cx="12138422" cy="2207682"/>
          </a:xfrm>
        </p:spPr>
        <p:txBody>
          <a:bodyPr/>
          <a:lstStyle>
            <a:lvl1pPr marL="0" indent="0" algn="ctr">
              <a:buNone/>
              <a:defRPr sz="3075"/>
            </a:lvl1pPr>
            <a:lvl2pPr marL="596900" indent="0" algn="ctr">
              <a:buNone/>
              <a:defRPr sz="2615"/>
            </a:lvl2pPr>
            <a:lvl3pPr marL="1193800" indent="0" algn="ctr">
              <a:buNone/>
              <a:defRPr sz="2310"/>
            </a:lvl3pPr>
            <a:lvl4pPr marL="1790065" indent="0" algn="ctr">
              <a:buNone/>
              <a:defRPr sz="2155"/>
            </a:lvl4pPr>
            <a:lvl5pPr marL="2386965" indent="0" algn="ctr">
              <a:buNone/>
              <a:defRPr sz="2155"/>
            </a:lvl5pPr>
            <a:lvl6pPr marL="2983865" indent="0" algn="ctr">
              <a:buNone/>
              <a:defRPr sz="2155"/>
            </a:lvl6pPr>
            <a:lvl7pPr marL="3580765" indent="0" algn="ctr">
              <a:buNone/>
              <a:defRPr sz="2155"/>
            </a:lvl7pPr>
            <a:lvl8pPr marL="4177665" indent="0" algn="ctr">
              <a:buNone/>
              <a:defRPr sz="2155"/>
            </a:lvl8pPr>
            <a:lvl9pPr marL="4773930" indent="0" algn="ctr">
              <a:buNone/>
              <a:defRPr sz="21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31D8C-4B94-46AA-84FA-83C70BB3EAA7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DE04-B981-4A85-AD50-A6564D24830E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8FCF-3068-44AA-AD93-DF5E32CF0C11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0930B-AC5F-4389-97CD-185D3708E2EA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259" y="2279651"/>
            <a:ext cx="13959186" cy="3803649"/>
          </a:xfrm>
        </p:spPr>
        <p:txBody>
          <a:bodyPr anchor="b"/>
          <a:lstStyle>
            <a:lvl1pPr>
              <a:defRPr sz="78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259" y="6119285"/>
            <a:ext cx="13959186" cy="2000249"/>
          </a:xfrm>
        </p:spPr>
        <p:txBody>
          <a:bodyPr/>
          <a:lstStyle>
            <a:lvl1pPr marL="0" indent="0">
              <a:buNone/>
              <a:defRPr sz="3075">
                <a:solidFill>
                  <a:schemeClr val="tx1">
                    <a:tint val="75000"/>
                  </a:schemeClr>
                </a:solidFill>
              </a:defRPr>
            </a:lvl1pPr>
            <a:lvl2pPr marL="596900" indent="0">
              <a:buNone/>
              <a:defRPr sz="2615">
                <a:solidFill>
                  <a:schemeClr val="tx1">
                    <a:tint val="75000"/>
                  </a:schemeClr>
                </a:solidFill>
              </a:defRPr>
            </a:lvl2pPr>
            <a:lvl3pPr marL="119380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3pPr>
            <a:lvl4pPr marL="1790065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4pPr>
            <a:lvl5pPr marL="2386965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5pPr>
            <a:lvl6pPr marL="2983865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6pPr>
            <a:lvl7pPr marL="3580765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7pPr>
            <a:lvl8pPr marL="4177665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8pPr>
            <a:lvl9pPr marL="4773930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195B4-07E6-45B8-B831-864B4774413E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9B1E-DE0E-4006-9DEB-4281831B1D86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2690" y="2434166"/>
            <a:ext cx="6878439" cy="58017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3436" y="2434166"/>
            <a:ext cx="6878439" cy="58017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8EB63-0760-45A3-BE6D-B1EDB0DA66F0}" type="datetimeFigureOut">
              <a:rPr lang="vi-VN"/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7079A-5BE6-4489-A802-E850C6EAF7C7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797" y="486836"/>
            <a:ext cx="13959186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798" y="2241552"/>
            <a:ext cx="6846829" cy="1098549"/>
          </a:xfrm>
        </p:spPr>
        <p:txBody>
          <a:bodyPr anchor="b"/>
          <a:lstStyle>
            <a:lvl1pPr marL="0" indent="0">
              <a:buNone/>
              <a:defRPr sz="3075" b="1"/>
            </a:lvl1pPr>
            <a:lvl2pPr marL="596900" indent="0">
              <a:buNone/>
              <a:defRPr sz="2615" b="1"/>
            </a:lvl2pPr>
            <a:lvl3pPr marL="1193800" indent="0">
              <a:buNone/>
              <a:defRPr sz="2310" b="1"/>
            </a:lvl3pPr>
            <a:lvl4pPr marL="1790065" indent="0">
              <a:buNone/>
              <a:defRPr sz="2155" b="1"/>
            </a:lvl4pPr>
            <a:lvl5pPr marL="2386965" indent="0">
              <a:buNone/>
              <a:defRPr sz="2155" b="1"/>
            </a:lvl5pPr>
            <a:lvl6pPr marL="2983865" indent="0">
              <a:buNone/>
              <a:defRPr sz="2155" b="1"/>
            </a:lvl6pPr>
            <a:lvl7pPr marL="3580765" indent="0">
              <a:buNone/>
              <a:defRPr sz="2155" b="1"/>
            </a:lvl7pPr>
            <a:lvl8pPr marL="4177665" indent="0">
              <a:buNone/>
              <a:defRPr sz="2155" b="1"/>
            </a:lvl8pPr>
            <a:lvl9pPr marL="4773930" indent="0">
              <a:buNone/>
              <a:defRPr sz="2155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4798" y="3340102"/>
            <a:ext cx="6846829" cy="49127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93434" y="2241552"/>
            <a:ext cx="6880548" cy="1098549"/>
          </a:xfrm>
        </p:spPr>
        <p:txBody>
          <a:bodyPr anchor="b"/>
          <a:lstStyle>
            <a:lvl1pPr marL="0" indent="0">
              <a:buNone/>
              <a:defRPr sz="3075" b="1"/>
            </a:lvl1pPr>
            <a:lvl2pPr marL="596900" indent="0">
              <a:buNone/>
              <a:defRPr sz="2615" b="1"/>
            </a:lvl2pPr>
            <a:lvl3pPr marL="1193800" indent="0">
              <a:buNone/>
              <a:defRPr sz="2310" b="1"/>
            </a:lvl3pPr>
            <a:lvl4pPr marL="1790065" indent="0">
              <a:buNone/>
              <a:defRPr sz="2155" b="1"/>
            </a:lvl4pPr>
            <a:lvl5pPr marL="2386965" indent="0">
              <a:buNone/>
              <a:defRPr sz="2155" b="1"/>
            </a:lvl5pPr>
            <a:lvl6pPr marL="2983865" indent="0">
              <a:buNone/>
              <a:defRPr sz="2155" b="1"/>
            </a:lvl6pPr>
            <a:lvl7pPr marL="3580765" indent="0">
              <a:buNone/>
              <a:defRPr sz="2155" b="1"/>
            </a:lvl7pPr>
            <a:lvl8pPr marL="4177665" indent="0">
              <a:buNone/>
              <a:defRPr sz="2155" b="1"/>
            </a:lvl8pPr>
            <a:lvl9pPr marL="4773930" indent="0">
              <a:buNone/>
              <a:defRPr sz="2155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93434" y="3340102"/>
            <a:ext cx="6880548" cy="49127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1381E-F0F6-449A-964F-A033EDA3B8D6}" type="datetimeFigureOut">
              <a:rPr lang="vi-VN"/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65795-E62D-44F2-859B-123E3DB46EC8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FE1A8-BEED-41DD-A30B-3FC31E3B31D8}" type="datetimeFigureOut">
              <a:rPr lang="vi-VN"/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E3730-95C1-4789-A214-4E7B108DF8F9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4E8FD-CD02-4E13-9A53-CD64ECC3E159}" type="datetimeFigureOut">
              <a:rPr lang="vi-VN"/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02FAB-B7A8-4B7F-A8AE-E63DAEE5C2BE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798" y="609602"/>
            <a:ext cx="5219942" cy="2133600"/>
          </a:xfrm>
        </p:spPr>
        <p:txBody>
          <a:bodyPr anchor="b"/>
          <a:lstStyle>
            <a:lvl1pPr>
              <a:defRPr sz="41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549" y="1316568"/>
            <a:ext cx="8193436" cy="6498168"/>
          </a:xfrm>
        </p:spPr>
        <p:txBody>
          <a:bodyPr/>
          <a:lstStyle>
            <a:lvl1pPr>
              <a:defRPr sz="4155"/>
            </a:lvl1pPr>
            <a:lvl2pPr>
              <a:defRPr sz="3690"/>
            </a:lvl2pPr>
            <a:lvl3pPr>
              <a:defRPr sz="3075"/>
            </a:lvl3pPr>
            <a:lvl4pPr>
              <a:defRPr sz="2615"/>
            </a:lvl4pPr>
            <a:lvl5pPr>
              <a:defRPr sz="2615"/>
            </a:lvl5pPr>
            <a:lvl6pPr>
              <a:defRPr sz="2615"/>
            </a:lvl6pPr>
            <a:lvl7pPr>
              <a:defRPr sz="2615"/>
            </a:lvl7pPr>
            <a:lvl8pPr>
              <a:defRPr sz="2615"/>
            </a:lvl8pPr>
            <a:lvl9pPr>
              <a:defRPr sz="261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4798" y="2743200"/>
            <a:ext cx="5219942" cy="5082117"/>
          </a:xfrm>
        </p:spPr>
        <p:txBody>
          <a:bodyPr/>
          <a:lstStyle>
            <a:lvl1pPr marL="0" indent="0">
              <a:buNone/>
              <a:defRPr sz="2155"/>
            </a:lvl1pPr>
            <a:lvl2pPr marL="596900" indent="0">
              <a:buNone/>
              <a:defRPr sz="1845"/>
            </a:lvl2pPr>
            <a:lvl3pPr marL="1193800" indent="0">
              <a:buNone/>
              <a:defRPr sz="1540"/>
            </a:lvl3pPr>
            <a:lvl4pPr marL="1790065" indent="0">
              <a:buNone/>
              <a:defRPr sz="1230"/>
            </a:lvl4pPr>
            <a:lvl5pPr marL="2386965" indent="0">
              <a:buNone/>
              <a:defRPr sz="1230"/>
            </a:lvl5pPr>
            <a:lvl6pPr marL="2983865" indent="0">
              <a:buNone/>
              <a:defRPr sz="1230"/>
            </a:lvl6pPr>
            <a:lvl7pPr marL="3580765" indent="0">
              <a:buNone/>
              <a:defRPr sz="1230"/>
            </a:lvl7pPr>
            <a:lvl8pPr marL="4177665" indent="0">
              <a:buNone/>
              <a:defRPr sz="1230"/>
            </a:lvl8pPr>
            <a:lvl9pPr marL="4773930" indent="0">
              <a:buNone/>
              <a:defRPr sz="123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08099-653E-4466-AD39-70D218C8453C}" type="datetimeFigureOut">
              <a:rPr lang="vi-VN"/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4804-95EA-490B-B0E1-F54DA16AC3D3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0182A-1B3E-45E7-9532-8470F9B8BAA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798" y="609602"/>
            <a:ext cx="5219942" cy="2133600"/>
          </a:xfrm>
        </p:spPr>
        <p:txBody>
          <a:bodyPr anchor="b"/>
          <a:lstStyle>
            <a:lvl1pPr>
              <a:defRPr sz="41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0549" y="1316568"/>
            <a:ext cx="8193436" cy="6498168"/>
          </a:xfrm>
        </p:spPr>
        <p:txBody>
          <a:bodyPr rtlCol="0">
            <a:normAutofit/>
          </a:bodyPr>
          <a:lstStyle>
            <a:lvl1pPr marL="0" indent="0">
              <a:buNone/>
              <a:defRPr sz="4155"/>
            </a:lvl1pPr>
            <a:lvl2pPr marL="596900" indent="0">
              <a:buNone/>
              <a:defRPr sz="3690"/>
            </a:lvl2pPr>
            <a:lvl3pPr marL="1193800" indent="0">
              <a:buNone/>
              <a:defRPr sz="3075"/>
            </a:lvl3pPr>
            <a:lvl4pPr marL="1790065" indent="0">
              <a:buNone/>
              <a:defRPr sz="2615"/>
            </a:lvl4pPr>
            <a:lvl5pPr marL="2386965" indent="0">
              <a:buNone/>
              <a:defRPr sz="2615"/>
            </a:lvl5pPr>
            <a:lvl6pPr marL="2983865" indent="0">
              <a:buNone/>
              <a:defRPr sz="2615"/>
            </a:lvl6pPr>
            <a:lvl7pPr marL="3580765" indent="0">
              <a:buNone/>
              <a:defRPr sz="2615"/>
            </a:lvl7pPr>
            <a:lvl8pPr marL="4177665" indent="0">
              <a:buNone/>
              <a:defRPr sz="2615"/>
            </a:lvl8pPr>
            <a:lvl9pPr marL="4773930" indent="0">
              <a:buNone/>
              <a:defRPr sz="2615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4798" y="2743200"/>
            <a:ext cx="5219942" cy="5082117"/>
          </a:xfrm>
        </p:spPr>
        <p:txBody>
          <a:bodyPr/>
          <a:lstStyle>
            <a:lvl1pPr marL="0" indent="0">
              <a:buNone/>
              <a:defRPr sz="2155"/>
            </a:lvl1pPr>
            <a:lvl2pPr marL="596900" indent="0">
              <a:buNone/>
              <a:defRPr sz="1845"/>
            </a:lvl2pPr>
            <a:lvl3pPr marL="1193800" indent="0">
              <a:buNone/>
              <a:defRPr sz="1540"/>
            </a:lvl3pPr>
            <a:lvl4pPr marL="1790065" indent="0">
              <a:buNone/>
              <a:defRPr sz="1230"/>
            </a:lvl4pPr>
            <a:lvl5pPr marL="2386965" indent="0">
              <a:buNone/>
              <a:defRPr sz="1230"/>
            </a:lvl5pPr>
            <a:lvl6pPr marL="2983865" indent="0">
              <a:buNone/>
              <a:defRPr sz="1230"/>
            </a:lvl6pPr>
            <a:lvl7pPr marL="3580765" indent="0">
              <a:buNone/>
              <a:defRPr sz="1230"/>
            </a:lvl7pPr>
            <a:lvl8pPr marL="4177665" indent="0">
              <a:buNone/>
              <a:defRPr sz="1230"/>
            </a:lvl8pPr>
            <a:lvl9pPr marL="4773930" indent="0">
              <a:buNone/>
              <a:defRPr sz="123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98F7-63F3-49CD-A0E5-480DF36FFD1A}" type="datetimeFigureOut">
              <a:rPr lang="vi-VN"/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5CFE4-4092-492E-83FC-7E707737CC0F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2FDA5-AFF5-4A3F-A888-CE0A9804469F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83B3E-6E8D-4924-8538-671A6E0B516D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82079" y="486834"/>
            <a:ext cx="348979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2692" y="486834"/>
            <a:ext cx="10267081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6C55-53C7-43B9-9FDC-1275875399E4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3702C-5373-408D-9E26-AE3551C30E9E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3071" y="1496485"/>
            <a:ext cx="12138422" cy="3183466"/>
          </a:xfrm>
        </p:spPr>
        <p:txBody>
          <a:bodyPr anchor="b"/>
          <a:lstStyle>
            <a:lvl1pPr algn="ctr">
              <a:defRPr sz="78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3071" y="4802717"/>
            <a:ext cx="12138422" cy="2207682"/>
          </a:xfrm>
        </p:spPr>
        <p:txBody>
          <a:bodyPr/>
          <a:lstStyle>
            <a:lvl1pPr marL="0" indent="0" algn="ctr">
              <a:buNone/>
              <a:defRPr sz="3075"/>
            </a:lvl1pPr>
            <a:lvl2pPr marL="596900" indent="0" algn="ctr">
              <a:buNone/>
              <a:defRPr sz="2615"/>
            </a:lvl2pPr>
            <a:lvl3pPr marL="1193800" indent="0" algn="ctr">
              <a:buNone/>
              <a:defRPr sz="2310"/>
            </a:lvl3pPr>
            <a:lvl4pPr marL="1790065" indent="0" algn="ctr">
              <a:buNone/>
              <a:defRPr sz="2155"/>
            </a:lvl4pPr>
            <a:lvl5pPr marL="2386965" indent="0" algn="ctr">
              <a:buNone/>
              <a:defRPr sz="2155"/>
            </a:lvl5pPr>
            <a:lvl6pPr marL="2983865" indent="0" algn="ctr">
              <a:buNone/>
              <a:defRPr sz="2155"/>
            </a:lvl6pPr>
            <a:lvl7pPr marL="3580765" indent="0" algn="ctr">
              <a:buNone/>
              <a:defRPr sz="2155"/>
            </a:lvl7pPr>
            <a:lvl8pPr marL="4177665" indent="0" algn="ctr">
              <a:buNone/>
              <a:defRPr sz="2155"/>
            </a:lvl8pPr>
            <a:lvl9pPr marL="4773930" indent="0" algn="ctr">
              <a:buNone/>
              <a:defRPr sz="21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B5432-7BEB-4A65-B9B7-26578430C2CA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2F82-AE45-49E7-A54E-612E82741EE8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4F74F-68AD-4B49-ADF0-BBFE3B6EFEBB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7F6FE-1C74-4A7C-B628-B15E58E19907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259" y="2279651"/>
            <a:ext cx="13959186" cy="3803649"/>
          </a:xfrm>
        </p:spPr>
        <p:txBody>
          <a:bodyPr anchor="b"/>
          <a:lstStyle>
            <a:lvl1pPr>
              <a:defRPr sz="78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259" y="6119285"/>
            <a:ext cx="13959186" cy="2000249"/>
          </a:xfrm>
        </p:spPr>
        <p:txBody>
          <a:bodyPr/>
          <a:lstStyle>
            <a:lvl1pPr marL="0" indent="0">
              <a:buNone/>
              <a:defRPr sz="3075">
                <a:solidFill>
                  <a:schemeClr val="tx1">
                    <a:tint val="75000"/>
                  </a:schemeClr>
                </a:solidFill>
              </a:defRPr>
            </a:lvl1pPr>
            <a:lvl2pPr marL="596900" indent="0">
              <a:buNone/>
              <a:defRPr sz="2615">
                <a:solidFill>
                  <a:schemeClr val="tx1">
                    <a:tint val="75000"/>
                  </a:schemeClr>
                </a:solidFill>
              </a:defRPr>
            </a:lvl2pPr>
            <a:lvl3pPr marL="119380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3pPr>
            <a:lvl4pPr marL="1790065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4pPr>
            <a:lvl5pPr marL="2386965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5pPr>
            <a:lvl6pPr marL="2983865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6pPr>
            <a:lvl7pPr marL="3580765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7pPr>
            <a:lvl8pPr marL="4177665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8pPr>
            <a:lvl9pPr marL="4773930" indent="0">
              <a:buNone/>
              <a:defRPr sz="2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16236-885A-47D3-8267-6C2605181F3C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17B77-A024-449D-88AC-47F67BAC26C6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2690" y="2434166"/>
            <a:ext cx="6878439" cy="58017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3436" y="2434166"/>
            <a:ext cx="6878439" cy="58017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A7ACD-DD70-42A0-AEF5-24788E8C01D5}" type="datetimeFigureOut">
              <a:rPr lang="vi-VN"/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27CD0-6C04-487F-A1F9-D676D06D9391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797" y="486836"/>
            <a:ext cx="13959186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798" y="2241552"/>
            <a:ext cx="6846829" cy="1098549"/>
          </a:xfrm>
        </p:spPr>
        <p:txBody>
          <a:bodyPr anchor="b"/>
          <a:lstStyle>
            <a:lvl1pPr marL="0" indent="0">
              <a:buNone/>
              <a:defRPr sz="3075" b="1"/>
            </a:lvl1pPr>
            <a:lvl2pPr marL="596900" indent="0">
              <a:buNone/>
              <a:defRPr sz="2615" b="1"/>
            </a:lvl2pPr>
            <a:lvl3pPr marL="1193800" indent="0">
              <a:buNone/>
              <a:defRPr sz="2310" b="1"/>
            </a:lvl3pPr>
            <a:lvl4pPr marL="1790065" indent="0">
              <a:buNone/>
              <a:defRPr sz="2155" b="1"/>
            </a:lvl4pPr>
            <a:lvl5pPr marL="2386965" indent="0">
              <a:buNone/>
              <a:defRPr sz="2155" b="1"/>
            </a:lvl5pPr>
            <a:lvl6pPr marL="2983865" indent="0">
              <a:buNone/>
              <a:defRPr sz="2155" b="1"/>
            </a:lvl6pPr>
            <a:lvl7pPr marL="3580765" indent="0">
              <a:buNone/>
              <a:defRPr sz="2155" b="1"/>
            </a:lvl7pPr>
            <a:lvl8pPr marL="4177665" indent="0">
              <a:buNone/>
              <a:defRPr sz="2155" b="1"/>
            </a:lvl8pPr>
            <a:lvl9pPr marL="4773930" indent="0">
              <a:buNone/>
              <a:defRPr sz="2155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4798" y="3340102"/>
            <a:ext cx="6846829" cy="49127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93434" y="2241552"/>
            <a:ext cx="6880548" cy="1098549"/>
          </a:xfrm>
        </p:spPr>
        <p:txBody>
          <a:bodyPr anchor="b"/>
          <a:lstStyle>
            <a:lvl1pPr marL="0" indent="0">
              <a:buNone/>
              <a:defRPr sz="3075" b="1"/>
            </a:lvl1pPr>
            <a:lvl2pPr marL="596900" indent="0">
              <a:buNone/>
              <a:defRPr sz="2615" b="1"/>
            </a:lvl2pPr>
            <a:lvl3pPr marL="1193800" indent="0">
              <a:buNone/>
              <a:defRPr sz="2310" b="1"/>
            </a:lvl3pPr>
            <a:lvl4pPr marL="1790065" indent="0">
              <a:buNone/>
              <a:defRPr sz="2155" b="1"/>
            </a:lvl4pPr>
            <a:lvl5pPr marL="2386965" indent="0">
              <a:buNone/>
              <a:defRPr sz="2155" b="1"/>
            </a:lvl5pPr>
            <a:lvl6pPr marL="2983865" indent="0">
              <a:buNone/>
              <a:defRPr sz="2155" b="1"/>
            </a:lvl6pPr>
            <a:lvl7pPr marL="3580765" indent="0">
              <a:buNone/>
              <a:defRPr sz="2155" b="1"/>
            </a:lvl7pPr>
            <a:lvl8pPr marL="4177665" indent="0">
              <a:buNone/>
              <a:defRPr sz="2155" b="1"/>
            </a:lvl8pPr>
            <a:lvl9pPr marL="4773930" indent="0">
              <a:buNone/>
              <a:defRPr sz="2155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93434" y="3340102"/>
            <a:ext cx="6880548" cy="49127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B57BC-2AE1-424C-9E3C-EAA6B0F2F7F2}" type="datetimeFigureOut">
              <a:rPr lang="vi-VN"/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558AB-82EE-4A79-ABA8-5C8C3A929591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2B94D-A567-4989-BC86-16000F978BAC}" type="datetimeFigureOut">
              <a:rPr lang="vi-VN"/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001D-B6F0-4034-81F3-B1E147B12BA4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AAB35-5D8A-45B2-8AF1-203BAA253D91}" type="datetimeFigureOut">
              <a:rPr lang="vi-VN"/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45C9-4A8B-4896-8D11-6BBF618F4E9F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9" y="5875867"/>
            <a:ext cx="13756879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9" y="3875618"/>
            <a:ext cx="13756879" cy="2000249"/>
          </a:xfrm>
        </p:spPr>
        <p:txBody>
          <a:bodyPr anchor="b"/>
          <a:lstStyle>
            <a:lvl1pPr marL="0" indent="0">
              <a:buNone/>
              <a:defRPr sz="3200"/>
            </a:lvl1pPr>
            <a:lvl2pPr marL="723900" indent="0">
              <a:buNone/>
              <a:defRPr sz="2800"/>
            </a:lvl2pPr>
            <a:lvl3pPr marL="1447165" indent="0">
              <a:buNone/>
              <a:defRPr sz="2500"/>
            </a:lvl3pPr>
            <a:lvl4pPr marL="2171065" indent="0">
              <a:buNone/>
              <a:defRPr sz="2200"/>
            </a:lvl4pPr>
            <a:lvl5pPr marL="2894330" indent="0">
              <a:buNone/>
              <a:defRPr sz="2200"/>
            </a:lvl5pPr>
            <a:lvl6pPr marL="3618230" indent="0">
              <a:buNone/>
              <a:defRPr sz="2200"/>
            </a:lvl6pPr>
            <a:lvl7pPr marL="4342130" indent="0">
              <a:buNone/>
              <a:defRPr sz="2200"/>
            </a:lvl7pPr>
            <a:lvl8pPr marL="5065395" indent="0">
              <a:buNone/>
              <a:defRPr sz="2200"/>
            </a:lvl8pPr>
            <a:lvl9pPr marL="5789295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746C-D46D-4EDF-84C5-F0A6570C5C35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798" y="609602"/>
            <a:ext cx="5219942" cy="2133600"/>
          </a:xfrm>
        </p:spPr>
        <p:txBody>
          <a:bodyPr anchor="b"/>
          <a:lstStyle>
            <a:lvl1pPr>
              <a:defRPr sz="41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549" y="1316568"/>
            <a:ext cx="8193436" cy="6498168"/>
          </a:xfrm>
        </p:spPr>
        <p:txBody>
          <a:bodyPr/>
          <a:lstStyle>
            <a:lvl1pPr>
              <a:defRPr sz="4155"/>
            </a:lvl1pPr>
            <a:lvl2pPr>
              <a:defRPr sz="3690"/>
            </a:lvl2pPr>
            <a:lvl3pPr>
              <a:defRPr sz="3075"/>
            </a:lvl3pPr>
            <a:lvl4pPr>
              <a:defRPr sz="2615"/>
            </a:lvl4pPr>
            <a:lvl5pPr>
              <a:defRPr sz="2615"/>
            </a:lvl5pPr>
            <a:lvl6pPr>
              <a:defRPr sz="2615"/>
            </a:lvl6pPr>
            <a:lvl7pPr>
              <a:defRPr sz="2615"/>
            </a:lvl7pPr>
            <a:lvl8pPr>
              <a:defRPr sz="2615"/>
            </a:lvl8pPr>
            <a:lvl9pPr>
              <a:defRPr sz="261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4798" y="2743200"/>
            <a:ext cx="5219942" cy="5082117"/>
          </a:xfrm>
        </p:spPr>
        <p:txBody>
          <a:bodyPr/>
          <a:lstStyle>
            <a:lvl1pPr marL="0" indent="0">
              <a:buNone/>
              <a:defRPr sz="2155"/>
            </a:lvl1pPr>
            <a:lvl2pPr marL="596900" indent="0">
              <a:buNone/>
              <a:defRPr sz="1845"/>
            </a:lvl2pPr>
            <a:lvl3pPr marL="1193800" indent="0">
              <a:buNone/>
              <a:defRPr sz="1540"/>
            </a:lvl3pPr>
            <a:lvl4pPr marL="1790065" indent="0">
              <a:buNone/>
              <a:defRPr sz="1230"/>
            </a:lvl4pPr>
            <a:lvl5pPr marL="2386965" indent="0">
              <a:buNone/>
              <a:defRPr sz="1230"/>
            </a:lvl5pPr>
            <a:lvl6pPr marL="2983865" indent="0">
              <a:buNone/>
              <a:defRPr sz="1230"/>
            </a:lvl6pPr>
            <a:lvl7pPr marL="3580765" indent="0">
              <a:buNone/>
              <a:defRPr sz="1230"/>
            </a:lvl7pPr>
            <a:lvl8pPr marL="4177665" indent="0">
              <a:buNone/>
              <a:defRPr sz="1230"/>
            </a:lvl8pPr>
            <a:lvl9pPr marL="4773930" indent="0">
              <a:buNone/>
              <a:defRPr sz="123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7D0EB-D115-42E6-8ECB-5FE4480A5110}" type="datetimeFigureOut">
              <a:rPr lang="vi-VN"/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BF53-6462-4F8D-91DC-BB93D6B23B62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798" y="609602"/>
            <a:ext cx="5219942" cy="2133600"/>
          </a:xfrm>
        </p:spPr>
        <p:txBody>
          <a:bodyPr anchor="b"/>
          <a:lstStyle>
            <a:lvl1pPr>
              <a:defRPr sz="41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0549" y="1316568"/>
            <a:ext cx="8193436" cy="6498168"/>
          </a:xfrm>
        </p:spPr>
        <p:txBody>
          <a:bodyPr rtlCol="0">
            <a:normAutofit/>
          </a:bodyPr>
          <a:lstStyle>
            <a:lvl1pPr marL="0" indent="0">
              <a:buNone/>
              <a:defRPr sz="4155"/>
            </a:lvl1pPr>
            <a:lvl2pPr marL="596900" indent="0">
              <a:buNone/>
              <a:defRPr sz="3690"/>
            </a:lvl2pPr>
            <a:lvl3pPr marL="1193800" indent="0">
              <a:buNone/>
              <a:defRPr sz="3075"/>
            </a:lvl3pPr>
            <a:lvl4pPr marL="1790065" indent="0">
              <a:buNone/>
              <a:defRPr sz="2615"/>
            </a:lvl4pPr>
            <a:lvl5pPr marL="2386965" indent="0">
              <a:buNone/>
              <a:defRPr sz="2615"/>
            </a:lvl5pPr>
            <a:lvl6pPr marL="2983865" indent="0">
              <a:buNone/>
              <a:defRPr sz="2615"/>
            </a:lvl6pPr>
            <a:lvl7pPr marL="3580765" indent="0">
              <a:buNone/>
              <a:defRPr sz="2615"/>
            </a:lvl7pPr>
            <a:lvl8pPr marL="4177665" indent="0">
              <a:buNone/>
              <a:defRPr sz="2615"/>
            </a:lvl8pPr>
            <a:lvl9pPr marL="4773930" indent="0">
              <a:buNone/>
              <a:defRPr sz="2615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4798" y="2743200"/>
            <a:ext cx="5219942" cy="5082117"/>
          </a:xfrm>
        </p:spPr>
        <p:txBody>
          <a:bodyPr/>
          <a:lstStyle>
            <a:lvl1pPr marL="0" indent="0">
              <a:buNone/>
              <a:defRPr sz="2155"/>
            </a:lvl1pPr>
            <a:lvl2pPr marL="596900" indent="0">
              <a:buNone/>
              <a:defRPr sz="1845"/>
            </a:lvl2pPr>
            <a:lvl3pPr marL="1193800" indent="0">
              <a:buNone/>
              <a:defRPr sz="1540"/>
            </a:lvl3pPr>
            <a:lvl4pPr marL="1790065" indent="0">
              <a:buNone/>
              <a:defRPr sz="1230"/>
            </a:lvl4pPr>
            <a:lvl5pPr marL="2386965" indent="0">
              <a:buNone/>
              <a:defRPr sz="1230"/>
            </a:lvl5pPr>
            <a:lvl6pPr marL="2983865" indent="0">
              <a:buNone/>
              <a:defRPr sz="1230"/>
            </a:lvl6pPr>
            <a:lvl7pPr marL="3580765" indent="0">
              <a:buNone/>
              <a:defRPr sz="1230"/>
            </a:lvl7pPr>
            <a:lvl8pPr marL="4177665" indent="0">
              <a:buNone/>
              <a:defRPr sz="1230"/>
            </a:lvl8pPr>
            <a:lvl9pPr marL="4773930" indent="0">
              <a:buNone/>
              <a:defRPr sz="123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450FC-6E85-4EE1-B2F8-B5DFC305419C}" type="datetimeFigureOut">
              <a:rPr lang="vi-VN"/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F710-ED65-4C44-8B47-98BE83775943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B68D2-5AAB-48E4-B2CE-08C24FE9E4E2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B64C8-C67A-4ACF-AF38-CA11A48F5411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82079" y="486834"/>
            <a:ext cx="348979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2692" y="486834"/>
            <a:ext cx="10267081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46159-8D3D-4F2E-AE31-2271C2CE84AC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B9831-5BD5-4BE3-ABD5-E4912491B4B8}" type="slidenum">
              <a:rPr lang="vi-VN" altLang="en-US"/>
            </a:fld>
            <a:endParaRPr lang="vi-V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228" y="2133601"/>
            <a:ext cx="7148182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7153" y="2133601"/>
            <a:ext cx="7148182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8D6C0-F94E-4FC2-91A2-4454DABB9E37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228" y="2046817"/>
            <a:ext cx="7150993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3900" indent="0">
              <a:buNone/>
              <a:defRPr sz="3200" b="1"/>
            </a:lvl2pPr>
            <a:lvl3pPr marL="1447165" indent="0">
              <a:buNone/>
              <a:defRPr sz="2800" b="1"/>
            </a:lvl3pPr>
            <a:lvl4pPr marL="2171065" indent="0">
              <a:buNone/>
              <a:defRPr sz="2500" b="1"/>
            </a:lvl4pPr>
            <a:lvl5pPr marL="2894330" indent="0">
              <a:buNone/>
              <a:defRPr sz="2500" b="1"/>
            </a:lvl5pPr>
            <a:lvl6pPr marL="3618230" indent="0">
              <a:buNone/>
              <a:defRPr sz="2500" b="1"/>
            </a:lvl6pPr>
            <a:lvl7pPr marL="4342130" indent="0">
              <a:buNone/>
              <a:defRPr sz="2500" b="1"/>
            </a:lvl7pPr>
            <a:lvl8pPr marL="5065395" indent="0">
              <a:buNone/>
              <a:defRPr sz="2500" b="1"/>
            </a:lvl8pPr>
            <a:lvl9pPr marL="5789295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228" y="2899833"/>
            <a:ext cx="7150993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1534" y="2046817"/>
            <a:ext cx="7153802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3900" indent="0">
              <a:buNone/>
              <a:defRPr sz="3200" b="1"/>
            </a:lvl2pPr>
            <a:lvl3pPr marL="1447165" indent="0">
              <a:buNone/>
              <a:defRPr sz="2800" b="1"/>
            </a:lvl3pPr>
            <a:lvl4pPr marL="2171065" indent="0">
              <a:buNone/>
              <a:defRPr sz="2500" b="1"/>
            </a:lvl4pPr>
            <a:lvl5pPr marL="2894330" indent="0">
              <a:buNone/>
              <a:defRPr sz="2500" b="1"/>
            </a:lvl5pPr>
            <a:lvl6pPr marL="3618230" indent="0">
              <a:buNone/>
              <a:defRPr sz="2500" b="1"/>
            </a:lvl6pPr>
            <a:lvl7pPr marL="4342130" indent="0">
              <a:buNone/>
              <a:defRPr sz="2500" b="1"/>
            </a:lvl7pPr>
            <a:lvl8pPr marL="5065395" indent="0">
              <a:buNone/>
              <a:defRPr sz="2500" b="1"/>
            </a:lvl8pPr>
            <a:lvl9pPr marL="5789295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1534" y="2899833"/>
            <a:ext cx="7153802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E8A53-ED49-4256-A8FC-600CC34BCD2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DDD0F-4F80-4668-BC10-38090FE1DF5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2610-6AF6-40E0-812D-AC37A03352C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229" y="364067"/>
            <a:ext cx="5324610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7715" y="364067"/>
            <a:ext cx="9047620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229" y="1913467"/>
            <a:ext cx="5324610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3900" indent="0">
              <a:buNone/>
              <a:defRPr sz="1900"/>
            </a:lvl2pPr>
            <a:lvl3pPr marL="1447165" indent="0">
              <a:buNone/>
              <a:defRPr sz="1600"/>
            </a:lvl3pPr>
            <a:lvl4pPr marL="2171065" indent="0">
              <a:buNone/>
              <a:defRPr sz="1400"/>
            </a:lvl4pPr>
            <a:lvl5pPr marL="2894330" indent="0">
              <a:buNone/>
              <a:defRPr sz="1400"/>
            </a:lvl5pPr>
            <a:lvl6pPr marL="3618230" indent="0">
              <a:buNone/>
              <a:defRPr sz="1400"/>
            </a:lvl6pPr>
            <a:lvl7pPr marL="4342130" indent="0">
              <a:buNone/>
              <a:defRPr sz="1400"/>
            </a:lvl7pPr>
            <a:lvl8pPr marL="5065395" indent="0">
              <a:buNone/>
              <a:defRPr sz="1400"/>
            </a:lvl8pPr>
            <a:lvl9pPr marL="578929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1548C-5D6F-4D3D-8554-4D244501324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288" y="6400800"/>
            <a:ext cx="9710738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72288" y="817033"/>
            <a:ext cx="9710738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3900" indent="0">
              <a:buNone/>
              <a:defRPr sz="4400"/>
            </a:lvl2pPr>
            <a:lvl3pPr marL="1447165" indent="0">
              <a:buNone/>
              <a:defRPr sz="3800"/>
            </a:lvl3pPr>
            <a:lvl4pPr marL="2171065" indent="0">
              <a:buNone/>
              <a:defRPr sz="3200"/>
            </a:lvl4pPr>
            <a:lvl5pPr marL="2894330" indent="0">
              <a:buNone/>
              <a:defRPr sz="3200"/>
            </a:lvl5pPr>
            <a:lvl6pPr marL="3618230" indent="0">
              <a:buNone/>
              <a:defRPr sz="3200"/>
            </a:lvl6pPr>
            <a:lvl7pPr marL="4342130" indent="0">
              <a:buNone/>
              <a:defRPr sz="3200"/>
            </a:lvl7pPr>
            <a:lvl8pPr marL="5065395" indent="0">
              <a:buNone/>
              <a:defRPr sz="3200"/>
            </a:lvl8pPr>
            <a:lvl9pPr marL="5789295" indent="0">
              <a:buNone/>
              <a:defRPr sz="3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2288" y="7156451"/>
            <a:ext cx="9710738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3900" indent="0">
              <a:buNone/>
              <a:defRPr sz="1900"/>
            </a:lvl2pPr>
            <a:lvl3pPr marL="1447165" indent="0">
              <a:buNone/>
              <a:defRPr sz="1600"/>
            </a:lvl3pPr>
            <a:lvl4pPr marL="2171065" indent="0">
              <a:buNone/>
              <a:defRPr sz="1400"/>
            </a:lvl4pPr>
            <a:lvl5pPr marL="2894330" indent="0">
              <a:buNone/>
              <a:defRPr sz="1400"/>
            </a:lvl5pPr>
            <a:lvl6pPr marL="3618230" indent="0">
              <a:buNone/>
              <a:defRPr sz="1400"/>
            </a:lvl6pPr>
            <a:lvl7pPr marL="4342130" indent="0">
              <a:buNone/>
              <a:defRPr sz="1400"/>
            </a:lvl7pPr>
            <a:lvl8pPr marL="5065395" indent="0">
              <a:buNone/>
              <a:defRPr sz="1400"/>
            </a:lvl8pPr>
            <a:lvl9pPr marL="578929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24433-0F96-4B14-88B1-E9B6EC8D08B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366713"/>
            <a:ext cx="14565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4731" tIns="72366" rIns="144731" bIns="72366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133600"/>
            <a:ext cx="14565313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4731" tIns="72366" rIns="144731" bIns="72366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  <a:endParaRPr lang="en-US" altLang="en-US" smtClean="0"/>
          </a:p>
          <a:p>
            <a:pPr lvl="2"/>
            <a:r>
              <a:rPr lang="en-US" altLang="en-US" smtClean="0"/>
              <a:t>Third level</a:t>
            </a:r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  <a:endParaRPr lang="en-US" altLang="en-US" smtClean="0"/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8326438"/>
            <a:ext cx="3776663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44731" tIns="72366" rIns="144731" bIns="72366" numCol="1" anchor="t" anchorCtr="0" compatLnSpc="1"/>
          <a:lstStyle>
            <a:lvl1pPr eaLnBrk="1" hangingPunct="1">
              <a:defRPr sz="2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29263" y="8326438"/>
            <a:ext cx="5126037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44731" tIns="72366" rIns="144731" bIns="72366" numCol="1" anchor="t" anchorCtr="0" compatLnSpc="1"/>
          <a:lstStyle>
            <a:lvl1pPr algn="ctr" eaLnBrk="1" hangingPunct="1">
              <a:defRPr sz="2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98275" y="8326438"/>
            <a:ext cx="3776663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44731" tIns="72366" rIns="144731" bIns="72366" numCol="1" anchor="t" anchorCtr="0" compatLnSpc="1"/>
          <a:lstStyle>
            <a:lvl1pPr algn="r" eaLnBrk="1" hangingPunct="1">
              <a:defRPr sz="2200"/>
            </a:lvl1pPr>
          </a:lstStyle>
          <a:p>
            <a:pPr>
              <a:defRPr/>
            </a:pPr>
            <a:fld id="{26D65A18-CE0D-4327-B1C5-7402ED8736F6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panose="020B0604020202020204" pitchFamily="34" charset="0"/>
        </a:defRPr>
      </a:lvl5pPr>
      <a:lvl6pPr marL="723900" algn="ctr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panose="020B0604020202020204" pitchFamily="34" charset="0"/>
        </a:defRPr>
      </a:lvl6pPr>
      <a:lvl7pPr marL="1447165" algn="ctr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panose="020B0604020202020204" pitchFamily="34" charset="0"/>
        </a:defRPr>
      </a:lvl7pPr>
      <a:lvl8pPr marL="2171065" algn="ctr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panose="020B0604020202020204" pitchFamily="34" charset="0"/>
        </a:defRPr>
      </a:lvl8pPr>
      <a:lvl9pPr marL="2894330" algn="ctr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541655" indent="-541655" algn="l" rtl="0" eaLnBrk="0" fontAlgn="base" hangingPunct="0">
        <a:spcBef>
          <a:spcPct val="20000"/>
        </a:spcBef>
        <a:spcAft>
          <a:spcPct val="0"/>
        </a:spcAft>
        <a:buChar char="•"/>
        <a:defRPr sz="5100">
          <a:solidFill>
            <a:schemeClr val="tx1"/>
          </a:solidFill>
          <a:latin typeface="+mn-lt"/>
          <a:ea typeface="+mn-ea"/>
          <a:cs typeface="+mn-cs"/>
        </a:defRPr>
      </a:lvl1pPr>
      <a:lvl2pPr marL="1174750" indent="-450850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808480" indent="-360680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32380" indent="-36068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3256280" indent="-36068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3980180" indent="-36195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4704080" indent="-36195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5427345" indent="-36195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6151245" indent="-36195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44716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3900" algn="l" defTabSz="144716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165" algn="l" defTabSz="144716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71065" algn="l" defTabSz="144716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94330" algn="l" defTabSz="144716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18230" algn="l" defTabSz="144716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42130" algn="l" defTabSz="144716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65395" algn="l" defTabSz="144716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89295" algn="l" defTabSz="144716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1112838" y="487363"/>
            <a:ext cx="13958887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26" tIns="39813" rIns="79626" bIns="39813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2433638"/>
            <a:ext cx="13958887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26" tIns="39813" rIns="79626" bIns="39813" numCol="1" anchor="t" anchorCtr="0" compatLnSpc="1"/>
          <a:lstStyle/>
          <a:p>
            <a:pPr lvl="0"/>
            <a:r>
              <a:rPr lang="en-US" altLang="en-US" smtClean="0"/>
              <a:t>Edit Master text styles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  <a:endParaRPr lang="en-US" altLang="en-US" smtClean="0"/>
          </a:p>
          <a:p>
            <a:pPr lvl="2"/>
            <a:r>
              <a:rPr lang="en-US" altLang="en-US" smtClean="0"/>
              <a:t>Third level</a:t>
            </a:r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  <a:endParaRPr lang="en-US" altLang="en-US" smtClean="0"/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838" y="8475663"/>
            <a:ext cx="3641725" cy="485775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 eaLnBrk="1" hangingPunct="1">
              <a:defRPr sz="154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50D153E-3149-44C1-935E-88CAD38B44D0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0988" y="8475663"/>
            <a:ext cx="5462587" cy="485775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 eaLnBrk="1" hangingPunct="1">
              <a:defRPr sz="154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8475663"/>
            <a:ext cx="3641725" cy="485775"/>
          </a:xfrm>
          <a:prstGeom prst="rect">
            <a:avLst/>
          </a:prstGeom>
        </p:spPr>
        <p:txBody>
          <a:bodyPr vert="horz" wrap="square" lIns="79626" tIns="39813" rIns="79626" bIns="39813" numCol="1" anchor="ctr" anchorCtr="0" compatLnSpc="1"/>
          <a:lstStyle>
            <a:lvl1pPr algn="r" eaLnBrk="1" hangingPunct="1">
              <a:defRPr sz="15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554FC9-6CBB-422E-94BC-36F85757EFC4}" type="slidenum">
              <a:rPr lang="vi-VN" altLang="en-US"/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925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925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2pPr>
      <a:lvl3pPr algn="l" defTabSz="11925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3pPr>
      <a:lvl4pPr algn="l" defTabSz="11925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4pPr>
      <a:lvl5pPr algn="l" defTabSz="11925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192530" rtl="0" fontAlgn="base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192530" rtl="0" fontAlgn="base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192530" rtl="0" fontAlgn="base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192530" rtl="0" fontAlgn="base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97180" indent="-297180" algn="l" defTabSz="1192530" rtl="0" eaLnBrk="0" fontAlgn="base" hangingPunct="0">
        <a:lnSpc>
          <a:spcPct val="90000"/>
        </a:lnSpc>
        <a:spcBef>
          <a:spcPts val="13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94080" indent="-297180" algn="l" defTabSz="1192530" rtl="0" eaLnBrk="0" fontAlgn="base" hangingPunct="0">
        <a:lnSpc>
          <a:spcPct val="90000"/>
        </a:lnSpc>
        <a:spcBef>
          <a:spcPts val="65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90980" indent="-297180" algn="l" defTabSz="1192530" rtl="0" eaLnBrk="0" fontAlgn="base" hangingPunct="0">
        <a:lnSpc>
          <a:spcPct val="90000"/>
        </a:lnSpc>
        <a:spcBef>
          <a:spcPts val="65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80" indent="-297180" algn="l" defTabSz="1192530" rtl="0" eaLnBrk="0" fontAlgn="base" hangingPunct="0">
        <a:lnSpc>
          <a:spcPct val="90000"/>
        </a:lnSpc>
        <a:spcBef>
          <a:spcPts val="65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684780" indent="-297180" algn="l" defTabSz="1192530" rtl="0" eaLnBrk="0" fontAlgn="base" hangingPunct="0">
        <a:lnSpc>
          <a:spcPct val="90000"/>
        </a:lnSpc>
        <a:spcBef>
          <a:spcPts val="65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282315" indent="-298450" algn="l" defTabSz="119380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6pPr>
      <a:lvl7pPr marL="3879215" indent="-298450" algn="l" defTabSz="119380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7pPr>
      <a:lvl8pPr marL="4476115" indent="-298450" algn="l" defTabSz="119380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8pPr>
      <a:lvl9pPr marL="5072380" indent="-298450" algn="l" defTabSz="119380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96900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2pPr>
      <a:lvl3pPr marL="1193800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790065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4pPr>
      <a:lvl5pPr marL="2386965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5pPr>
      <a:lvl6pPr marL="2983865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6pPr>
      <a:lvl7pPr marL="3580765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7pPr>
      <a:lvl8pPr marL="4177665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8pPr>
      <a:lvl9pPr marL="4773930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112838" y="487363"/>
            <a:ext cx="13958887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26" tIns="39813" rIns="79626" bIns="39813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2838" y="2433638"/>
            <a:ext cx="13958887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26" tIns="39813" rIns="79626" bIns="39813" numCol="1" anchor="t" anchorCtr="0" compatLnSpc="1"/>
          <a:lstStyle/>
          <a:p>
            <a:pPr lvl="0"/>
            <a:r>
              <a:rPr lang="en-US" altLang="en-US" smtClean="0"/>
              <a:t>Edit Master text styles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  <a:endParaRPr lang="en-US" altLang="en-US" smtClean="0"/>
          </a:p>
          <a:p>
            <a:pPr lvl="2"/>
            <a:r>
              <a:rPr lang="en-US" altLang="en-US" smtClean="0"/>
              <a:t>Third level</a:t>
            </a:r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  <a:endParaRPr lang="en-US" altLang="en-US" smtClean="0"/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838" y="8475663"/>
            <a:ext cx="3641725" cy="485775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54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19D457-5227-4D26-A701-6DB05D27EBF8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0988" y="8475663"/>
            <a:ext cx="5462587" cy="485775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54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8475663"/>
            <a:ext cx="3641725" cy="485775"/>
          </a:xfrm>
          <a:prstGeom prst="rect">
            <a:avLst/>
          </a:prstGeom>
        </p:spPr>
        <p:txBody>
          <a:bodyPr vert="horz" wrap="square" lIns="79626" tIns="39813" rIns="79626" bIns="39813" numCol="1" anchor="ctr" anchorCtr="0" compatLnSpc="1"/>
          <a:lstStyle>
            <a:lvl1pPr algn="r">
              <a:defRPr sz="15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0552E9D-EE43-4139-A456-2C070F0EF370}" type="slidenum">
              <a:rPr lang="vi-VN" altLang="en-US"/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925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925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2pPr>
      <a:lvl3pPr algn="l" defTabSz="11925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3pPr>
      <a:lvl4pPr algn="l" defTabSz="11925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4pPr>
      <a:lvl5pPr algn="l" defTabSz="11925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192530" rtl="0" fontAlgn="base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192530" rtl="0" fontAlgn="base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192530" rtl="0" fontAlgn="base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192530" rtl="0" fontAlgn="base">
        <a:lnSpc>
          <a:spcPct val="90000"/>
        </a:lnSpc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97180" indent="-297180" algn="l" defTabSz="1192530" rtl="0" eaLnBrk="0" fontAlgn="base" hangingPunct="0">
        <a:lnSpc>
          <a:spcPct val="90000"/>
        </a:lnSpc>
        <a:spcBef>
          <a:spcPts val="13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94080" indent="-297180" algn="l" defTabSz="1192530" rtl="0" eaLnBrk="0" fontAlgn="base" hangingPunct="0">
        <a:lnSpc>
          <a:spcPct val="90000"/>
        </a:lnSpc>
        <a:spcBef>
          <a:spcPts val="65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90980" indent="-297180" algn="l" defTabSz="1192530" rtl="0" eaLnBrk="0" fontAlgn="base" hangingPunct="0">
        <a:lnSpc>
          <a:spcPct val="90000"/>
        </a:lnSpc>
        <a:spcBef>
          <a:spcPts val="65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80" indent="-297180" algn="l" defTabSz="1192530" rtl="0" eaLnBrk="0" fontAlgn="base" hangingPunct="0">
        <a:lnSpc>
          <a:spcPct val="90000"/>
        </a:lnSpc>
        <a:spcBef>
          <a:spcPts val="65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684780" indent="-297180" algn="l" defTabSz="1192530" rtl="0" eaLnBrk="0" fontAlgn="base" hangingPunct="0">
        <a:lnSpc>
          <a:spcPct val="90000"/>
        </a:lnSpc>
        <a:spcBef>
          <a:spcPts val="65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282315" indent="-298450" algn="l" defTabSz="119380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6pPr>
      <a:lvl7pPr marL="3879215" indent="-298450" algn="l" defTabSz="119380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7pPr>
      <a:lvl8pPr marL="4476115" indent="-298450" algn="l" defTabSz="119380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8pPr>
      <a:lvl9pPr marL="5072380" indent="-298450" algn="l" defTabSz="119380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96900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2pPr>
      <a:lvl3pPr marL="1193800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790065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4pPr>
      <a:lvl5pPr marL="2386965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5pPr>
      <a:lvl6pPr marL="2983865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6pPr>
      <a:lvl7pPr marL="3580765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7pPr>
      <a:lvl8pPr marL="4177665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8pPr>
      <a:lvl9pPr marL="4773930" algn="l" defTabSz="1193800" rtl="0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18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8881" y="7721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  <a:endParaRPr lang="vi-VN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1740" y="1755076"/>
            <a:ext cx="73152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CŨ</a:t>
            </a:r>
            <a:endParaRPr lang="vi-VN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9081" y="2691805"/>
            <a:ext cx="919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Đọc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câu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đã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đặt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ở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tập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3</a:t>
            </a:r>
            <a:r>
              <a:rPr lang="en-US" sz="3200" b="1" dirty="0">
                <a:solidFill>
                  <a:schemeClr val="bg1"/>
                </a:solidFill>
                <a:latin typeface="HP001 5 hàng" panose="020B0603050302020204" pitchFamily="34" charset="0"/>
              </a:rPr>
              <a:t>.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2505075" y="2757488"/>
            <a:ext cx="10991850" cy="196691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vi-VN" sz="4800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+mj-lt"/>
              </a:rPr>
              <a:t>Chúc các em chăm ngoan, học giỏi !</a:t>
            </a:r>
            <a:endParaRPr lang="vi-VN" sz="4800" kern="10" dirty="0">
              <a:ln w="12700">
                <a:solidFill>
                  <a:srgbClr val="000000"/>
                </a:solidFill>
                <a:round/>
              </a:ln>
              <a:solidFill>
                <a:srgbClr val="FFFF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+mj-lt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5916613"/>
            <a:ext cx="31496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5575" y="6108700"/>
            <a:ext cx="2603500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99689" name="AutoShape 9"/>
          <p:cNvSpPr>
            <a:spLocks noChangeArrowheads="1"/>
          </p:cNvSpPr>
          <p:nvPr/>
        </p:nvSpPr>
        <p:spPr bwMode="auto">
          <a:xfrm>
            <a:off x="2330450" y="347663"/>
            <a:ext cx="384175" cy="192087"/>
          </a:xfrm>
          <a:prstGeom prst="star5">
            <a:avLst/>
          </a:prstGeom>
          <a:solidFill>
            <a:srgbClr val="FFFF00"/>
          </a:solidFill>
          <a:ln w="38160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pPr defTabSz="14465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535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99690" name="AutoShape 10"/>
          <p:cNvSpPr>
            <a:spLocks noChangeArrowheads="1"/>
          </p:cNvSpPr>
          <p:nvPr/>
        </p:nvSpPr>
        <p:spPr bwMode="auto">
          <a:xfrm>
            <a:off x="13496925" y="163513"/>
            <a:ext cx="382588" cy="368300"/>
          </a:xfrm>
          <a:prstGeom prst="star5">
            <a:avLst/>
          </a:prstGeom>
          <a:solidFill>
            <a:srgbClr val="FFFF00"/>
          </a:solidFill>
          <a:ln w="38160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pPr defTabSz="14465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535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99691" name="AutoShape 11"/>
          <p:cNvSpPr>
            <a:spLocks noChangeArrowheads="1"/>
          </p:cNvSpPr>
          <p:nvPr/>
        </p:nvSpPr>
        <p:spPr bwMode="auto">
          <a:xfrm>
            <a:off x="3387725" y="2076450"/>
            <a:ext cx="571500" cy="368300"/>
          </a:xfrm>
          <a:prstGeom prst="star5">
            <a:avLst/>
          </a:prstGeom>
          <a:solidFill>
            <a:srgbClr val="66FF33"/>
          </a:solidFill>
          <a:ln w="38160">
            <a:solidFill>
              <a:srgbClr val="333399"/>
            </a:solidFill>
            <a:miter lim="800000"/>
          </a:ln>
          <a:effectLst/>
        </p:spPr>
        <p:txBody>
          <a:bodyPr wrap="none" anchor="ctr"/>
          <a:lstStyle/>
          <a:p>
            <a:pPr defTabSz="14465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535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99692" name="AutoShape 12"/>
          <p:cNvSpPr>
            <a:spLocks noChangeArrowheads="1"/>
          </p:cNvSpPr>
          <p:nvPr/>
        </p:nvSpPr>
        <p:spPr bwMode="auto">
          <a:xfrm>
            <a:off x="11391900" y="1528763"/>
            <a:ext cx="385763" cy="269875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</a:ln>
          <a:effectLst/>
        </p:spPr>
        <p:txBody>
          <a:bodyPr wrap="none" anchor="ctr"/>
          <a:lstStyle/>
          <a:p>
            <a:pPr defTabSz="14465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535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99693" name="AutoShape 13"/>
          <p:cNvSpPr>
            <a:spLocks noChangeArrowheads="1"/>
          </p:cNvSpPr>
          <p:nvPr/>
        </p:nvSpPr>
        <p:spPr bwMode="auto">
          <a:xfrm>
            <a:off x="7804150" y="347663"/>
            <a:ext cx="193675" cy="287337"/>
          </a:xfrm>
          <a:prstGeom prst="star5">
            <a:avLst/>
          </a:prstGeom>
          <a:solidFill>
            <a:srgbClr val="66FF33"/>
          </a:solidFill>
          <a:ln w="38160">
            <a:solidFill>
              <a:srgbClr val="333399"/>
            </a:solidFill>
            <a:miter lim="800000"/>
          </a:ln>
          <a:effectLst/>
        </p:spPr>
        <p:txBody>
          <a:bodyPr wrap="none" anchor="ctr"/>
          <a:lstStyle/>
          <a:p>
            <a:pPr defTabSz="14465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535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99694" name="Picture 14" descr="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256" y="4724400"/>
            <a:ext cx="6143625" cy="2844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pic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8285163" y="1881188"/>
            <a:ext cx="214312" cy="238125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</a:ln>
          <a:effectLst/>
        </p:spPr>
        <p:txBody>
          <a:bodyPr wrap="none" anchor="ctr"/>
          <a:lstStyle/>
          <a:p>
            <a:pPr defTabSz="14465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535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9468" name="Picture 7" descr="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0"/>
            <a:ext cx="1692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8" descr="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75" y="0"/>
            <a:ext cx="1692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9" descr="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675" y="0"/>
            <a:ext cx="1692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icture 10" descr="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0"/>
            <a:ext cx="1692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2" name="Picture 11" descr="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675" y="0"/>
            <a:ext cx="1692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3" name="Picture 12" descr="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5213" y="0"/>
            <a:ext cx="169386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4" name="Picture 13" descr="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75" y="0"/>
            <a:ext cx="16922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9489" y="-200660"/>
            <a:ext cx="3524250" cy="28575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-118744"/>
            <a:ext cx="3524250" cy="2857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3175" y="0"/>
            <a:ext cx="16178213" cy="9144000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</a:ln>
        </p:spPr>
        <p:txBody>
          <a:bodyPr lIns="122502" tIns="61251" rIns="122502" bIns="61251"/>
          <a:lstStyle/>
          <a:p>
            <a:pPr defTabSz="14465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925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8881" y="1537894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  <a:endParaRPr lang="vi-VN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481" y="3218277"/>
            <a:ext cx="1203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VIẾT TÊN NGƯỜI, TÊN ĐỊA LÍ VIỆT NAM</a:t>
            </a:r>
            <a:endParaRPr lang="vi-VN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824" y="786825"/>
            <a:ext cx="12210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Luyện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từ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và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câu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: 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Cách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viết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người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địa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lí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Việt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Nam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77081" y="1371600"/>
            <a:ext cx="1051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. </a:t>
            </a:r>
            <a:r>
              <a:rPr lang="en-US" altLang="en-US" sz="36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Nhận</a:t>
            </a:r>
            <a:r>
              <a:rPr lang="en-US" altLang="en-US" sz="36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xét</a:t>
            </a:r>
            <a:r>
              <a:rPr lang="en-US" altLang="en-US" sz="36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:</a:t>
            </a:r>
            <a:endParaRPr lang="en-US" altLang="en-US" sz="36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481" y="2074342"/>
            <a:ext cx="944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Hãy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nhận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xét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cách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viết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những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riêng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sau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đây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:</a:t>
            </a:r>
            <a:endParaRPr lang="vi-VN" sz="3200" b="1" dirty="0">
              <a:solidFill>
                <a:srgbClr val="FFFF00"/>
              </a:solidFill>
              <a:latin typeface="HP001 5 hàng" panose="020B06030503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8573" y="2895600"/>
            <a:ext cx="5543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a)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người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: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Nguyễn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Huệ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9481" y="3964291"/>
            <a:ext cx="5304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b)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địa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lí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: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Trường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Sơn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3539" y="2895600"/>
            <a:ext cx="5543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HP001 5 hàng" panose="020B0603050302020204" pitchFamily="34" charset="0"/>
              </a:rPr>
              <a:t>Hoàng</a:t>
            </a:r>
            <a:r>
              <a:rPr lang="en-US" sz="3200" b="1" dirty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 hàng" panose="020B0603050302020204" pitchFamily="34" charset="0"/>
              </a:rPr>
              <a:t>Văn</a:t>
            </a:r>
            <a:r>
              <a:rPr lang="en-US" sz="3200" b="1" dirty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 hàng" panose="020B0603050302020204" pitchFamily="34" charset="0"/>
              </a:rPr>
              <a:t>Thụ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95101" y="2889647"/>
            <a:ext cx="5543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HP001 5 hàng" panose="020B0603050302020204" pitchFamily="34" charset="0"/>
              </a:rPr>
              <a:t>Nguyễn</a:t>
            </a:r>
            <a:r>
              <a:rPr lang="en-US" sz="3200" b="1" dirty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 hàng" panose="020B0603050302020204" pitchFamily="34" charset="0"/>
              </a:rPr>
              <a:t>Thị</a:t>
            </a:r>
            <a:r>
              <a:rPr lang="en-US" sz="3200" b="1" dirty="0">
                <a:solidFill>
                  <a:schemeClr val="bg1"/>
                </a:solidFill>
                <a:latin typeface="HP001 5 hàng" panose="020B0603050302020204" pitchFamily="34" charset="0"/>
              </a:rPr>
              <a:t> Minh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Khai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.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755461" y="3355098"/>
            <a:ext cx="311213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42668" y="3355098"/>
            <a:ext cx="311213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1608" y="3355098"/>
            <a:ext cx="311213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04465" y="3353385"/>
            <a:ext cx="28292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722372" y="3355098"/>
            <a:ext cx="28292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616281" y="3385469"/>
            <a:ext cx="28292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206935" y="3321886"/>
            <a:ext cx="28292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983934" y="3330492"/>
            <a:ext cx="375547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197681" y="3353385"/>
            <a:ext cx="375547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66450" y="3963161"/>
            <a:ext cx="2314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Sóc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Trăng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788984" y="4419600"/>
            <a:ext cx="375547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54894" y="4419600"/>
            <a:ext cx="375547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66450" y="4389229"/>
            <a:ext cx="375547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81154" y="4397251"/>
            <a:ext cx="375547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28271" y="3933920"/>
            <a:ext cx="31421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HP001 5 hàng" panose="020B0603050302020204" pitchFamily="34" charset="0"/>
              </a:rPr>
              <a:t>Vàm</a:t>
            </a:r>
            <a:r>
              <a:rPr lang="en-US" sz="3200" b="1" dirty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5 hàng" panose="020B0603050302020204" pitchFamily="34" charset="0"/>
              </a:rPr>
              <a:t>Cỏ</a:t>
            </a:r>
            <a:r>
              <a:rPr lang="en-US" sz="3200" b="1" dirty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Tây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.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  <a:p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8152336" y="4358819"/>
            <a:ext cx="375547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352444" y="4358819"/>
            <a:ext cx="304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962044" y="4362829"/>
            <a:ext cx="304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5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824" y="786825"/>
            <a:ext cx="12210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Luyện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từ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và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câu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: 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Cách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viết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người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địa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lí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Việt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Nam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77081" y="1371600"/>
            <a:ext cx="1051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. </a:t>
            </a:r>
            <a:r>
              <a:rPr lang="en-US" altLang="en-US" sz="36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Nhận</a:t>
            </a:r>
            <a:r>
              <a:rPr lang="en-US" altLang="en-US" sz="36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xét</a:t>
            </a:r>
            <a:r>
              <a:rPr lang="en-US" altLang="en-US" sz="36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:</a:t>
            </a:r>
            <a:endParaRPr lang="en-US" altLang="en-US" sz="36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5923" y="2971800"/>
            <a:ext cx="15407482" cy="156966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 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Khi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viết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người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địa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lí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Việt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Nam,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cần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viết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hoa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chữ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cái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đầu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của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mỗi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tiếng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tạo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thành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đó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.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71647" y="1712506"/>
            <a:ext cx="2716034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GHI NHỚ</a:t>
            </a:r>
            <a:endParaRPr lang="vi-VN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4481" y="2362200"/>
            <a:ext cx="1287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chemeClr val="bg1"/>
                </a:solidFill>
                <a:latin typeface="HP001 5 hàng" panose="020B0603050302020204" pitchFamily="34" charset="0"/>
              </a:rPr>
              <a:t>x</a:t>
            </a:r>
            <a:r>
              <a:rPr lang="en-US" sz="48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ã</a:t>
            </a:r>
            <a:r>
              <a:rPr lang="en-US" sz="48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Cư</a:t>
            </a:r>
            <a:r>
              <a:rPr lang="en-US" sz="48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Suê</a:t>
            </a:r>
            <a:r>
              <a:rPr lang="en-US" sz="48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sz="48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huyện</a:t>
            </a:r>
            <a:r>
              <a:rPr lang="en-US" sz="48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Cư</a:t>
            </a:r>
            <a:r>
              <a:rPr lang="en-US" sz="48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Mgar</a:t>
            </a:r>
            <a:r>
              <a:rPr lang="en-US" sz="48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tỉnh</a:t>
            </a:r>
            <a:r>
              <a:rPr lang="en-US" sz="48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Đăk</a:t>
            </a:r>
            <a:r>
              <a:rPr lang="en-US" sz="48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Lăk</a:t>
            </a:r>
            <a:endParaRPr lang="vi-VN" sz="48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67481" y="1905000"/>
            <a:ext cx="158438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1 .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Viết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tên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em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và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địa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chỉ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gia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đình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em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:</a:t>
            </a:r>
            <a:endParaRPr lang="en-US" altLang="en-US" sz="3600" b="1" dirty="0">
              <a:solidFill>
                <a:srgbClr val="FFFF00"/>
              </a:solidFill>
              <a:latin typeface="HP001 5 hàng" panose="020B06030503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23702" y="736779"/>
            <a:ext cx="12210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Luyện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từ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và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câu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: 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Cách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viết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người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địa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lí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Việt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Nam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6081" y="142905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Luyện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tập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: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0" y="2807985"/>
            <a:ext cx="16179591" cy="168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   Lương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Nguyễn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Bích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Trâm; 245/20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Hà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Huy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Tập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phường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Tân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Lợi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thành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phố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Buôn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Ma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Thuột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tỉnh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Đăk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Lăk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.</a:t>
            </a:r>
            <a:endParaRPr lang="en-US" altLang="en-US" sz="36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39804" y="1908229"/>
            <a:ext cx="1584383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2.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Viết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tên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một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số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xã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(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phường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,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thị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trấn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) ở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huyện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(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quận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,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thị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xã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,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thành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phố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)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của</a:t>
            </a:r>
            <a:r>
              <a:rPr lang="en-US" altLang="en-US" sz="36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em</a:t>
            </a:r>
            <a:r>
              <a:rPr lang="en-US" altLang="en-US" sz="3600" b="1" dirty="0">
                <a:solidFill>
                  <a:srgbClr val="FFFF00"/>
                </a:solidFill>
                <a:latin typeface="HP001 5 hàng" panose="020B0603050302020204" pitchFamily="34" charset="0"/>
              </a:rPr>
              <a:t>.</a:t>
            </a:r>
            <a:endParaRPr lang="en-US" altLang="en-US" sz="3600" b="1" dirty="0">
              <a:solidFill>
                <a:srgbClr val="FFFF00"/>
              </a:solidFill>
              <a:latin typeface="HP001 5 hàng" panose="020B0603050302020204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7113" y="3622485"/>
            <a:ext cx="83334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  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xã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Cư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Suê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thị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trấn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Quảng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Phú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.</a:t>
            </a:r>
            <a:endParaRPr lang="en-US" altLang="en-US" sz="36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54790" y="5427803"/>
            <a:ext cx="110484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  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thành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phố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Buôn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Ma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Thuột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thị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xã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Buôn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Hồ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.</a:t>
            </a:r>
            <a:endParaRPr lang="en-US" altLang="en-US" sz="36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27113" y="4504473"/>
            <a:ext cx="137154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  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huyện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Cư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Mgar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huyện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Ea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Súp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huyện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Buôn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altLang="en-US" sz="36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Đôn</a:t>
            </a:r>
            <a:r>
              <a:rPr lang="en-US" altLang="en-US" sz="36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.</a:t>
            </a:r>
            <a:endParaRPr lang="en-US" altLang="en-US" sz="36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5" grpId="0"/>
      <p:bldP spid="25" grpId="1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23702" y="736779"/>
            <a:ext cx="12210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Luyện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từ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và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câu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: 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Cách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viết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người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địa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lí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Việt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Nam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281" y="1905000"/>
            <a:ext cx="9923376" cy="7086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903" y="132089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3.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Viết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và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tìm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trên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bản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HP001 5 hàng" panose="020B0603050302020204" pitchFamily="34" charset="0"/>
              </a:rPr>
              <a:t>đồ</a:t>
            </a:r>
            <a:r>
              <a:rPr lang="en-US" sz="3200" b="1" dirty="0" smtClean="0">
                <a:solidFill>
                  <a:srgbClr val="FFFF00"/>
                </a:solidFill>
                <a:latin typeface="HP001 5 hàng" panose="020B0603050302020204" pitchFamily="34" charset="0"/>
              </a:rPr>
              <a:t> :</a:t>
            </a:r>
            <a:endParaRPr lang="vi-VN" sz="3200" b="1" dirty="0">
              <a:solidFill>
                <a:srgbClr val="FFFF00"/>
              </a:solidFill>
              <a:latin typeface="HP001 5 hàng" panose="020B06030503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23702" y="736779"/>
            <a:ext cx="12210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Luyện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từ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và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câu</a:t>
            </a:r>
            <a:r>
              <a:rPr lang="en-US" sz="32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: 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Cách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viết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người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địa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lí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Việt</a:t>
            </a:r>
            <a:r>
              <a:rPr lang="en-US" sz="32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Nam</a:t>
            </a:r>
            <a:endParaRPr lang="vi-VN" sz="32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281" y="1600200"/>
            <a:ext cx="7620000" cy="7386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6880" y="1029710"/>
            <a:ext cx="8766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Môn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:       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Luyện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từ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và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câu</a:t>
            </a:r>
            <a:endParaRPr lang="vi-VN" sz="44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6879" y="1877605"/>
            <a:ext cx="12039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Bà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i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: 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Cách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viết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người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tên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địa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lí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HP001 5 hàng" panose="020B0603050302020204" pitchFamily="34" charset="0"/>
              </a:rPr>
              <a:t>Việt</a:t>
            </a:r>
            <a:r>
              <a:rPr lang="en-US" sz="4400" b="1" dirty="0" smtClean="0">
                <a:solidFill>
                  <a:schemeClr val="bg1"/>
                </a:solidFill>
                <a:latin typeface="HP001 5 hàng" panose="020B0603050302020204" pitchFamily="34" charset="0"/>
              </a:rPr>
              <a:t> Nam</a:t>
            </a:r>
            <a:endParaRPr lang="vi-VN" sz="4400" b="1" dirty="0">
              <a:solidFill>
                <a:schemeClr val="bg1"/>
              </a:solidFill>
              <a:latin typeface="HP001 5 hàng" panose="020B06030503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139281" y="3124200"/>
            <a:ext cx="102870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1238</Words>
  <Application>WPS Presentation</Application>
  <PresentationFormat>Custom</PresentationFormat>
  <Paragraphs>67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SimSun</vt:lpstr>
      <vt:lpstr>Wingdings</vt:lpstr>
      <vt:lpstr>Calibri Light</vt:lpstr>
      <vt:lpstr>Calibri</vt:lpstr>
      <vt:lpstr>Times New Roman</vt:lpstr>
      <vt:lpstr>HP001 5 hàng</vt:lpstr>
      <vt:lpstr>Calibri</vt:lpstr>
      <vt:lpstr>Microsoft YaHei</vt:lpstr>
      <vt:lpstr>Arial Unicode MS</vt:lpstr>
      <vt:lpstr>Default Design</vt:lpstr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</dc:creator>
  <cp:lastModifiedBy>Admins</cp:lastModifiedBy>
  <cp:revision>1342</cp:revision>
  <dcterms:created xsi:type="dcterms:W3CDTF">2011-12-11T13:06:00Z</dcterms:created>
  <dcterms:modified xsi:type="dcterms:W3CDTF">2022-10-16T07:58:05Z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3EDD89268093402C8B50BD061D09D7CF</vt:lpwstr>
  </property>
  <property fmtid="{D5CDD505-2E9C-101B-9397-08002B2CF9AE}" pid="3" name="KSOProductBuildVer">
    <vt:lpwstr>1033-11.2.0.11341</vt:lpwstr>
  </property>
</Properties>
</file>