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sldIdLst>
    <p:sldId id="266" r:id="rId2"/>
    <p:sldId id="308" r:id="rId3"/>
    <p:sldId id="256" r:id="rId4"/>
    <p:sldId id="327" r:id="rId5"/>
    <p:sldId id="309" r:id="rId6"/>
    <p:sldId id="359" r:id="rId7"/>
    <p:sldId id="346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296" r:id="rId17"/>
    <p:sldId id="369" r:id="rId18"/>
    <p:sldId id="305" r:id="rId19"/>
    <p:sldId id="370" r:id="rId20"/>
    <p:sldId id="319" r:id="rId21"/>
    <p:sldId id="371" r:id="rId22"/>
    <p:sldId id="3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9Slide" initials="9Slid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  <a:srgbClr val="00FF99"/>
    <a:srgbClr val="99FF33"/>
    <a:srgbClr val="A9DA74"/>
    <a:srgbClr val="AFDC7E"/>
    <a:srgbClr val="C4E59F"/>
    <a:srgbClr val="F6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>
      <p:cViewPr>
        <p:scale>
          <a:sx n="64" d="100"/>
          <a:sy n="64" d="100"/>
        </p:scale>
        <p:origin x="-100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6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 GV click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73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HS. Click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track 37để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, click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đủ</a:t>
            </a:r>
            <a:r>
              <a:rPr lang="en-US" baseline="0" dirty="0" smtClean="0"/>
              <a:t>: There are...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7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GV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nhóm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4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baseline="0" dirty="0" smtClean="0"/>
          </a:p>
          <a:p>
            <a:r>
              <a:rPr lang="en-US" baseline="0" dirty="0" smtClean="0"/>
              <a:t>Cho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1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cặp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endParaRPr lang="en-US" baseline="0" dirty="0" smtClean="0"/>
          </a:p>
          <a:p>
            <a:r>
              <a:rPr lang="en-US" baseline="0" dirty="0" smtClean="0"/>
              <a:t>GV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01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GV </a:t>
            </a:r>
            <a:r>
              <a:rPr lang="en-US" b="1" dirty="0" err="1" smtClean="0"/>
              <a:t>tổng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khởi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TRAFFIC LIGHTS</a:t>
            </a:r>
          </a:p>
          <a:p>
            <a:pPr>
              <a:buFontTx/>
              <a:buNone/>
            </a:pPr>
            <a:r>
              <a:rPr lang="en-US" baseline="0" dirty="0" err="1" smtClean="0"/>
              <a:t>Khi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: RED, YELLOW, GREEN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</a:t>
            </a:r>
          </a:p>
          <a:p>
            <a:pPr>
              <a:buFontTx/>
              <a:buNone/>
            </a:pPr>
            <a:r>
              <a:rPr lang="en-US" baseline="0" dirty="0" smtClean="0"/>
              <a:t>GV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tăng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GV </a:t>
            </a:r>
            <a:r>
              <a:rPr lang="en-US" b="1" dirty="0" err="1" smtClean="0"/>
              <a:t>ôn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vựng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GV </a:t>
            </a:r>
            <a:r>
              <a:rPr lang="en-US" b="1" dirty="0" err="1" smtClean="0"/>
              <a:t>ôn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cấu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trúc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của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9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GV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gọi</a:t>
            </a:r>
            <a:r>
              <a:rPr lang="en-US" baseline="0" dirty="0" smtClean="0"/>
              <a:t> 1 HS </a:t>
            </a:r>
            <a:r>
              <a:rPr lang="en-US" baseline="0" dirty="0" err="1" smtClean="0"/>
              <a:t>đứng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, quay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CÂU HỎI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slide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Bạn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trúc</a:t>
            </a:r>
            <a:r>
              <a:rPr lang="en-US" baseline="0" dirty="0" smtClean="0"/>
              <a:t>: </a:t>
            </a:r>
            <a:r>
              <a:rPr lang="en-US" b="1" baseline="0" dirty="0" smtClean="0"/>
              <a:t>Yes, there are/ No, there aren’t. </a:t>
            </a:r>
          </a:p>
          <a:p>
            <a:r>
              <a:rPr lang="en-US" b="0" baseline="0" dirty="0" err="1" smtClean="0"/>
              <a:t>Mỗi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câu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trả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lời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đúng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mang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về</a:t>
            </a:r>
            <a:r>
              <a:rPr lang="en-US" b="0" baseline="0" dirty="0" smtClean="0"/>
              <a:t> 1 </a:t>
            </a:r>
            <a:r>
              <a:rPr lang="en-US" b="0" baseline="0" dirty="0" err="1" smtClean="0"/>
              <a:t>sao</a:t>
            </a:r>
            <a:r>
              <a:rPr lang="en-US" b="0" baseline="0" dirty="0" smtClean="0"/>
              <a:t>/</a:t>
            </a:r>
            <a:r>
              <a:rPr lang="en-US" b="0" baseline="0" dirty="0" err="1" smtClean="0"/>
              <a:t>điểm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cho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cả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đội</a:t>
            </a:r>
            <a:r>
              <a:rPr lang="en-US" b="0" baseline="0" dirty="0" smtClean="0"/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C16BC-4E83-4DD0-9E9A-2409CCB53C7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, GV click NEXT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GV </a:t>
            </a:r>
            <a:r>
              <a:rPr lang="en-US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W7-X64\Desktop\TH&#218;Y_FILE\6.%20BG&#272;T\PAL%203_UNIT%2014_PERIOD%201\PP3_Track%2036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8.png"/><Relationship Id="rId18" Type="http://schemas.openxmlformats.org/officeDocument/2006/relationships/image" Target="../media/image24.png"/><Relationship Id="rId3" Type="http://schemas.openxmlformats.org/officeDocument/2006/relationships/audio" Target="file:///Z:\09.TAI%20LIEU%20CHUYEN%20MON\08.%20SACH%20PRACTICE%20PAL%20+AUDIO\BG&#272;T\Th&#250;y\&#272;&#227;%20check\PAL%203_UNIT%2014_PERIOD%202\2.mp3" TargetMode="External"/><Relationship Id="rId7" Type="http://schemas.openxmlformats.org/officeDocument/2006/relationships/audio" Target="file:///Z:\09.TAI%20LIEU%20CHUYEN%20MON\08.%20SACH%20PRACTICE%20PAL%20+AUDIO\BG&#272;T\Th&#250;y\&#272;&#227;%20check\PAL%203_UNIT%2014_PERIOD%202\PP3_Track%2037.mp3" TargetMode="Externa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file:///Z:\09.TAI%20LIEU%20CHUYEN%20MON\08.%20SACH%20PRACTICE%20PAL%20+AUDIO\BG&#272;T\Th&#250;y\&#272;&#227;%20check\PAL%203_UNIT%2014_PERIOD%202\1.mp3" TargetMode="External"/><Relationship Id="rId16" Type="http://schemas.openxmlformats.org/officeDocument/2006/relationships/image" Target="../media/image31.png"/><Relationship Id="rId20" Type="http://schemas.openxmlformats.org/officeDocument/2006/relationships/image" Target="../media/image34.png"/><Relationship Id="rId1" Type="http://schemas.openxmlformats.org/officeDocument/2006/relationships/audio" Target="file:///Z:\09.TAI%20LIEU%20CHUYEN%20MON\08.%20SACH%20PRACTICE%20PAL%20+AUDIO\BG&#272;T\Th&#250;y\&#272;&#227;%20check\PAL%203_UNIT%2014_PERIOD%202\0.mp3" TargetMode="External"/><Relationship Id="rId6" Type="http://schemas.openxmlformats.org/officeDocument/2006/relationships/audio" Target="file:///Z:\09.TAI%20LIEU%20CHUYEN%20MON\08.%20SACH%20PRACTICE%20PAL%20+AUDIO\BG&#272;T\Th&#250;y\&#272;&#227;%20check\PAL%203_UNIT%2014_PERIOD%202\5.mp3" TargetMode="External"/><Relationship Id="rId11" Type="http://schemas.openxmlformats.org/officeDocument/2006/relationships/audio" Target="../media/audio2.wav"/><Relationship Id="rId5" Type="http://schemas.openxmlformats.org/officeDocument/2006/relationships/audio" Target="file:///Z:\09.TAI%20LIEU%20CHUYEN%20MON\08.%20SACH%20PRACTICE%20PAL%20+AUDIO\BG&#272;T\Th&#250;y\&#272;&#227;%20check\PAL%203_UNIT%2014_PERIOD%202\4.mp3" TargetMode="External"/><Relationship Id="rId15" Type="http://schemas.openxmlformats.org/officeDocument/2006/relationships/image" Target="../media/image30.png"/><Relationship Id="rId10" Type="http://schemas.openxmlformats.org/officeDocument/2006/relationships/audio" Target="../media/audio1.wav"/><Relationship Id="rId19" Type="http://schemas.openxmlformats.org/officeDocument/2006/relationships/image" Target="../media/image33.png"/><Relationship Id="rId4" Type="http://schemas.openxmlformats.org/officeDocument/2006/relationships/audio" Target="file:///Z:\09.TAI%20LIEU%20CHUYEN%20MON\08.%20SACH%20PRACTICE%20PAL%20+AUDIO\BG&#272;T\Th&#250;y\&#272;&#227;%20check\PAL%203_UNIT%2014_PERIOD%202\3.mp3" TargetMode="Externa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6.jpeg"/><Relationship Id="rId4" Type="http://schemas.openxmlformats.org/officeDocument/2006/relationships/image" Target="../media/image11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jpeg"/><Relationship Id="rId5" Type="http://schemas.openxmlformats.org/officeDocument/2006/relationships/image" Target="../media/image12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image" Target="../media/image17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29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1905000"/>
            <a:ext cx="9144000" cy="14619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500" b="1" cap="all" dirty="0" smtClean="0">
                <a:ln/>
                <a:solidFill>
                  <a:srgbClr val="0000FF"/>
                </a:solidFill>
                <a:effectLst/>
              </a:rPr>
              <a:t>Unit 14:</a:t>
            </a:r>
          </a:p>
          <a:p>
            <a:pPr algn="ctr"/>
            <a:r>
              <a:rPr lang="en-US" sz="4400" b="1" cap="all" spc="-150" dirty="0" smtClean="0">
                <a:ln/>
                <a:solidFill>
                  <a:srgbClr val="0000FF"/>
                </a:solidFill>
                <a:effectLst/>
              </a:rPr>
              <a:t>Are there any posters in the room?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276600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45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54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54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7" name="Picture 56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8" name="Picture 57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9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9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52" name="Picture 51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53" name="Picture 52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books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5" name="Picture 64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5" name="Group 3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0" y="0"/>
                <a:ext cx="9144000" cy="5410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14"/>
              <p:cNvGrpSpPr/>
              <p:nvPr/>
            </p:nvGrpSpPr>
            <p:grpSpPr>
              <a:xfrm>
                <a:off x="0" y="2133600"/>
                <a:ext cx="9144000" cy="4782126"/>
                <a:chOff x="0" y="2133600"/>
                <a:chExt cx="9144000" cy="4782126"/>
              </a:xfrm>
            </p:grpSpPr>
            <p:pic>
              <p:nvPicPr>
                <p:cNvPr id="54" name="Picture 2" descr="Empty room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contrast="20000"/>
                </a:blip>
                <a:srcRect t="72315" b="7562"/>
                <a:stretch>
                  <a:fillRect/>
                </a:stretch>
              </p:blipFill>
              <p:spPr bwMode="auto">
                <a:xfrm>
                  <a:off x="0" y="5410200"/>
                  <a:ext cx="9144000" cy="15055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54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524000" y="2971800"/>
                  <a:ext cx="609600" cy="812800"/>
                </a:xfrm>
                <a:prstGeom prst="rect">
                  <a:avLst/>
                </a:prstGeom>
              </p:spPr>
            </p:pic>
            <p:pic>
              <p:nvPicPr>
                <p:cNvPr id="56" name="Picture 1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lum bright="-20000" contrast="40000"/>
                </a:blip>
                <a:srcRect l="4762" t="16773" r="4762" b="21885"/>
                <a:stretch>
                  <a:fillRect/>
                </a:stretch>
              </p:blipFill>
              <p:spPr bwMode="auto">
                <a:xfrm flipH="1">
                  <a:off x="7696200" y="2723445"/>
                  <a:ext cx="1447800" cy="2671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7" name="Picture 56" descr="window-clip-art-open-window-png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048000" y="2133600"/>
                  <a:ext cx="2438400" cy="1641857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58" name="Picture 57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1828800" y="4191000"/>
                  <a:ext cx="1547446" cy="1625468"/>
                </a:xfrm>
                <a:prstGeom prst="rect">
                  <a:avLst/>
                </a:prstGeom>
              </p:spPr>
            </p:pic>
            <p:pic>
              <p:nvPicPr>
                <p:cNvPr id="60" name="Picture 59" descr="unnamed (1).jp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914400" y="4632960"/>
                  <a:ext cx="1002251" cy="963930"/>
                </a:xfrm>
                <a:prstGeom prst="rect">
                  <a:avLst/>
                </a:prstGeom>
              </p:spPr>
            </p:pic>
            <p:pic>
              <p:nvPicPr>
                <p:cNvPr id="61" name="Picture 60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819400" y="39624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62" name="Picture 61" descr="cc3986cf2947b80d40a0001977cb2602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276600" y="4114800"/>
                  <a:ext cx="990600" cy="1223499"/>
                </a:xfrm>
                <a:prstGeom prst="rect">
                  <a:avLst/>
                </a:prstGeom>
              </p:spPr>
            </p:pic>
            <p:pic>
              <p:nvPicPr>
                <p:cNvPr id="63" name="Picture 62" descr="football-11530979300tugfcmkodr.pn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7F7F7"/>
                    </a:clrFrom>
                    <a:clrTo>
                      <a:srgbClr val="F7F7F7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4648200" y="4191000"/>
                  <a:ext cx="3123129" cy="1981200"/>
                </a:xfrm>
                <a:prstGeom prst="rect">
                  <a:avLst/>
                </a:prstGeom>
              </p:spPr>
            </p:pic>
            <p:pic>
              <p:nvPicPr>
                <p:cNvPr id="64" name="Picture 63" descr="table-tennis-racket-addicting-games-clip-art-png-favpng-15XBtsFsTkNNEtdGDAVirUKuU.jpg"/>
                <p:cNvPicPr>
                  <a:picLocks noChangeAspect="1"/>
                </p:cNvPicPr>
                <p:nvPr/>
              </p:nvPicPr>
              <p:blipFill>
                <a:blip r:embed="rId13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 l="11912" r="10402"/>
                <a:stretch>
                  <a:fillRect/>
                </a:stretch>
              </p:blipFill>
              <p:spPr>
                <a:xfrm rot="932509">
                  <a:off x="5334000" y="4343400"/>
                  <a:ext cx="591965" cy="762000"/>
                </a:xfrm>
                <a:prstGeom prst="rect">
                  <a:avLst/>
                </a:prstGeom>
              </p:spPr>
            </p:pic>
            <p:pic>
              <p:nvPicPr>
                <p:cNvPr id="5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 rot="1229113">
                  <a:off x="7346688" y="5306606"/>
                  <a:ext cx="934804" cy="121980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9" name="Picture 3" descr="Royal object mirror Royalty Free Vector Image - VectorStock"/>
              <p:cNvPicPr>
                <a:picLocks noChangeAspect="1" noChangeArrowheads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7567" t="7253" r="16833" b="13488"/>
              <a:stretch>
                <a:fillRect/>
              </a:stretch>
            </p:blipFill>
            <p:spPr bwMode="auto">
              <a:xfrm>
                <a:off x="564888" y="2563407"/>
                <a:ext cx="934804" cy="1219806"/>
              </a:xfrm>
              <a:prstGeom prst="rect">
                <a:avLst/>
              </a:prstGeom>
              <a:noFill/>
            </p:spPr>
          </p:pic>
          <p:pic>
            <p:nvPicPr>
              <p:cNvPr id="50" name="Picture 49" descr="chess-piece-chessboard-king-clip-art-international-chess.jp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6400800" y="2590800"/>
                <a:ext cx="685800" cy="914400"/>
              </a:xfrm>
              <a:prstGeom prst="rect">
                <a:avLst/>
              </a:prstGeom>
            </p:spPr>
          </p:pic>
          <p:pic>
            <p:nvPicPr>
              <p:cNvPr id="52" name="Picture 51" descr="60852058-well-done-decorative-lettering-text-greeting-card1-1024x1024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228600" y="4419600"/>
                <a:ext cx="2057401" cy="2161135"/>
              </a:xfrm>
              <a:prstGeom prst="rect">
                <a:avLst/>
              </a:prstGeom>
            </p:spPr>
          </p:pic>
          <p:pic>
            <p:nvPicPr>
              <p:cNvPr id="53" name="Picture 52" descr="fac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 b="42303"/>
              <a:stretch>
                <a:fillRect/>
              </a:stretch>
            </p:blipFill>
            <p:spPr>
              <a:xfrm>
                <a:off x="6096000" y="3395133"/>
                <a:ext cx="1600200" cy="969814"/>
              </a:xfrm>
              <a:prstGeom prst="rect">
                <a:avLst/>
              </a:prstGeom>
            </p:spPr>
          </p:pic>
          <p:pic>
            <p:nvPicPr>
              <p:cNvPr id="51" name="Picture 50" descr="cc3986cf2947b80d40a0001977cb2602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7696200" y="5410200"/>
                <a:ext cx="762000" cy="941153"/>
              </a:xfrm>
              <a:prstGeom prst="rect">
                <a:avLst/>
              </a:prstGeom>
            </p:spPr>
          </p:pic>
        </p:grpSp>
        <p:pic>
          <p:nvPicPr>
            <p:cNvPr id="46" name="Picture 45" descr="cc3986cf2947b80d40a0001977cb2602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0" y="5410200"/>
              <a:ext cx="914400" cy="1129384"/>
            </a:xfrm>
            <a:prstGeom prst="rect">
              <a:avLst/>
            </a:prstGeom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lum/>
          </a:blip>
          <a:srcRect l="7821" t="6667" r="6150" b="4444"/>
          <a:stretch>
            <a:fillRect/>
          </a:stretch>
        </p:blipFill>
        <p:spPr bwMode="auto">
          <a:xfrm>
            <a:off x="5562600" y="2133600"/>
            <a:ext cx="83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3" descr="table-tennis-racket-addicting-games-clip-art-png-favpng-15XBtsFsTkNNEtdGDAVirUKuU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11912" r="10402"/>
          <a:stretch>
            <a:fillRect/>
          </a:stretch>
        </p:blipFill>
        <p:spPr>
          <a:xfrm>
            <a:off x="2209800" y="3048000"/>
            <a:ext cx="591965" cy="762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cats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6" name="Picture 65" descr="unnamed (1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4425" y="4807350"/>
            <a:ext cx="1002251" cy="963930"/>
          </a:xfrm>
          <a:prstGeom prst="rect">
            <a:avLst/>
          </a:prstGeom>
        </p:spPr>
      </p:pic>
      <p:pic>
        <p:nvPicPr>
          <p:cNvPr id="67" name="Picture 66" descr="0-6855_book-clipart-clip-clip-art-transparent-books.pn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45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54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54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7" name="Picture 56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8" name="Picture 57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9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9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52" name="Picture 51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53" name="Picture 52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windows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5" name="Picture 64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45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54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54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7" name="Picture 56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8" name="Picture 57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9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9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52" name="Picture 51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53" name="Picture 52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pictures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5" name="Picture 64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45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54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54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7" name="Picture 56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8" name="Picture 57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9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9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52" name="Picture 51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53" name="Picture 52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mirrors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5" name="Picture 64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45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54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54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7" name="Picture 56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8" name="Picture 57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9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9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52" name="Picture 51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53" name="Picture 52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schoolbags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END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5" name="Picture 64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066800"/>
            <a:ext cx="8153400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1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read and match.</a:t>
            </a:r>
            <a:endParaRPr lang="en-US" sz="31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79967"/>
            <a:ext cx="762000" cy="7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9144000" cy="30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split dir="in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066800"/>
            <a:ext cx="4953000" cy="5693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1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read and match.</a:t>
            </a:r>
            <a:endParaRPr lang="en-US" sz="31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79967"/>
            <a:ext cx="762000" cy="74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9800"/>
            <a:ext cx="9144000" cy="30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urved Connector 11"/>
          <p:cNvCxnSpPr/>
          <p:nvPr/>
        </p:nvCxnSpPr>
        <p:spPr>
          <a:xfrm>
            <a:off x="2743200" y="3581400"/>
            <a:ext cx="3657600" cy="1219200"/>
          </a:xfrm>
          <a:prstGeom prst="curvedConnector3">
            <a:avLst>
              <a:gd name="adj1" fmla="val 5432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 flipV="1">
            <a:off x="914400" y="3581400"/>
            <a:ext cx="3657600" cy="12192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2743200" y="3581400"/>
            <a:ext cx="3657600" cy="12192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>
            <a:off x="7586927" y="4179711"/>
            <a:ext cx="1218406" cy="79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914400"/>
            <a:ext cx="8904111" cy="865184"/>
            <a:chOff x="0" y="914400"/>
            <a:chExt cx="8904111" cy="865184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914400"/>
              <a:ext cx="8513134" cy="865184"/>
              <a:chOff x="0" y="914400"/>
              <a:chExt cx="8513134" cy="86518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93134" y="948068"/>
                <a:ext cx="762000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44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Listen and </a:t>
                </a:r>
                <a:r>
                  <a:rPr lang="en-US" sz="44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write the number</a:t>
                </a:r>
                <a:r>
                  <a:rPr lang="en-US" sz="4400" b="1" cap="none" spc="0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.</a:t>
                </a:r>
                <a:endParaRPr lang="en-US" sz="4400" b="1" cap="none" spc="0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914400"/>
                <a:ext cx="914400" cy="865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0" y="990600"/>
              <a:ext cx="809625" cy="719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P3_Track 36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8370711" y="1131711"/>
              <a:ext cx="533400" cy="533400"/>
            </a:xfrm>
            <a:prstGeom prst="rect">
              <a:avLst/>
            </a:prstGeom>
          </p:spPr>
        </p:pic>
      </p:grp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0"/>
            <a:ext cx="89725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286000"/>
            <a:ext cx="89725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10400" y="2743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four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01934" y="32116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six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371404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three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114" y="419382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07577" y="465948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ten</a:t>
            </a:r>
            <a:endParaRPr lang="en-US" sz="2400" b="1" dirty="0"/>
          </a:p>
        </p:txBody>
      </p:sp>
      <p:pic>
        <p:nvPicPr>
          <p:cNvPr id="19" name="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434050" y="2350625"/>
            <a:ext cx="381000" cy="381000"/>
          </a:xfrm>
          <a:prstGeom prst="rect">
            <a:avLst/>
          </a:prstGeom>
        </p:spPr>
      </p:pic>
      <p:pic>
        <p:nvPicPr>
          <p:cNvPr id="20" name="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445625" y="2830975"/>
            <a:ext cx="381000" cy="381000"/>
          </a:xfrm>
          <a:prstGeom prst="rect">
            <a:avLst/>
          </a:prstGeom>
        </p:spPr>
      </p:pic>
      <p:pic>
        <p:nvPicPr>
          <p:cNvPr id="21" name="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445625" y="3318075"/>
            <a:ext cx="381000" cy="381000"/>
          </a:xfrm>
          <a:prstGeom prst="rect">
            <a:avLst/>
          </a:prstGeom>
        </p:spPr>
      </p:pic>
      <p:pic>
        <p:nvPicPr>
          <p:cNvPr id="22" name="3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 cstate="print"/>
          <a:stretch>
            <a:fillRect/>
          </a:stretch>
        </p:blipFill>
        <p:spPr>
          <a:xfrm>
            <a:off x="457200" y="3810000"/>
            <a:ext cx="381000" cy="381000"/>
          </a:xfrm>
          <a:prstGeom prst="rect">
            <a:avLst/>
          </a:prstGeom>
        </p:spPr>
      </p:pic>
      <p:pic>
        <p:nvPicPr>
          <p:cNvPr id="23" name="4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5" cstate="print"/>
          <a:stretch>
            <a:fillRect/>
          </a:stretch>
        </p:blipFill>
        <p:spPr>
          <a:xfrm>
            <a:off x="457200" y="4267200"/>
            <a:ext cx="381000" cy="381000"/>
          </a:xfrm>
          <a:prstGeom prst="rect">
            <a:avLst/>
          </a:prstGeom>
        </p:spPr>
      </p:pic>
      <p:pic>
        <p:nvPicPr>
          <p:cNvPr id="24" name="5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 cstate="print"/>
          <a:stretch>
            <a:fillRect/>
          </a:stretch>
        </p:blipFill>
        <p:spPr>
          <a:xfrm>
            <a:off x="457200" y="4724400"/>
            <a:ext cx="381000" cy="381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914400"/>
            <a:ext cx="8915400" cy="865184"/>
            <a:chOff x="0" y="914400"/>
            <a:chExt cx="8915400" cy="865184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914400"/>
              <a:ext cx="8513134" cy="865184"/>
              <a:chOff x="0" y="914400"/>
              <a:chExt cx="8513134" cy="865184"/>
            </a:xfrm>
          </p:grpSpPr>
          <p:grpSp>
            <p:nvGrpSpPr>
              <p:cNvPr id="7" name="Group 12"/>
              <p:cNvGrpSpPr/>
              <p:nvPr/>
            </p:nvGrpSpPr>
            <p:grpSpPr>
              <a:xfrm>
                <a:off x="0" y="914400"/>
                <a:ext cx="8513134" cy="865184"/>
                <a:chOff x="0" y="914400"/>
                <a:chExt cx="8513134" cy="865184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893134" y="948068"/>
                  <a:ext cx="7620000" cy="76944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r>
                    <a:rPr lang="en-US" sz="4400" b="1" cap="none" spc="0" dirty="0" smtClean="0">
                      <a:ln w="11430"/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Listen and </a:t>
                  </a:r>
                  <a:r>
                    <a:rPr lang="en-US" sz="4400" b="1" dirty="0" smtClean="0">
                      <a:ln w="11430"/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write the number</a:t>
                  </a:r>
                  <a:r>
                    <a:rPr lang="en-US" sz="4400" b="1" cap="none" spc="0" dirty="0" smtClean="0">
                      <a:ln w="11430"/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.</a:t>
                  </a:r>
                  <a:endParaRPr lang="en-US" sz="4400" b="1" cap="none" spc="0" dirty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0" y="914400"/>
                  <a:ext cx="914400" cy="865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76802" name="Picture 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7620000" y="914400"/>
                <a:ext cx="752475" cy="744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5" name="PP3_Track 37.mp3">
              <a:hlinkClick r:id="" action="ppaction://media"/>
            </p:cNvPr>
            <p:cNvPicPr>
              <a:picLocks noRot="1" noChangeAspect="1"/>
            </p:cNvPicPr>
            <p:nvPr>
              <a:audioFile r:link="rId7"/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8382000" y="1066800"/>
              <a:ext cx="533400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  <p:sndAc>
      <p:stSnd>
        <p:snd r:embed="rId10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orrect-Sound-Effect-Bgm-_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3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70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08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69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00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291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AutoShape 2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School Board PNG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AutoShape 13" descr="Cute Baby Clipart - Clipart Kid | Horse cartoon, Cartoon hor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467497" y="2171303"/>
            <a:ext cx="22098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2971800" y="1828800"/>
            <a:ext cx="320040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DIVISION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1219994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1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1219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Team 2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 rot="21047208">
            <a:off x="1828800" y="2514600"/>
            <a:ext cx="6477000" cy="3962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TRY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omic Sans MS" pitchFamily="66" charset="0"/>
              </a:rPr>
              <a:t>YOUR BEST</a:t>
            </a:r>
            <a:endParaRPr lang="en-US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5302" name="Picture 6" descr="Thumbs Up Star Png , Free Transparent Clipart - ClipartKe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20980330">
            <a:off x="5377574" y="4119016"/>
            <a:ext cx="3622237" cy="19358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circl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1066799"/>
            <a:ext cx="8839200" cy="720247"/>
            <a:chOff x="152400" y="1066799"/>
            <a:chExt cx="8839200" cy="720247"/>
          </a:xfrm>
        </p:grpSpPr>
        <p:sp>
          <p:nvSpPr>
            <p:cNvPr id="2" name="Rectangle 1"/>
            <p:cNvSpPr/>
            <p:nvPr/>
          </p:nvSpPr>
          <p:spPr>
            <a:xfrm>
              <a:off x="838200" y="1143000"/>
              <a:ext cx="8153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Look and answer</a:t>
              </a:r>
              <a:r>
                <a:rPr lang="en-US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 Then practice in pairs.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066799"/>
              <a:ext cx="762000" cy="720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9144000" cy="420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709" y="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14: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7779" y="89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2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18"/>
          <p:cNvGrpSpPr/>
          <p:nvPr/>
        </p:nvGrpSpPr>
        <p:grpSpPr>
          <a:xfrm>
            <a:off x="152400" y="1066799"/>
            <a:ext cx="8839200" cy="720247"/>
            <a:chOff x="152400" y="1066799"/>
            <a:chExt cx="8839200" cy="720247"/>
          </a:xfrm>
        </p:grpSpPr>
        <p:sp>
          <p:nvSpPr>
            <p:cNvPr id="2" name="Rectangle 1"/>
            <p:cNvSpPr/>
            <p:nvPr/>
          </p:nvSpPr>
          <p:spPr>
            <a:xfrm>
              <a:off x="838200" y="1143000"/>
              <a:ext cx="81534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Look and answer</a:t>
              </a:r>
              <a:r>
                <a:rPr lang="en-US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. Then practice in pairs.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066799"/>
              <a:ext cx="762000" cy="720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752600"/>
            <a:ext cx="5105400" cy="436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ular Callout 9"/>
          <p:cNvSpPr/>
          <p:nvPr/>
        </p:nvSpPr>
        <p:spPr>
          <a:xfrm>
            <a:off x="228600" y="2743200"/>
            <a:ext cx="3733800" cy="838200"/>
          </a:xfrm>
          <a:prstGeom prst="wedgeRoundRectCallout">
            <a:avLst>
              <a:gd name="adj1" fmla="val -30892"/>
              <a:gd name="adj2" fmla="val 1094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-150" dirty="0" smtClean="0">
                <a:solidFill>
                  <a:schemeClr val="tx1"/>
                </a:solidFill>
              </a:rPr>
              <a:t>1. Are there any windows?</a:t>
            </a:r>
            <a:endParaRPr lang="en-US" sz="2800" b="1" spc="-15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295400" y="4267200"/>
            <a:ext cx="2667000" cy="609600"/>
          </a:xfrm>
          <a:prstGeom prst="wedgeRoundRectCallout">
            <a:avLst>
              <a:gd name="adj1" fmla="val 35563"/>
              <a:gd name="adj2" fmla="val 10286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Yes, there are.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8600" y="2743200"/>
            <a:ext cx="3733800" cy="838200"/>
          </a:xfrm>
          <a:prstGeom prst="wedgeRoundRectCallout">
            <a:avLst>
              <a:gd name="adj1" fmla="val -30892"/>
              <a:gd name="adj2" fmla="val 1094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2. Are there any fans?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295400" y="4267200"/>
            <a:ext cx="2667000" cy="609600"/>
          </a:xfrm>
          <a:prstGeom prst="wedgeRoundRectCallout">
            <a:avLst>
              <a:gd name="adj1" fmla="val 35563"/>
              <a:gd name="adj2" fmla="val 10286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No, there aren’t.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0" y="2743200"/>
            <a:ext cx="4114800" cy="838200"/>
          </a:xfrm>
          <a:prstGeom prst="wedgeRoundRectCallout">
            <a:avLst>
              <a:gd name="adj1" fmla="val -29040"/>
              <a:gd name="adj2" fmla="val 1294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pc="-150" dirty="0" smtClean="0">
                <a:solidFill>
                  <a:schemeClr val="tx1"/>
                </a:solidFill>
              </a:rPr>
              <a:t>3. How many sofas are there?</a:t>
            </a:r>
            <a:endParaRPr lang="en-US" sz="2800" b="1" spc="-15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295400" y="4267200"/>
            <a:ext cx="2667000" cy="609600"/>
          </a:xfrm>
          <a:prstGeom prst="wedgeRoundRectCallout">
            <a:avLst>
              <a:gd name="adj1" fmla="val 35563"/>
              <a:gd name="adj2" fmla="val 10286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There are three.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0" y="2743200"/>
            <a:ext cx="4114800" cy="838200"/>
          </a:xfrm>
          <a:prstGeom prst="wedgeRoundRectCallout">
            <a:avLst>
              <a:gd name="adj1" fmla="val -29040"/>
              <a:gd name="adj2" fmla="val 1294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spc="-150" dirty="0" smtClean="0">
                <a:solidFill>
                  <a:schemeClr val="tx1"/>
                </a:solidFill>
              </a:rPr>
              <a:t>4. How many mirrors are there?</a:t>
            </a:r>
            <a:endParaRPr lang="en-US" sz="2600" b="1" spc="-15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295400" y="4267200"/>
            <a:ext cx="2667000" cy="609600"/>
          </a:xfrm>
          <a:prstGeom prst="wedgeRoundRectCallout">
            <a:avLst>
              <a:gd name="adj1" fmla="val 35563"/>
              <a:gd name="adj2" fmla="val 10286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</a:rPr>
              <a:t>There are two.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29000" y="1524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WRAP-UP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81200" y="2514600"/>
            <a:ext cx="5486400" cy="990600"/>
          </a:xfrm>
          <a:prstGeom prst="roundRect">
            <a:avLst>
              <a:gd name="adj" fmla="val 15584"/>
            </a:avLst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 many .......are there?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124200" y="3657600"/>
            <a:ext cx="2819400" cy="914400"/>
          </a:xfrm>
          <a:prstGeom prst="roundRect">
            <a:avLst>
              <a:gd name="adj" fmla="val 4333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There are...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 t="16773" b="21885"/>
          <a:stretch>
            <a:fillRect/>
          </a:stretch>
        </p:blipFill>
        <p:spPr bwMode="auto">
          <a:xfrm>
            <a:off x="762000" y="4800600"/>
            <a:ext cx="1095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window-clip-art-open-window-p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762000"/>
            <a:ext cx="1828800" cy="1604772"/>
          </a:xfrm>
          <a:prstGeom prst="rect">
            <a:avLst/>
          </a:prstGeom>
        </p:spPr>
      </p:pic>
      <p:pic>
        <p:nvPicPr>
          <p:cNvPr id="26" name="Picture 25" descr="60852058-well-done-decorative-lettering-text-greeting-card1-1024x102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4800600"/>
            <a:ext cx="1958645" cy="2057400"/>
          </a:xfrm>
          <a:prstGeom prst="rect">
            <a:avLst/>
          </a:prstGeom>
        </p:spPr>
      </p:pic>
      <p:pic>
        <p:nvPicPr>
          <p:cNvPr id="28" name="Picture 27" descr="fa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4572000"/>
            <a:ext cx="1981200" cy="2081092"/>
          </a:xfrm>
          <a:prstGeom prst="rect">
            <a:avLst/>
          </a:prstGeom>
        </p:spPr>
      </p:pic>
      <p:pic>
        <p:nvPicPr>
          <p:cNvPr id="31" name="Picture 3" descr="Royal object mirror Royalty Free Vector Image - Vector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67" t="7253" r="16833" b="13488"/>
          <a:stretch>
            <a:fillRect/>
          </a:stretch>
        </p:blipFill>
        <p:spPr bwMode="auto">
          <a:xfrm>
            <a:off x="1295400" y="685800"/>
            <a:ext cx="1290415" cy="1683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92932" y="152400"/>
            <a:ext cx="230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WARM-UP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762000"/>
            <a:ext cx="7010400" cy="6096000"/>
            <a:chOff x="381000" y="762000"/>
            <a:chExt cx="7010400" cy="6096000"/>
          </a:xfrm>
        </p:grpSpPr>
        <p:pic>
          <p:nvPicPr>
            <p:cNvPr id="52226" name="Picture 2" descr="Flat traffic light icon Royalty Free Vector Image"/>
            <p:cNvPicPr>
              <a:picLocks noChangeAspect="1" noChangeArrowheads="1"/>
            </p:cNvPicPr>
            <p:nvPr/>
          </p:nvPicPr>
          <p:blipFill>
            <a:blip r:embed="rId4" cstate="print"/>
            <a:srcRect l="29567" t="7253" r="27233" b="14969"/>
            <a:stretch>
              <a:fillRect/>
            </a:stretch>
          </p:blipFill>
          <p:spPr bwMode="auto">
            <a:xfrm>
              <a:off x="381000" y="1828800"/>
              <a:ext cx="2429691" cy="50292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362200" y="762000"/>
              <a:ext cx="502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Tra</a:t>
              </a:r>
              <a:r>
                <a:rPr lang="en-US" sz="7200" b="1" dirty="0" smtClean="0">
                  <a:solidFill>
                    <a:srgbClr val="FFC000"/>
                  </a:solidFill>
                </a:rPr>
                <a:t>ffic</a:t>
              </a:r>
              <a:r>
                <a:rPr lang="en-US" sz="7200" b="1" dirty="0" smtClean="0"/>
                <a:t> </a:t>
              </a:r>
              <a:r>
                <a:rPr lang="en-US" sz="7200" b="1" dirty="0" smtClean="0">
                  <a:solidFill>
                    <a:srgbClr val="92D050"/>
                  </a:solidFill>
                </a:rPr>
                <a:t>lights</a:t>
              </a:r>
              <a:endParaRPr lang="en-US" sz="72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90800" y="24384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you hear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3200" dirty="0" smtClean="0"/>
              <a:t>, you STOP your action.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35814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you hear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sz="3200" dirty="0" smtClean="0"/>
              <a:t>, you RUN SLOWLY.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5560" y="4953000"/>
            <a:ext cx="656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you hear </a:t>
            </a:r>
            <a:r>
              <a:rPr lang="en-US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sz="3200" dirty="0" smtClean="0"/>
              <a:t>, you RUN FAST.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24200" y="2286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655320" y="3106881"/>
            <a:ext cx="1371600" cy="533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chair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4038600" y="3124200"/>
            <a:ext cx="1143000" cy="533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door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334000" y="6096000"/>
            <a:ext cx="1371600" cy="533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fan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7010400" y="3079173"/>
            <a:ext cx="1676400" cy="533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window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2057400" y="6106391"/>
            <a:ext cx="1676400" cy="533400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mirror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4" cstate="print"/>
          <a:srcRect t="16773" b="21885"/>
          <a:stretch>
            <a:fillRect/>
          </a:stretch>
        </p:blipFill>
        <p:spPr bwMode="auto">
          <a:xfrm>
            <a:off x="3962400" y="1143000"/>
            <a:ext cx="1095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window-clip-art-open-window-p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1143000"/>
            <a:ext cx="1986410" cy="1743075"/>
          </a:xfrm>
          <a:prstGeom prst="rect">
            <a:avLst/>
          </a:prstGeom>
        </p:spPr>
      </p:pic>
      <p:pic>
        <p:nvPicPr>
          <p:cNvPr id="22" name="Picture 21" descr="60852058-well-done-decorative-lettering-text-greeting-card1-1024x102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990600"/>
            <a:ext cx="1958645" cy="2057400"/>
          </a:xfrm>
          <a:prstGeom prst="rect">
            <a:avLst/>
          </a:prstGeom>
        </p:spPr>
      </p:pic>
      <p:pic>
        <p:nvPicPr>
          <p:cNvPr id="23" name="Picture 22" descr="fa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962400"/>
            <a:ext cx="1981200" cy="2081092"/>
          </a:xfrm>
          <a:prstGeom prst="rect">
            <a:avLst/>
          </a:prstGeom>
        </p:spPr>
      </p:pic>
      <p:pic>
        <p:nvPicPr>
          <p:cNvPr id="50179" name="Picture 3" descr="Royal object mirror Royalty Free Vector Image - Vector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67" t="7253" r="16833" b="13488"/>
          <a:stretch>
            <a:fillRect/>
          </a:stretch>
        </p:blipFill>
        <p:spPr bwMode="auto">
          <a:xfrm>
            <a:off x="2133600" y="4038600"/>
            <a:ext cx="1524000" cy="1988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0" y="1448594"/>
            <a:ext cx="9144000" cy="5104606"/>
            <a:chOff x="0" y="1448594"/>
            <a:chExt cx="9144000" cy="5104606"/>
          </a:xfrm>
        </p:grpSpPr>
        <p:cxnSp>
          <p:nvCxnSpPr>
            <p:cNvPr id="44" name="Straight Connector 43"/>
            <p:cNvCxnSpPr/>
            <p:nvPr/>
          </p:nvCxnSpPr>
          <p:spPr>
            <a:xfrm rot="5400000">
              <a:off x="4115594" y="3124200"/>
              <a:ext cx="3352006" cy="794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91200" y="4800600"/>
              <a:ext cx="3352800" cy="175260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0" y="4800600"/>
              <a:ext cx="5791994" cy="794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1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 t="16773" b="21885"/>
            <a:stretch>
              <a:fillRect/>
            </a:stretch>
          </p:blipFill>
          <p:spPr bwMode="auto">
            <a:xfrm>
              <a:off x="1905000" y="2714045"/>
              <a:ext cx="1295400" cy="2162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" name="Picture 38" descr="window-clip-art-open-window-pn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9000" y="2743200"/>
              <a:ext cx="2133600" cy="14366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Picture 39" descr="60852058-well-done-decorative-lettering-text-greeting-card1-1024x1024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05400" y="4038600"/>
              <a:ext cx="1958645" cy="2057400"/>
            </a:xfrm>
            <a:prstGeom prst="rect">
              <a:avLst/>
            </a:prstGeom>
          </p:spPr>
        </p:pic>
        <p:pic>
          <p:nvPicPr>
            <p:cNvPr id="41" name="Picture 40" descr="fac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0" y="3962400"/>
              <a:ext cx="1981200" cy="2161134"/>
            </a:xfrm>
            <a:prstGeom prst="rect">
              <a:avLst/>
            </a:prstGeom>
          </p:spPr>
        </p:pic>
        <p:pic>
          <p:nvPicPr>
            <p:cNvPr id="42" name="Picture 3" descr="Royal object mirror Royalty Free Vector Image - VectorStock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67" t="7253" r="16833" b="13488"/>
            <a:stretch>
              <a:fillRect/>
            </a:stretch>
          </p:blipFill>
          <p:spPr bwMode="auto">
            <a:xfrm>
              <a:off x="7086600" y="2590799"/>
              <a:ext cx="1371600" cy="1789771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3505200" y="2286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REVISION</a:t>
            </a:r>
            <a:endParaRPr lang="en-US" sz="32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0" y="1219200"/>
            <a:ext cx="6172200" cy="838200"/>
          </a:xfrm>
          <a:prstGeom prst="roundRect">
            <a:avLst>
              <a:gd name="adj" fmla="val 3712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How many .... are there?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48400" y="1219200"/>
            <a:ext cx="2895600" cy="762000"/>
          </a:xfrm>
          <a:prstGeom prst="roundRect">
            <a:avLst>
              <a:gd name="adj" fmla="val 28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There are...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5410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Empty room Royalty Free Vector Image - VectorStock"/>
            <p:cNvPicPr>
              <a:picLocks noChangeAspect="1" noChangeArrowheads="1"/>
            </p:cNvPicPr>
            <p:nvPr/>
          </p:nvPicPr>
          <p:blipFill>
            <a:blip r:embed="rId4" cstate="print">
              <a:lum contrast="20000"/>
            </a:blip>
            <a:srcRect t="72315" b="7562"/>
            <a:stretch>
              <a:fillRect/>
            </a:stretch>
          </p:blipFill>
          <p:spPr bwMode="auto">
            <a:xfrm>
              <a:off x="0" y="5410200"/>
              <a:ext cx="9144000" cy="1505526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1676400" y="1447800"/>
            <a:ext cx="6248400" cy="2971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GAME: </a:t>
            </a:r>
          </a:p>
          <a:p>
            <a:pPr algn="ctr"/>
            <a:r>
              <a:rPr lang="en-US" sz="6600" b="1" dirty="0" smtClean="0">
                <a:solidFill>
                  <a:srgbClr val="C00000"/>
                </a:solidFill>
              </a:rPr>
              <a:t>SHOW ME!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1253"/>
      </p:ext>
    </p:extLst>
  </p:cSld>
  <p:clrMapOvr>
    <a:masterClrMapping/>
  </p:clrMapOvr>
  <p:transition spd="slow">
    <p:split orient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33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36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45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6" name="Picture 45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7432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47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48" name="Picture 47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49" name="Picture 48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 descr="unnamed (1).jp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52" name="Picture 51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52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54" name="Picture 53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6965688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0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40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2860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cc3986cf2947b80d40a0001977cb2602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43" name="Picture 42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44" name="Picture 43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 descr="cc3986cf2947b80d40a0001977cb2602.jpg"/>
              <p:cNvPicPr>
                <a:picLocks noChangeAspect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34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27435" y="28194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chairs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6" name="Picture 55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61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64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7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73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4" name="Picture 73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75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76" name="Picture 75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77" name="Picture 76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78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79" name="Picture 78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80" name="Picture 79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81" name="Picture 80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82" name="Picture 81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82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8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68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70" name="Picture 69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71" name="Picture 70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72" name="Picture 71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65" name="Picture 64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" name="Picture 62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609600" y="533400"/>
            <a:ext cx="7848600" cy="1066800"/>
          </a:xfrm>
          <a:prstGeom prst="roundRect">
            <a:avLst>
              <a:gd name="adj" fmla="val 3818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posters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33445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4" name="Picture 83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0" y="0"/>
            <a:ext cx="9144000" cy="6915726"/>
            <a:chOff x="0" y="0"/>
            <a:chExt cx="9144000" cy="6915726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0"/>
              <a:ext cx="9144000" cy="6915726"/>
              <a:chOff x="0" y="0"/>
              <a:chExt cx="9144000" cy="6915726"/>
            </a:xfrm>
          </p:grpSpPr>
          <p:grpSp>
            <p:nvGrpSpPr>
              <p:cNvPr id="45" name="Group 30"/>
              <p:cNvGrpSpPr/>
              <p:nvPr/>
            </p:nvGrpSpPr>
            <p:grpSpPr>
              <a:xfrm>
                <a:off x="0" y="0"/>
                <a:ext cx="9144000" cy="6915726"/>
                <a:chOff x="0" y="0"/>
                <a:chExt cx="9144000" cy="691572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0" y="0"/>
                  <a:ext cx="9144000" cy="54102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8" name="Group 14"/>
                <p:cNvGrpSpPr/>
                <p:nvPr/>
              </p:nvGrpSpPr>
              <p:grpSpPr>
                <a:xfrm>
                  <a:off x="0" y="2133600"/>
                  <a:ext cx="9144000" cy="4782126"/>
                  <a:chOff x="0" y="2133600"/>
                  <a:chExt cx="9144000" cy="4782126"/>
                </a:xfrm>
              </p:grpSpPr>
              <p:pic>
                <p:nvPicPr>
                  <p:cNvPr id="54" name="Picture 2" descr="Empty room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20000"/>
                  </a:blip>
                  <a:srcRect t="72315" b="7562"/>
                  <a:stretch>
                    <a:fillRect/>
                  </a:stretch>
                </p:blipFill>
                <p:spPr bwMode="auto">
                  <a:xfrm>
                    <a:off x="0" y="5410200"/>
                    <a:ext cx="9144000" cy="150552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5" name="Picture 54" descr="chess-piece-chessboard-king-clip-art-international-chess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524000" y="2971800"/>
                    <a:ext cx="609600" cy="812800"/>
                  </a:xfrm>
                  <a:prstGeom prst="rect">
                    <a:avLst/>
                  </a:prstGeom>
                </p:spPr>
              </p:pic>
              <p:pic>
                <p:nvPicPr>
                  <p:cNvPr id="56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lum bright="-20000" contrast="40000"/>
                  </a:blip>
                  <a:srcRect l="4762" t="16773" r="4762" b="21885"/>
                  <a:stretch>
                    <a:fillRect/>
                  </a:stretch>
                </p:blipFill>
                <p:spPr bwMode="auto">
                  <a:xfrm flipH="1">
                    <a:off x="7696200" y="2723445"/>
                    <a:ext cx="1447800" cy="267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57" name="Picture 56" descr="window-clip-art-open-window-png.jpg"/>
                  <p:cNvPicPr>
                    <a:picLocks noChangeAspect="1"/>
                  </p:cNvPicPr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3048000" y="2133600"/>
                    <a:ext cx="2438400" cy="1641857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58" name="Picture 57" descr="fac.jpg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1828800" y="4191000"/>
                    <a:ext cx="1547446" cy="1625468"/>
                  </a:xfrm>
                  <a:prstGeom prst="rect">
                    <a:avLst/>
                  </a:prstGeom>
                </p:spPr>
              </p:pic>
              <p:pic>
                <p:nvPicPr>
                  <p:cNvPr id="59" name="Picture 3" descr="Royal object mirror Royalty Free Vector Image - VectorStock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7567" t="7253" r="16833" b="13488"/>
                  <a:stretch>
                    <a:fillRect/>
                  </a:stretch>
                </p:blipFill>
                <p:spPr bwMode="auto">
                  <a:xfrm rot="1229113">
                    <a:off x="7422887" y="5513188"/>
                    <a:ext cx="934804" cy="1219806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0" name="Picture 59" descr="unnamed (1).jpg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914400" y="4632960"/>
                    <a:ext cx="1002251" cy="963930"/>
                  </a:xfrm>
                  <a:prstGeom prst="rect">
                    <a:avLst/>
                  </a:prstGeom>
                </p:spPr>
              </p:pic>
              <p:pic>
                <p:nvPicPr>
                  <p:cNvPr id="61" name="Picture 60" descr="60852058-well-done-decorative-lettering-text-greeting-card1-1024x1024.jpg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2819400" y="3962400"/>
                    <a:ext cx="2057401" cy="2161135"/>
                  </a:xfrm>
                  <a:prstGeom prst="rect">
                    <a:avLst/>
                  </a:prstGeom>
                </p:spPr>
              </p:pic>
              <p:pic>
                <p:nvPicPr>
                  <p:cNvPr id="62" name="Picture 61" descr="cc3986cf2947b80d40a0001977cb2602.jpg"/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276600" y="4114800"/>
                    <a:ext cx="990600" cy="1223499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 descr="football-11530979300tugfcmkodr.png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7F7F7"/>
                      </a:clrFrom>
                      <a:clrTo>
                        <a:srgbClr val="F7F7F7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 flipH="1">
                    <a:off x="4648200" y="4191000"/>
                    <a:ext cx="3123129" cy="1981200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 descr="table-tennis-racket-addicting-games-clip-art-png-favpng-15XBtsFsTkNNEtdGDAVirUKuU.jpg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clrChange>
                      <a:clrFrom>
                        <a:srgbClr val="F6F6F6"/>
                      </a:clrFrom>
                      <a:clrTo>
                        <a:srgbClr val="F6F6F6">
                          <a:alpha val="0"/>
                        </a:srgbClr>
                      </a:clrTo>
                    </a:clrChange>
                  </a:blip>
                  <a:srcRect l="11912" r="10402"/>
                  <a:stretch>
                    <a:fillRect/>
                  </a:stretch>
                </p:blipFill>
                <p:spPr>
                  <a:xfrm rot="932509">
                    <a:off x="5334000" y="4343400"/>
                    <a:ext cx="591965" cy="762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9" name="Picture 3" descr="Royal object mirror Royalty Free Vector Image - VectorStock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7567" t="7253" r="16833" b="13488"/>
                <a:stretch>
                  <a:fillRect/>
                </a:stretch>
              </p:blipFill>
              <p:spPr bwMode="auto">
                <a:xfrm>
                  <a:off x="564888" y="2563407"/>
                  <a:ext cx="934804" cy="1219806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49" descr="chess-piece-chessboard-king-clip-art-international-chess.jpg"/>
                <p:cNvPicPr>
                  <a:picLocks noChangeAspect="1"/>
                </p:cNvPicPr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6400800" y="2590800"/>
                  <a:ext cx="685800" cy="914400"/>
                </a:xfrm>
                <a:prstGeom prst="rect">
                  <a:avLst/>
                </a:prstGeom>
              </p:spPr>
            </p:pic>
            <p:pic>
              <p:nvPicPr>
                <p:cNvPr id="51" name="Picture 50" descr="cc3986cf2947b80d40a0001977cb2602.jpg"/>
                <p:cNvPicPr>
                  <a:picLocks noChangeAspect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8001000" y="5181600"/>
                  <a:ext cx="914400" cy="1129384"/>
                </a:xfrm>
                <a:prstGeom prst="rect">
                  <a:avLst/>
                </a:prstGeom>
              </p:spPr>
            </p:pic>
            <p:pic>
              <p:nvPicPr>
                <p:cNvPr id="52" name="Picture 51" descr="60852058-well-done-decorative-lettering-text-greeting-card1-1024x1024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228600" y="4267200"/>
                  <a:ext cx="2057401" cy="2161135"/>
                </a:xfrm>
                <a:prstGeom prst="rect">
                  <a:avLst/>
                </a:prstGeom>
              </p:spPr>
            </p:pic>
            <p:pic>
              <p:nvPicPr>
                <p:cNvPr id="53" name="Picture 52" descr="fac.jpg"/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 b="42303"/>
                <a:stretch>
                  <a:fillRect/>
                </a:stretch>
              </p:blipFill>
              <p:spPr>
                <a:xfrm>
                  <a:off x="6096000" y="3395133"/>
                  <a:ext cx="1600200" cy="969814"/>
                </a:xfrm>
                <a:prstGeom prst="rect">
                  <a:avLst/>
                </a:prstGeom>
              </p:spPr>
            </p:pic>
          </p:grpSp>
          <p:pic>
            <p:nvPicPr>
              <p:cNvPr id="46" name="Picture 45" descr="cc3986cf2947b80d40a0001977cb2602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0" y="5410200"/>
                <a:ext cx="914400" cy="1129384"/>
              </a:xfrm>
              <a:prstGeom prst="rect">
                <a:avLst/>
              </a:prstGeom>
            </p:spPr>
          </p:pic>
        </p:grp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lum/>
            </a:blip>
            <a:srcRect l="7821" t="6667" r="6150" b="4444"/>
            <a:stretch>
              <a:fillRect/>
            </a:stretch>
          </p:blipFill>
          <p:spPr bwMode="auto">
            <a:xfrm>
              <a:off x="5562600" y="2133600"/>
              <a:ext cx="838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43" descr="table-tennis-racket-addicting-games-clip-art-png-favpng-15XBtsFsTkNNEtdGDAVirUKuU.jpg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l="11912" r="10402"/>
            <a:stretch>
              <a:fillRect/>
            </a:stretch>
          </p:blipFill>
          <p:spPr>
            <a:xfrm>
              <a:off x="2209800" y="3048000"/>
              <a:ext cx="591965" cy="762000"/>
            </a:xfrm>
            <a:prstGeom prst="rect">
              <a:avLst/>
            </a:prstGeom>
          </p:spPr>
        </p:pic>
      </p:grpSp>
      <p:sp>
        <p:nvSpPr>
          <p:cNvPr id="16" name="Rounded Rectangle 15"/>
          <p:cNvSpPr/>
          <p:nvPr/>
        </p:nvSpPr>
        <p:spPr>
          <a:xfrm>
            <a:off x="990600" y="533400"/>
            <a:ext cx="7543800" cy="1066800"/>
          </a:xfrm>
          <a:prstGeom prst="roundRect">
            <a:avLst>
              <a:gd name="adj" fmla="val 3712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How many fans are there?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6541911"/>
            <a:ext cx="838200" cy="381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NEXT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5" name="Picture 64" descr="0-6855_book-clipart-clip-clip-art-transparent-books.pn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315239"/>
            <a:ext cx="1295400" cy="1323561"/>
          </a:xfrm>
          <a:prstGeom prst="rect">
            <a:avLst/>
          </a:prstGeom>
        </p:spPr>
      </p:pic>
    </p:spTree>
  </p:cSld>
  <p:clrMapOvr>
    <a:masterClrMapping/>
  </p:clrMapOvr>
  <p:transition spd="med">
    <p:pu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692</Words>
  <Application>Microsoft Office PowerPoint</Application>
  <PresentationFormat>On-screen Show (4:3)</PresentationFormat>
  <Paragraphs>128</Paragraphs>
  <Slides>22</Slides>
  <Notes>22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500</cp:revision>
  <dcterms:created xsi:type="dcterms:W3CDTF">2006-08-16T00:00:00Z</dcterms:created>
  <dcterms:modified xsi:type="dcterms:W3CDTF">2022-03-15T09:57:14Z</dcterms:modified>
</cp:coreProperties>
</file>