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6" r:id="rId2"/>
    <p:sldId id="517" r:id="rId3"/>
    <p:sldId id="540" r:id="rId4"/>
    <p:sldId id="520" r:id="rId5"/>
    <p:sldId id="541" r:id="rId6"/>
    <p:sldId id="542" r:id="rId7"/>
    <p:sldId id="528" r:id="rId8"/>
    <p:sldId id="543" r:id="rId9"/>
    <p:sldId id="536" r:id="rId10"/>
    <p:sldId id="5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7A1C-0FF9-4F54-9E11-77C339572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4A962-0240-4CCD-AABF-FA0EF8FDA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2C629-69FC-47A0-B910-FA77B8E3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C50C-A850-4086-9A4F-B55BCF4D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C607-D5D1-4B6E-9484-C2F47FBC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E22-BB66-45BC-9F01-42446712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B02E8-80EE-4390-847A-F45E73008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0636-6A8B-4C42-86C1-9233C938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F066C-0B94-40C5-8D91-47A60AEF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2581-A4F6-4080-BBA6-D080F216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D2B60-0B10-4089-933E-F9C38C233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B68CB-3022-4BC3-BA1F-1A810F59A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739B4-0DA1-4BC9-BEDA-49B9ADD3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9423-7F8E-43BB-A952-436444F2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36F7F-0B9E-4CC0-BD4D-21DDCFD0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9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126D-C983-4303-BA87-4BA0736A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F8BEF-6C48-4344-859B-3F459E2F5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D2E26-4264-41DC-8EA7-30E248D2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BA61-9182-4D71-B8AF-E588C89A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068CA-7C2E-4A79-B7BB-622F1BCD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B0ED-E14E-477C-B6CB-E2E5EF16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0ECF2-6614-45A4-B26D-301F7F7B9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42E2-C60A-4ABB-BB3D-9999FE6E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D6422-AAD4-4C34-946F-39B5254B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A4DE8-3EA6-4177-BFA2-378E0606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3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3D6E-69BF-4DB9-9FCC-50F3BABF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C36A3-45D3-410E-8906-FB4BB858B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43496-4FF2-475D-8E70-C50492F22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80D68-2A42-4F46-86FF-6F4CE548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04/04/2022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0F60B-50A9-4D52-87CC-0870024F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3B9A5-3264-467B-A2B0-D826C6E8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C874-4C2B-4D9D-95F5-A26584F6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C7017-4206-4C05-A116-9617A72BC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8DEC4-4874-499A-A2FD-F3A134F8A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9BDB45-F192-48CF-9CA0-4C31C6CEC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71EBC-49B7-4CE9-96D9-D067B8B7C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14F6D-7CFD-4243-A70A-4653F36C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04/04/2022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ECDB3-C3D2-4F55-932E-9353BB55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00FB2-E9CD-4B11-A179-EBBDB856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1078-46C8-4ACE-A8AB-FBC40D2F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C046B-0989-4415-94B3-8D85AEA9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04/04/2022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5D9D2-9155-4FC9-9A91-A04D6F8D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EF346-7494-41C9-8AF0-35898051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1972F-E1E8-4D91-8C4D-9B2AF110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04/04/2022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42581-9C17-4824-9A4E-FA05265F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CB5B5-8528-4B0D-9D17-A08D6B83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2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10A8-8392-4811-AEFD-5DE25270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D541-A934-4BFB-B675-817B93C57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E72CB-5984-43AD-82EF-A5C97EAD8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2C9AB-12ED-4664-B80D-126F0F42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04/04/2022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8D403-1398-4B48-A876-1375E4B0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CA758-79EA-4D21-8CB1-E3EDA1D9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2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2EFF-61D7-458D-8FEB-816007EB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2EF3B-B421-43F2-9BC0-27F2A78EA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5467-2AC8-489A-BB91-3BD62214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46170-A317-4066-966C-61AD84BD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04/04/2022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BA66D-F64D-48D4-BDD1-BCCCE72A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97D0B-34E2-4DC6-9C56-B942841B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3CEDB-83DF-440A-AE13-1AF5216D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951C0-51F3-4906-AFC1-DFFB17AE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F0097-CE3C-48AE-8D39-7FE22B882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3222-3C36-416D-A4C6-6FD89926C382}" type="datetimeFigureOut">
              <a:rPr lang="en-US" smtClean="0"/>
              <a:t>04/04/2022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27867-9135-4D27-9427-E0F04B670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EF809-16AA-47AF-9D72-414954FB0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3.gif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FD02B0-FC6A-43BA-82F6-F553AE75D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" y="110049"/>
            <a:ext cx="11951043" cy="6642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F892F7-46FE-491D-A40F-2E3C2D49C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901" y="1384395"/>
            <a:ext cx="3108205" cy="7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ÂM NHẠC 3</a:t>
            </a:r>
          </a:p>
        </p:txBody>
      </p:sp>
      <p:pic>
        <p:nvPicPr>
          <p:cNvPr id="13" name="Picture 8" descr="000o">
            <a:extLst>
              <a:ext uri="{FF2B5EF4-FFF2-40B4-BE49-F238E27FC236}">
                <a16:creationId xmlns:a16="http://schemas.microsoft.com/office/drawing/2014/main" id="{23FB9AAD-9907-4F96-87EB-2A79D6C0AE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896"/>
            <a:ext cx="12192000" cy="1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000o">
            <a:extLst>
              <a:ext uri="{FF2B5EF4-FFF2-40B4-BE49-F238E27FC236}">
                <a16:creationId xmlns:a16="http://schemas.microsoft.com/office/drawing/2014/main" id="{3A771912-B1DC-4491-9DE8-536FF41A6D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" y="6752233"/>
            <a:ext cx="12172771" cy="1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000o">
            <a:extLst>
              <a:ext uri="{FF2B5EF4-FFF2-40B4-BE49-F238E27FC236}">
                <a16:creationId xmlns:a16="http://schemas.microsoft.com/office/drawing/2014/main" id="{63D9EC10-4639-4641-9021-A00C73F1E4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499" y="3365497"/>
            <a:ext cx="685482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000o">
            <a:extLst>
              <a:ext uri="{FF2B5EF4-FFF2-40B4-BE49-F238E27FC236}">
                <a16:creationId xmlns:a16="http://schemas.microsoft.com/office/drawing/2014/main" id="{754E189A-7CA5-407E-91C4-676F11170C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2357" y="3403896"/>
            <a:ext cx="6776746" cy="12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239F7F45-2601-48E6-8ADE-8D1621782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879" y="519465"/>
            <a:ext cx="4286250" cy="4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000" b="1" dirty="0">
                <a:solidFill>
                  <a:srgbClr val="FF0000"/>
                </a:solidFill>
              </a:rPr>
              <a:t>Trường Tiểu học Vũ Xuân Thiều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4F206-6625-4733-87F8-2CFA39EA8345}"/>
              </a:ext>
            </a:extLst>
          </p:cNvPr>
          <p:cNvSpPr/>
          <p:nvPr/>
        </p:nvSpPr>
        <p:spPr>
          <a:xfrm>
            <a:off x="2755252" y="2122247"/>
            <a:ext cx="6681494" cy="189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28: 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vi-VN" sz="2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hát bạn bè mình</a:t>
            </a:r>
            <a:endParaRPr lang="vi-VN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kẻ khuông nhạc và viết khóa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endParaRPr lang="vi-VN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302FFD-C917-4E25-B4DD-6EAA4183765D}"/>
              </a:ext>
            </a:extLst>
          </p:cNvPr>
          <p:cNvSpPr/>
          <p:nvPr/>
        </p:nvSpPr>
        <p:spPr>
          <a:xfrm>
            <a:off x="4277621" y="5644230"/>
            <a:ext cx="363105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Thu Giang</a:t>
            </a:r>
          </a:p>
        </p:txBody>
      </p:sp>
    </p:spTree>
    <p:extLst>
      <p:ext uri="{BB962C8B-B14F-4D97-AF65-F5344CB8AC3E}">
        <p14:creationId xmlns:p14="http://schemas.microsoft.com/office/powerpoint/2010/main" val="3455759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pic>
        <p:nvPicPr>
          <p:cNvPr id="4" name="Nhạc Nền Kết Tam Thốn Thiên Đường - Cắt ">
            <a:hlinkClick r:id="" action="ppaction://media"/>
            <a:extLst>
              <a:ext uri="{FF2B5EF4-FFF2-40B4-BE49-F238E27FC236}">
                <a16:creationId xmlns:a16="http://schemas.microsoft.com/office/drawing/2014/main" id="{D9EE1E9D-BD71-49F1-A6D2-94632760F2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9249" y="59693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2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58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43191246-975E-4E95-B335-0F669E7D4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9600" b="1" dirty="0">
                <a:solidFill>
                  <a:srgbClr val="1713CB"/>
                </a:solidFill>
                <a:cs typeface="Times New Roman" panose="02020603050405020304" pitchFamily="18" charset="0"/>
              </a:rPr>
              <a:t>1.KHỞI ĐỘNG</a:t>
            </a:r>
            <a:r>
              <a:rPr lang="en-US" altLang="en-US" sz="5400" b="1" i="1" dirty="0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 dirty="0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4" descr="pcp_download_120">
            <a:extLst>
              <a:ext uri="{FF2B5EF4-FFF2-40B4-BE49-F238E27FC236}">
                <a16:creationId xmlns:a16="http://schemas.microsoft.com/office/drawing/2014/main" id="{07CC4E6B-6518-44B8-9293-4744C5031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53" y="2491296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AG00130_">
            <a:extLst>
              <a:ext uri="{FF2B5EF4-FFF2-40B4-BE49-F238E27FC236}">
                <a16:creationId xmlns:a16="http://schemas.microsoft.com/office/drawing/2014/main" id="{4FAC9710-109C-4461-A176-877F7EAAD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89222">
            <a:off x="67984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39C0CB-72E7-40EC-BB8F-9FA4CCFD069A}"/>
              </a:ext>
            </a:extLst>
          </p:cNvPr>
          <p:cNvSpPr/>
          <p:nvPr/>
        </p:nvSpPr>
        <p:spPr>
          <a:xfrm>
            <a:off x="3899877" y="1680308"/>
            <a:ext cx="50252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Mi-Ma</a:t>
            </a:r>
          </a:p>
        </p:txBody>
      </p:sp>
    </p:spTree>
    <p:extLst>
      <p:ext uri="{BB962C8B-B14F-4D97-AF65-F5344CB8AC3E}">
        <p14:creationId xmlns:p14="http://schemas.microsoft.com/office/powerpoint/2010/main" val="196283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63C2D6-947E-4A43-93FC-C46B94D39FED}"/>
              </a:ext>
            </a:extLst>
          </p:cNvPr>
          <p:cNvSpPr/>
          <p:nvPr/>
        </p:nvSpPr>
        <p:spPr>
          <a:xfrm>
            <a:off x="3136741" y="1591700"/>
            <a:ext cx="6829425" cy="119394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2. Hoạt động </a:t>
            </a: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94894A-2DC5-4708-8008-30CE8ECE570E}"/>
              </a:ext>
            </a:extLst>
          </p:cNvPr>
          <p:cNvSpPr/>
          <p:nvPr/>
        </p:nvSpPr>
        <p:spPr>
          <a:xfrm>
            <a:off x="3894909" y="3248130"/>
            <a:ext cx="6829425" cy="119394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hát bạn bè mình</a:t>
            </a:r>
          </a:p>
          <a:p>
            <a:pPr algn="ctr"/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Lời: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ABCC91-7E7D-4B11-AC22-803429E6B9A2}"/>
              </a:ext>
            </a:extLst>
          </p:cNvPr>
          <p:cNvSpPr/>
          <p:nvPr/>
        </p:nvSpPr>
        <p:spPr>
          <a:xfrm>
            <a:off x="3876431" y="2383692"/>
            <a:ext cx="4689231" cy="1258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mẫu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456A79-1A4E-4FEF-8AEB-B452DE21B309}"/>
              </a:ext>
            </a:extLst>
          </p:cNvPr>
          <p:cNvSpPr/>
          <p:nvPr/>
        </p:nvSpPr>
        <p:spPr>
          <a:xfrm>
            <a:off x="4314091" y="2844800"/>
            <a:ext cx="411089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nhạc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6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F0A160-00C8-4125-B9AC-8C52AA815909}"/>
              </a:ext>
            </a:extLst>
          </p:cNvPr>
          <p:cNvSpPr/>
          <p:nvPr/>
        </p:nvSpPr>
        <p:spPr>
          <a:xfrm>
            <a:off x="3156186" y="2202173"/>
            <a:ext cx="661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77FA0-820B-4F7B-942D-670C70BCF497}"/>
              </a:ext>
            </a:extLst>
          </p:cNvPr>
          <p:cNvSpPr/>
          <p:nvPr/>
        </p:nvSpPr>
        <p:spPr>
          <a:xfrm>
            <a:off x="3156186" y="3697091"/>
            <a:ext cx="6287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kẻ khuông nhạc và viết khóa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endParaRPr lang="vi-VN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08444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28CF73-DDF2-4D19-8D21-66240E1A3D85}"/>
              </a:ext>
            </a:extLst>
          </p:cNvPr>
          <p:cNvSpPr/>
          <p:nvPr/>
        </p:nvSpPr>
        <p:spPr>
          <a:xfrm>
            <a:off x="3899877" y="2680677"/>
            <a:ext cx="48220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khuông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,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khóa</a:t>
            </a:r>
            <a:r>
              <a:rPr lang="en-US" dirty="0"/>
              <a:t> Son</a:t>
            </a:r>
          </a:p>
        </p:txBody>
      </p:sp>
    </p:spTree>
    <p:extLst>
      <p:ext uri="{BB962C8B-B14F-4D97-AF65-F5344CB8AC3E}">
        <p14:creationId xmlns:p14="http://schemas.microsoft.com/office/powerpoint/2010/main" val="192497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97510F-05FD-4018-B2CC-8EAE8B3CE3CD}"/>
              </a:ext>
            </a:extLst>
          </p:cNvPr>
          <p:cNvSpPr/>
          <p:nvPr/>
        </p:nvSpPr>
        <p:spPr>
          <a:xfrm>
            <a:off x="3516429" y="742130"/>
            <a:ext cx="7190085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Củng Cố và Dặn Dò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96C6F-AFA8-4331-872B-1AA13B26F99E}"/>
              </a:ext>
            </a:extLst>
          </p:cNvPr>
          <p:cNvSpPr/>
          <p:nvPr/>
        </p:nvSpPr>
        <p:spPr>
          <a:xfrm>
            <a:off x="5275385" y="4518987"/>
            <a:ext cx="586935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500288-C4BB-4D73-B1D0-A7629ACAD7BA}"/>
              </a:ext>
            </a:extLst>
          </p:cNvPr>
          <p:cNvSpPr/>
          <p:nvPr/>
        </p:nvSpPr>
        <p:spPr>
          <a:xfrm>
            <a:off x="1471605" y="2292634"/>
            <a:ext cx="4624395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học thuộc toàn bộ bài hát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vi-VN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58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142</Words>
  <Application>Microsoft Office PowerPoint</Application>
  <PresentationFormat>Widescreen</PresentationFormat>
  <Paragraphs>19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 LOC</dc:creator>
  <cp:lastModifiedBy>TIEN LOC</cp:lastModifiedBy>
  <cp:revision>76</cp:revision>
  <dcterms:created xsi:type="dcterms:W3CDTF">2021-12-23T09:05:54Z</dcterms:created>
  <dcterms:modified xsi:type="dcterms:W3CDTF">2022-04-04T03:46:34Z</dcterms:modified>
</cp:coreProperties>
</file>