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84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71" r:id="rId11"/>
    <p:sldId id="267" r:id="rId12"/>
    <p:sldId id="26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FF"/>
    <a:srgbClr val="FFFFCC"/>
    <a:srgbClr val="41719C"/>
    <a:srgbClr val="FF99FF"/>
    <a:srgbClr val="FF00FF"/>
    <a:srgbClr val="F8F8F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1442-DB4B-42B0-AF2E-DA5FA05BDE0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4E83-DA8B-4472-80D3-40CE5819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4"/>
            <a:ext cx="12192000" cy="6865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2226979"/>
            <a:ext cx="5373662" cy="3243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9C054F-C899-A0F6-2F67-2923638EB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672" y="4274457"/>
            <a:ext cx="2980245" cy="25835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A0A3891-6071-97F4-60A5-0DD74209DCC7}"/>
              </a:ext>
            </a:extLst>
          </p:cNvPr>
          <p:cNvGrpSpPr/>
          <p:nvPr/>
        </p:nvGrpSpPr>
        <p:grpSpPr>
          <a:xfrm>
            <a:off x="10489516" y="5224212"/>
            <a:ext cx="2070156" cy="1633788"/>
            <a:chOff x="10232573" y="3054326"/>
            <a:chExt cx="2070156" cy="16337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63753A-C6C6-4772-DB16-2931D29D3C00}"/>
                </a:ext>
              </a:extLst>
            </p:cNvPr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D2552F-DBC5-F785-72B5-B5F73485F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18FCA3C-CD0C-59DF-84D3-EFBD123DB824}"/>
              </a:ext>
            </a:extLst>
          </p:cNvPr>
          <p:cNvSpPr/>
          <p:nvPr/>
        </p:nvSpPr>
        <p:spPr>
          <a:xfrm>
            <a:off x="3835757" y="309306"/>
            <a:ext cx="473559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397C27-D0A1-CA29-3EEF-DA5E88A34D96}"/>
              </a:ext>
            </a:extLst>
          </p:cNvPr>
          <p:cNvSpPr/>
          <p:nvPr/>
        </p:nvSpPr>
        <p:spPr>
          <a:xfrm>
            <a:off x="390576" y="249095"/>
            <a:ext cx="1479788" cy="1383416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80457-4164-EC52-21F0-F117DDA07312}"/>
              </a:ext>
            </a:extLst>
          </p:cNvPr>
          <p:cNvSpPr txBox="1"/>
          <p:nvPr/>
        </p:nvSpPr>
        <p:spPr>
          <a:xfrm>
            <a:off x="2826328" y="1387212"/>
            <a:ext cx="6470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pc="-70" dirty="0" err="1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spc="-70" dirty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1 - THÔNG TIN VÀ QUYẾT ĐỊNH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040">
        <p:blinds dir="vert"/>
      </p:transition>
    </mc:Choice>
    <mc:Fallback xmlns="">
      <p:transition spd="slow" advTm="5104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5" name="Rectangle 4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6114093" y="1197934"/>
            <a:ext cx="5599299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4028" y="1403840"/>
            <a:ext cx="521745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39587" y="3836753"/>
            <a:ext cx="5573805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7542" y="3951689"/>
            <a:ext cx="48366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997" y="4765544"/>
            <a:ext cx="372124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0997" y="5834423"/>
            <a:ext cx="382882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941" y="1197934"/>
            <a:ext cx="5219768" cy="541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53279" y="3836753"/>
            <a:ext cx="422686" cy="493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2159" y="1119598"/>
            <a:ext cx="5027150" cy="2579191"/>
            <a:chOff x="365121" y="3905829"/>
            <a:chExt cx="5027150" cy="2579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43621" y="3931518"/>
            <a:ext cx="5126080" cy="2616066"/>
            <a:chOff x="365121" y="3868954"/>
            <a:chExt cx="5126080" cy="2616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165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48" y="0"/>
            <a:ext cx="12192000" cy="666750"/>
            <a:chOff x="11048" y="0"/>
            <a:chExt cx="12192000" cy="66675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VẬN DỤNG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3686" y="0"/>
              <a:ext cx="695325" cy="6667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62073" y="996287"/>
            <a:ext cx="6974806" cy="56626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156" y="2409943"/>
            <a:ext cx="6656640" cy="423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36600" indent="-3413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36600" indent="-341313" algn="just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53048" y="2287111"/>
            <a:ext cx="4238955" cy="3312980"/>
            <a:chOff x="7206017" y="2333767"/>
            <a:chExt cx="4238955" cy="3312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loud 10"/>
          <p:cNvSpPr/>
          <p:nvPr/>
        </p:nvSpPr>
        <p:spPr>
          <a:xfrm>
            <a:off x="7875668" y="2619725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274085" y="2829971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0561048" y="2523546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11" y="996287"/>
            <a:ext cx="1637730" cy="1466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8" y="0"/>
            <a:ext cx="12192000" cy="6667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GHI NHỚ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8FF53-9CAB-B503-2CA3-57FB78C4C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4"/>
            <a:ext cx="12192000" cy="68650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0266517-1D9D-855B-ECA9-E5FBF02FB8B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838201"/>
            <a:ext cx="9392536" cy="2207666"/>
            <a:chOff x="1669042" y="-9975"/>
            <a:chExt cx="7557512" cy="2277355"/>
          </a:xfrm>
        </p:grpSpPr>
        <p:pic>
          <p:nvPicPr>
            <p:cNvPr id="4" name="Picture 6" descr="Cover">
              <a:extLst>
                <a:ext uri="{FF2B5EF4-FFF2-40B4-BE49-F238E27FC236}">
                  <a16:creationId xmlns:a16="http://schemas.microsoft.com/office/drawing/2014/main" id="{0E905BFC-9EED-1EB1-C7A8-91F86ADE5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042" y="700702"/>
              <a:ext cx="3089785" cy="1328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658C6666-D701-B9C2-104A-8A25838C5DF2}"/>
                </a:ext>
              </a:extLst>
            </p:cNvPr>
            <p:cNvSpPr/>
            <p:nvPr/>
          </p:nvSpPr>
          <p:spPr bwMode="auto">
            <a:xfrm>
              <a:off x="4323203" y="-9975"/>
              <a:ext cx="4903351" cy="227735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buFont typeface="Wingdings" panose="05000000000000000000" pitchFamily="2" charset="2"/>
                <a:buChar char="Ø"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2E43CE-A82D-1D7E-510A-F3BB7E065718}"/>
              </a:ext>
            </a:extLst>
          </p:cNvPr>
          <p:cNvGrpSpPr>
            <a:grpSpLocks/>
          </p:cNvGrpSpPr>
          <p:nvPr/>
        </p:nvGrpSpPr>
        <p:grpSpPr bwMode="auto">
          <a:xfrm>
            <a:off x="2597197" y="3818862"/>
            <a:ext cx="9345421" cy="2069320"/>
            <a:chOff x="1935165" y="2952316"/>
            <a:chExt cx="7619956" cy="2577686"/>
          </a:xfrm>
        </p:grpSpPr>
        <p:pic>
          <p:nvPicPr>
            <p:cNvPr id="7" name="Picture 8" descr="Cover">
              <a:extLst>
                <a:ext uri="{FF2B5EF4-FFF2-40B4-BE49-F238E27FC236}">
                  <a16:creationId xmlns:a16="http://schemas.microsoft.com/office/drawing/2014/main" id="{07D52D34-DF92-2152-72F3-B9C8068F0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1770">
              <a:off x="1935165" y="2952316"/>
              <a:ext cx="3089069" cy="167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1AABFB5E-3325-4882-0624-52F3C40D8844}"/>
                </a:ext>
              </a:extLst>
            </p:cNvPr>
            <p:cNvSpPr/>
            <p:nvPr/>
          </p:nvSpPr>
          <p:spPr bwMode="auto">
            <a:xfrm>
              <a:off x="4837864" y="3197492"/>
              <a:ext cx="4717257" cy="233251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C50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buFont typeface="Wingdings" panose="05000000000000000000" pitchFamily="2" charset="2"/>
                <a:buChar char="Ø"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9" name="Picture 4" descr="Cover">
            <a:extLst>
              <a:ext uri="{FF2B5EF4-FFF2-40B4-BE49-F238E27FC236}">
                <a16:creationId xmlns:a16="http://schemas.microsoft.com/office/drawing/2014/main" id="{4EE99646-D688-1B0C-A140-68665587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9" y="1936758"/>
            <a:ext cx="3298613" cy="311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j0195384">
            <a:extLst>
              <a:ext uri="{FF2B5EF4-FFF2-40B4-BE49-F238E27FC236}">
                <a16:creationId xmlns:a16="http://schemas.microsoft.com/office/drawing/2014/main" id="{2BD85B7B-69E2-9D2D-D7B5-26B3DA12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7034"/>
            <a:ext cx="2216225" cy="189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1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8972" y="939212"/>
            <a:ext cx="11277600" cy="54215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0" b="965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444" y="3992916"/>
            <a:ext cx="1480683" cy="1765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374" y="5636906"/>
            <a:ext cx="866775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733" y="5636906"/>
            <a:ext cx="83820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488" y="4282042"/>
            <a:ext cx="752475" cy="93345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332492" y="1048871"/>
            <a:ext cx="3745253" cy="1744434"/>
          </a:xfrm>
          <a:prstGeom prst="cloudCallout">
            <a:avLst>
              <a:gd name="adj1" fmla="val -58278"/>
              <a:gd name="adj2" fmla="val 473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831568" y="1770424"/>
            <a:ext cx="3707162" cy="1801078"/>
          </a:xfrm>
          <a:prstGeom prst="cloudCallout">
            <a:avLst>
              <a:gd name="adj1" fmla="val 9929"/>
              <a:gd name="adj2" fmla="val 764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01" l="8837" r="8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947" y="1770424"/>
            <a:ext cx="2824277" cy="386648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47475" y="51827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9773" y="1440543"/>
            <a:ext cx="2641600" cy="59508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1943" y="1703511"/>
            <a:ext cx="4231128" cy="151823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4699001"/>
            <a:ext cx="4049486" cy="124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 flipV="1">
            <a:off x="6357257" y="2462628"/>
            <a:ext cx="1204686" cy="14291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6357257" y="3915230"/>
            <a:ext cx="1262743" cy="140425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58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29" y="2169994"/>
            <a:ext cx="6071728" cy="3263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0914" y="779067"/>
            <a:ext cx="11001829" cy="5794830"/>
            <a:chOff x="478972" y="1307480"/>
            <a:chExt cx="9361488" cy="5409746"/>
          </a:xfrm>
        </p:grpSpPr>
        <p:sp>
          <p:nvSpPr>
            <p:cNvPr id="22" name="Rounded Rectangle 21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21598" y="1523266"/>
              <a:ext cx="3070045" cy="3394030"/>
              <a:chOff x="6360843" y="1383821"/>
              <a:chExt cx="3066098" cy="3394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641033" y="4377741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20" y="1870321"/>
            <a:ext cx="4917786" cy="24316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06373" y="906491"/>
            <a:ext cx="2015455" cy="1821558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21537" y="4301991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445656" y="4542447"/>
            <a:ext cx="7438573" cy="203166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30438" y="0"/>
            <a:ext cx="4353220" cy="52829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799" y="852711"/>
            <a:ext cx="5675085" cy="5794830"/>
            <a:chOff x="478972" y="1078141"/>
            <a:chExt cx="5219210" cy="5409746"/>
          </a:xfrm>
        </p:grpSpPr>
        <p:sp>
          <p:nvSpPr>
            <p:cNvPr id="15" name="Rounded Rectangle 14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13940" y="1362727"/>
              <a:ext cx="4549273" cy="4840574"/>
              <a:chOff x="960137" y="1223282"/>
              <a:chExt cx="4543425" cy="48405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72343" y="5663746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6676571" y="1768926"/>
            <a:ext cx="4876801" cy="425204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0438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295" y="2476288"/>
            <a:ext cx="598651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116" y="1776684"/>
            <a:ext cx="4519904" cy="3828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5" y="1009333"/>
            <a:ext cx="1637730" cy="14669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96935" y="-7620"/>
            <a:ext cx="4353220" cy="54102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42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00" y="1803974"/>
            <a:ext cx="4519904" cy="3828274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672353" y="2404364"/>
            <a:ext cx="6081383" cy="300135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solidFill>
                  <a:schemeClr val="bg1"/>
                </a:solidFill>
              </a:rPr>
              <a:t>Thông tin mang lại sự hiểu biết cho con người, làm cho quyết định của con người chính xác, phù hợp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0849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35864" y="790407"/>
            <a:ext cx="5795683" cy="59465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471066" y="1105231"/>
            <a:ext cx="4652263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829" y="1570703"/>
            <a:ext cx="4544265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156" y="3836753"/>
            <a:ext cx="4623173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490" y="3913897"/>
            <a:ext cx="429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144" y="4765544"/>
            <a:ext cx="282006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43" y="5834423"/>
            <a:ext cx="341005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466" y="1009841"/>
            <a:ext cx="3503644" cy="22977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01939" y="773849"/>
            <a:ext cx="1894653" cy="19546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1270713">
            <a:off x="10186828" y="3281550"/>
            <a:ext cx="767404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255" y="3661817"/>
            <a:ext cx="2352067" cy="1826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896" y="4933193"/>
            <a:ext cx="2485581" cy="1637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873F7F8-9F1F-4E68-9195-70F138C9AD4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'\uFFFDH{595593A1-8360-40AB-BCEE-CA86B3AFD3CD}&quot;,&quot;C:\\Users\\Vietdq\\Desktop\\20220608-SGKTH3\\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THONG TIN VÀ QUYET DINH v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A36C5-AE2E-49C8-85E4-9B585CB7137D}:2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27AE3-3B3D-4FFF-A7FA-3601661776B3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06AFA-72C5-4B00-A129-06DF030E7440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C9F30E-FCE6-451C-805D-2DAD3AB5642B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1A21-5CCB-4B44-898A-C7E9BD9F6F78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D87906-7635-45C6-A6EE-4CF1E80AE38D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C97CE-9312-4EC6-B21E-273C52936F9F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922C3-22E4-4888-8D24-67CF6DF1A1EA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EB9E7C-35EB-4378-8927-356045BC44AA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3CEC8-C091-44A7-B2F0-EFA018232CF9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478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THONG TIN VÀ QUYET DINH v1</dc:title>
  <dc:creator>Admin</dc:creator>
  <cp:lastModifiedBy>Administrator</cp:lastModifiedBy>
  <cp:revision>74</cp:revision>
  <dcterms:created xsi:type="dcterms:W3CDTF">2022-01-16T07:26:14Z</dcterms:created>
  <dcterms:modified xsi:type="dcterms:W3CDTF">2022-09-15T03:16:06Z</dcterms:modified>
</cp:coreProperties>
</file>