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57" r:id="rId2"/>
    <p:sldId id="259" r:id="rId3"/>
    <p:sldId id="374" r:id="rId4"/>
    <p:sldId id="261" r:id="rId5"/>
    <p:sldId id="315" r:id="rId6"/>
    <p:sldId id="362" r:id="rId7"/>
    <p:sldId id="395" r:id="rId8"/>
    <p:sldId id="364" r:id="rId9"/>
    <p:sldId id="366" r:id="rId10"/>
    <p:sldId id="361" r:id="rId11"/>
    <p:sldId id="365" r:id="rId12"/>
    <p:sldId id="368" r:id="rId13"/>
    <p:sldId id="390" r:id="rId14"/>
    <p:sldId id="391" r:id="rId15"/>
    <p:sldId id="392" r:id="rId16"/>
    <p:sldId id="393" r:id="rId17"/>
    <p:sldId id="394" r:id="rId18"/>
    <p:sldId id="278" r:id="rId19"/>
    <p:sldId id="279" r:id="rId20"/>
    <p:sldId id="281" r:id="rId21"/>
    <p:sldId id="360" r:id="rId22"/>
    <p:sldId id="359" r:id="rId23"/>
    <p:sldId id="358" r:id="rId24"/>
    <p:sldId id="303" r:id="rId25"/>
    <p:sldId id="369" r:id="rId26"/>
    <p:sldId id="371" r:id="rId27"/>
    <p:sldId id="373" r:id="rId28"/>
    <p:sldId id="372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7" r:id="rId40"/>
    <p:sldId id="388" r:id="rId41"/>
    <p:sldId id="385" r:id="rId42"/>
    <p:sldId id="386" r:id="rId43"/>
    <p:sldId id="304" r:id="rId44"/>
    <p:sldId id="367" r:id="rId45"/>
    <p:sldId id="389" r:id="rId46"/>
  </p:sldIdLst>
  <p:sldSz cx="12192000" cy="6858000"/>
  <p:notesSz cx="6858000" cy="9144000"/>
  <p:embeddedFontLst>
    <p:embeddedFont>
      <p:font typeface=".VnBlack" panose="020B7200000000000000" pitchFamily="34" charset="0"/>
      <p:regular r:id="rId48"/>
    </p:embeddedFont>
    <p:embeddedFont>
      <p:font typeface="Arial Black" panose="020B0A04020102020204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Cooper Black" panose="0208090404030B020404" pitchFamily="18" charset="0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054"/>
    <a:srgbClr val="0171B4"/>
    <a:srgbClr val="EBDB7B"/>
    <a:srgbClr val="E14069"/>
    <a:srgbClr val="007D75"/>
    <a:srgbClr val="FF3333"/>
    <a:srgbClr val="0DCDF3"/>
    <a:srgbClr val="572E18"/>
    <a:srgbClr val="FFFFFF"/>
    <a:srgbClr val="00E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68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4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6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8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6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9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11" Type="http://schemas.openxmlformats.org/officeDocument/2006/relationships/image" Target="../media/image32.png"/><Relationship Id="rId5" Type="http://schemas.openxmlformats.org/officeDocument/2006/relationships/image" Target="../media/image34.jpeg"/><Relationship Id="rId10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21" Type="http://schemas.openxmlformats.org/officeDocument/2006/relationships/audio" Target="NUL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image" Target="../media/image48.png"/><Relationship Id="rId20" Type="http://schemas.openxmlformats.org/officeDocument/2006/relationships/audio" Target="../media/audio2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43.emf"/><Relationship Id="rId5" Type="http://schemas.openxmlformats.org/officeDocument/2006/relationships/audio" Target="../media/audio2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43.emf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43.emf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image" Target="../media/image63.jpe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19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3.emf"/><Relationship Id="rId1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3.emf"/><Relationship Id="rId1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6.jpe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711740" y="1636223"/>
            <a:ext cx="5069404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7" y="913415"/>
            <a:ext cx="441388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40" y="3624009"/>
            <a:ext cx="2260448" cy="2190446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90508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44" y="5892392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8136" y="2728839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666" y="2749306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2723" t="3063" r="4509" b="2363"/>
          <a:stretch/>
        </p:blipFill>
        <p:spPr>
          <a:xfrm>
            <a:off x="4612612" y="703699"/>
            <a:ext cx="2614532" cy="214923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90" y="807326"/>
            <a:ext cx="2430067" cy="1941980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r="-13632" b="3807"/>
          <a:stretch/>
        </p:blipFill>
        <p:spPr>
          <a:xfrm>
            <a:off x="933590" y="3630115"/>
            <a:ext cx="2585623" cy="2262277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1064651" y="172669"/>
            <a:ext cx="2167946" cy="457200"/>
          </a:xfrm>
          <a:prstGeom prst="roundRect">
            <a:avLst>
              <a:gd name="adj" fmla="val 50000"/>
            </a:avLst>
          </a:prstGeom>
          <a:ln>
            <a:solidFill>
              <a:srgbClr val="007D7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 Black" panose="020B0A04020102020204" pitchFamily="34" charset="0"/>
              </a:rPr>
              <a:t>Review </a:t>
            </a:r>
          </a:p>
        </p:txBody>
      </p:sp>
      <p:pic>
        <p:nvPicPr>
          <p:cNvPr id="15" name="Picture 2" descr="Everybody Up 2 Unit 7 Lesson 2 Meals SKA4 | Baamboozle">
            <a:extLst>
              <a:ext uri="{FF2B5EF4-FFF2-40B4-BE49-F238E27FC236}">
                <a16:creationId xmlns:a16="http://schemas.microsoft.com/office/drawing/2014/main" id="{53E28136-EE9F-439A-A9D7-CCB34FC8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7" y="629869"/>
            <a:ext cx="2898183" cy="22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A78802-3A45-4D6E-9340-7F1BE042731F}"/>
              </a:ext>
            </a:extLst>
          </p:cNvPr>
          <p:cNvSpPr/>
          <p:nvPr/>
        </p:nvSpPr>
        <p:spPr>
          <a:xfrm>
            <a:off x="8029515" y="2749306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lunch</a:t>
            </a:r>
          </a:p>
        </p:txBody>
      </p:sp>
    </p:spTree>
    <p:extLst>
      <p:ext uri="{BB962C8B-B14F-4D97-AF65-F5344CB8AC3E}">
        <p14:creationId xmlns:p14="http://schemas.microsoft.com/office/powerpoint/2010/main" val="13145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9" grpId="0" animBg="1"/>
      <p:bldP spid="2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36218" y="3655737"/>
            <a:ext cx="5632862" cy="1673949"/>
            <a:chOff x="2414968" y="4062472"/>
            <a:chExt cx="7526020" cy="2448991"/>
          </a:xfrm>
        </p:grpSpPr>
        <p:sp>
          <p:nvSpPr>
            <p:cNvPr id="18" name="Rectangle 17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723" t="3063" r="4509" b="2363"/>
          <a:stretch/>
        </p:blipFill>
        <p:spPr>
          <a:xfrm>
            <a:off x="7894779" y="780512"/>
            <a:ext cx="2277635" cy="1872293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23797" y="1507888"/>
            <a:ext cx="457200" cy="5626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82744" y="144195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98411" y="3495843"/>
            <a:ext cx="5632862" cy="1673949"/>
            <a:chOff x="2414968" y="4062472"/>
            <a:chExt cx="7526020" cy="2448991"/>
          </a:xfrm>
        </p:grpSpPr>
        <p:sp>
          <p:nvSpPr>
            <p:cNvPr id="6" name="Rectangle 5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06" y="1027591"/>
            <a:ext cx="2619023" cy="1908194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388" y="468815"/>
            <a:ext cx="2619022" cy="1908194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r="8331"/>
          <a:stretch/>
        </p:blipFill>
        <p:spPr>
          <a:xfrm>
            <a:off x="8136003" y="319112"/>
            <a:ext cx="2818299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71928" y="1367723"/>
            <a:ext cx="592859" cy="8223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35669" y="2025037"/>
            <a:ext cx="739304" cy="8223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25482" y="1485645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C54BDA-AEFB-4A34-A280-F935207FB171}"/>
              </a:ext>
            </a:extLst>
          </p:cNvPr>
          <p:cNvSpPr txBox="1"/>
          <p:nvPr/>
        </p:nvSpPr>
        <p:spPr>
          <a:xfrm>
            <a:off x="10584650" y="1712264"/>
            <a:ext cx="739304" cy="8223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1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70819" y="3917138"/>
            <a:ext cx="5632862" cy="1673949"/>
            <a:chOff x="2414968" y="4062472"/>
            <a:chExt cx="7526020" cy="2448991"/>
          </a:xfrm>
        </p:grpSpPr>
        <p:sp>
          <p:nvSpPr>
            <p:cNvPr id="12" name="Rectangle 11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2723" t="3063" r="4509" b="2363"/>
          <a:stretch/>
        </p:blipFill>
        <p:spPr>
          <a:xfrm>
            <a:off x="692338" y="745715"/>
            <a:ext cx="3263842" cy="1872293"/>
          </a:xfrm>
          <a:prstGeom prst="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80" y="733793"/>
            <a:ext cx="2749683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655" y="836281"/>
            <a:ext cx="2749683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775731" y="1758176"/>
            <a:ext cx="790177" cy="8223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12622" y="2018352"/>
            <a:ext cx="457200" cy="735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735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05186" y="1538544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55635" y="3760238"/>
            <a:ext cx="5632862" cy="1789274"/>
            <a:chOff x="2414968" y="4062472"/>
            <a:chExt cx="7526020" cy="2448991"/>
          </a:xfrm>
        </p:grpSpPr>
        <p:sp>
          <p:nvSpPr>
            <p:cNvPr id="15" name="Rectangle 14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33004" y="70362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152707" y="3651103"/>
            <a:ext cx="5632862" cy="1673949"/>
            <a:chOff x="2414968" y="4062472"/>
            <a:chExt cx="7526020" cy="2448991"/>
          </a:xfrm>
        </p:grpSpPr>
        <p:sp>
          <p:nvSpPr>
            <p:cNvPr id="21" name="Rectangle 20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41" y="870826"/>
            <a:ext cx="2541127" cy="1908194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723" t="3063" r="4509" b="2363"/>
          <a:stretch/>
        </p:blipFill>
        <p:spPr>
          <a:xfrm>
            <a:off x="8785569" y="607520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297" y="1373081"/>
            <a:ext cx="1859403" cy="1485936"/>
          </a:xfrm>
          <a:prstGeom prst="round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9171" y="936993"/>
            <a:ext cx="457200" cy="735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10837" y="1288760"/>
            <a:ext cx="457200" cy="735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556969" y="1175792"/>
            <a:ext cx="457200" cy="735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0945" y="189051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953" y="742497"/>
            <a:ext cx="9296918" cy="5757482"/>
            <a:chOff x="1143036" y="680628"/>
            <a:chExt cx="10129828" cy="6140663"/>
          </a:xfrm>
        </p:grpSpPr>
        <p:grpSp>
          <p:nvGrpSpPr>
            <p:cNvPr id="5" name="Group 4"/>
            <p:cNvGrpSpPr/>
            <p:nvPr/>
          </p:nvGrpSpPr>
          <p:grpSpPr>
            <a:xfrm>
              <a:off x="1143036" y="680628"/>
              <a:ext cx="10129828" cy="3121508"/>
              <a:chOff x="1143036" y="680628"/>
              <a:chExt cx="10129828" cy="3121508"/>
            </a:xfrm>
          </p:grpSpPr>
          <p:pic>
            <p:nvPicPr>
              <p:cNvPr id="1026" name="Picture 2" descr="https://s.sachmem.vn/public/images/v2/TA4T2SHS/U11-L2-1-a_56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36" y="680628"/>
                <a:ext cx="5647647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v2/TA4T2SHS/U11-L2-1-b_4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68" y="680628"/>
                <a:ext cx="4495996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43036" y="3810362"/>
              <a:ext cx="10129828" cy="3010929"/>
              <a:chOff x="1790836" y="3695471"/>
              <a:chExt cx="10064439" cy="2859991"/>
            </a:xfrm>
          </p:grpSpPr>
          <p:pic>
            <p:nvPicPr>
              <p:cNvPr id="1032" name="Picture 8" descr="https://s.sachmem.vn/public/images/v2/TA4T2SHS/U11-L2-1-d_60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571" y="3695471"/>
                <a:ext cx="6042704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v2/TA4T2SHS/U11-L2-1-c_40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836" y="3695471"/>
                <a:ext cx="4011777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819954" y="3323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7916" y="6038314"/>
            <a:ext cx="389991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 no! We're late for school.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7811" y="4185203"/>
            <a:ext cx="13853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run.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024527" y="4450183"/>
            <a:ext cx="7475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932" y="789492"/>
            <a:ext cx="361990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do you get up? </a:t>
            </a:r>
            <a:endParaRPr lang="en-US" sz="2300" dirty="0"/>
          </a:p>
        </p:txBody>
      </p:sp>
      <p:sp>
        <p:nvSpPr>
          <p:cNvPr id="28" name="Rectangle 27"/>
          <p:cNvSpPr/>
          <p:nvPr/>
        </p:nvSpPr>
        <p:spPr>
          <a:xfrm>
            <a:off x="4888057" y="1220379"/>
            <a:ext cx="173156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 o'clock. </a:t>
            </a:r>
            <a:endParaRPr lang="en-US" sz="2300" dirty="0"/>
          </a:p>
        </p:txBody>
      </p:sp>
      <p:sp>
        <p:nvSpPr>
          <p:cNvPr id="29" name="Rectangle 28"/>
          <p:cNvSpPr/>
          <p:nvPr/>
        </p:nvSpPr>
        <p:spPr>
          <a:xfrm>
            <a:off x="7519531" y="785286"/>
            <a:ext cx="290175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 now? </a:t>
            </a:r>
            <a:endParaRPr lang="en-US" sz="2300" dirty="0"/>
          </a:p>
        </p:txBody>
      </p:sp>
      <p:sp>
        <p:nvSpPr>
          <p:cNvPr id="30" name="Rectangle 29"/>
          <p:cNvSpPr/>
          <p:nvPr/>
        </p:nvSpPr>
        <p:spPr>
          <a:xfrm>
            <a:off x="8877311" y="3247051"/>
            <a:ext cx="198483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 fifteen.</a:t>
            </a:r>
          </a:p>
        </p:txBody>
      </p:sp>
      <p:pic>
        <p:nvPicPr>
          <p:cNvPr id="31" name="Tiếng Anh 4 Tập 2 - Unit 11 What time is it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833" y="11095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405" b="9393"/>
          <a:stretch/>
        </p:blipFill>
        <p:spPr>
          <a:xfrm>
            <a:off x="3344460" y="813361"/>
            <a:ext cx="6069723" cy="3760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5522" y="56873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982" y="567910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6034" y="5696501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28642" y="5011193"/>
            <a:ext cx="38943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1831" y="5730880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9384" y="5730880"/>
            <a:ext cx="41624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39" t="4697" r="814" b="8010"/>
          <a:stretch/>
        </p:blipFill>
        <p:spPr>
          <a:xfrm>
            <a:off x="3144982" y="795044"/>
            <a:ext cx="5808518" cy="38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4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7520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5572" y="57254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seven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5928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pic>
        <p:nvPicPr>
          <p:cNvPr id="3074" name="Picture 2" descr="https://s.sachmem.vn/public/images/TA4T2SHS/U11-L2-2-3-sbtciomcgszwesl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4725" r="2439" b="8288"/>
          <a:stretch/>
        </p:blipFill>
        <p:spPr bwMode="auto">
          <a:xfrm>
            <a:off x="3178148" y="841004"/>
            <a:ext cx="5755864" cy="3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go to 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655" y="5740835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nine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833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4098" name="Picture 2" descr="https://s.sachmem.vn/public/images/TA4T2SHS/U11-L2-2-4-dmshjewzwjuxxv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3735" r="3187" b="11182"/>
          <a:stretch/>
        </p:blipFill>
        <p:spPr bwMode="auto">
          <a:xfrm>
            <a:off x="3144982" y="948979"/>
            <a:ext cx="5526016" cy="36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184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s.sachmem.vn/public/images/TA4T2SHS/U11-L2-4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7592"/>
          <a:stretch/>
        </p:blipFill>
        <p:spPr bwMode="auto">
          <a:xfrm>
            <a:off x="581441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2SHS/U11-L2-4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b="9824"/>
          <a:stretch/>
        </p:blipFill>
        <p:spPr bwMode="auto">
          <a:xfrm>
            <a:off x="2817285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2SHS/U11-L2-4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5" b="7700"/>
          <a:stretch/>
        </p:blipFill>
        <p:spPr bwMode="auto">
          <a:xfrm>
            <a:off x="5053130" y="3113433"/>
            <a:ext cx="2247926" cy="19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.sachmem.vn/public/images/TA4T2SHS/U11-L2-4-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0" b="13888"/>
          <a:stretch/>
        </p:blipFill>
        <p:spPr bwMode="auto">
          <a:xfrm>
            <a:off x="7288974" y="3089758"/>
            <a:ext cx="2296254" cy="19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.sachmem.vn/public/images/TA4T2SHS/U11-L2-4-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9" b="9303"/>
          <a:stretch/>
        </p:blipFill>
        <p:spPr bwMode="auto">
          <a:xfrm>
            <a:off x="9573147" y="3084505"/>
            <a:ext cx="2296254" cy="19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59782" y="4575646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95626" y="4587153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5131470" y="4598660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7367314" y="4610167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603158" y="4621674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2718" t="2323" r="2956" b="31012"/>
          <a:stretch/>
        </p:blipFill>
        <p:spPr>
          <a:xfrm>
            <a:off x="896852" y="1243359"/>
            <a:ext cx="1617105" cy="161507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0474" y="1654714"/>
            <a:ext cx="75503" cy="4348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600000" flipH="1">
            <a:off x="1580110" y="1999970"/>
            <a:ext cx="129866" cy="3201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2718" t="2323" r="2956" b="31012"/>
          <a:stretch/>
        </p:blipFill>
        <p:spPr>
          <a:xfrm>
            <a:off x="3150819" y="1243359"/>
            <a:ext cx="1617105" cy="161507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3912007" y="2013214"/>
            <a:ext cx="75503" cy="434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61567" flipH="1">
            <a:off x="3801855" y="1977967"/>
            <a:ext cx="129866" cy="320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718" t="2323" r="2956" b="31012"/>
          <a:stretch/>
        </p:blipFill>
        <p:spPr>
          <a:xfrm>
            <a:off x="5404786" y="1243359"/>
            <a:ext cx="1617106" cy="1615078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358324" y="1835345"/>
            <a:ext cx="75503" cy="434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790159" flipH="1">
            <a:off x="6035375" y="1939477"/>
            <a:ext cx="129866" cy="320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2718" t="2323" r="2956" b="31012"/>
          <a:stretch/>
        </p:blipFill>
        <p:spPr>
          <a:xfrm>
            <a:off x="7658754" y="1243359"/>
            <a:ext cx="1617105" cy="1615078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2379" y="1654714"/>
            <a:ext cx="75503" cy="434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00000" flipH="1">
            <a:off x="8296052" y="1957329"/>
            <a:ext cx="129866" cy="3201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l="2718" t="2323" r="2956" b="31012"/>
          <a:stretch/>
        </p:blipFill>
        <p:spPr>
          <a:xfrm>
            <a:off x="9912722" y="1243359"/>
            <a:ext cx="1617105" cy="1615078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6347" y="1654714"/>
            <a:ext cx="75503" cy="4348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 flipH="1">
            <a:off x="10536850" y="1892158"/>
            <a:ext cx="129866" cy="3201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6460" y="3216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draw the time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9782" y="5279017"/>
            <a:ext cx="215750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7:00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29367" y="5279017"/>
            <a:ext cx="222376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53130" y="5279015"/>
            <a:ext cx="224792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8:15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288974" y="5279013"/>
            <a:ext cx="229625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85227" y="5279011"/>
            <a:ext cx="228417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9:00</a:t>
            </a:r>
          </a:p>
        </p:txBody>
      </p:sp>
      <p:pic>
        <p:nvPicPr>
          <p:cNvPr id="52" name="Tiếng Anh 4 Tập 2 - Unit 11 What time is it- - Lesson 2 - 4 Listen and draw the time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8097" y="32165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6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6" grpId="0"/>
      <p:bldP spid="48" grpId="0"/>
      <p:bldP spid="49" grpId="0"/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3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756" y="3964897"/>
            <a:ext cx="1069348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seven thirty in the morning and finishes at four thirty in the afternoon. I go home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 ____________.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After dinner,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or listen to music.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nine forty-five.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25" name="Picture 1" descr="https://s.sachmem.vn/public/images/TA4SBT/U11-E-2-1-citturpbdkikbsi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2618" r="5189" b="6806"/>
          <a:stretch/>
        </p:blipFill>
        <p:spPr bwMode="auto">
          <a:xfrm>
            <a:off x="7277100" y="427006"/>
            <a:ext cx="4445990" cy="34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1901" y="830416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Hello. My name is Nam. I study at Nguyen Du Primary School. Every day I get up at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seven fifteen. School starts at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73956" y="2880676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six o'clock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059" y="2857387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to school 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5348" y="4726191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four forty-five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8973" y="5373785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 TV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6797" y="537627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go to bed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901" y="356640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 5. Read and write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99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37597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71508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2711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4702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65936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2410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7772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8404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3882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713019" y="5921622"/>
            <a:ext cx="2829984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2105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6046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41519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6816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6816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6816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7534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8367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60217" y="1900284"/>
            <a:ext cx="3033611" cy="484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015" y="434646"/>
            <a:ext cx="6577862" cy="1667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0889" y="629997"/>
            <a:ext cx="592991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3008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41013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6180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6165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8790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2076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3" y="1489340"/>
                  <a:ext cx="8926741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các đội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giành chiến thắng. </a:t>
                  </a:r>
                </a:p>
                <a:p>
                  <a:pPr algn="just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687078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679910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2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373129"/>
              </p:ext>
            </p:extLst>
          </p:nvPr>
        </p:nvGraphicFramePr>
        <p:xfrm>
          <a:off x="3321345" y="584128"/>
          <a:ext cx="6268846" cy="5919912"/>
        </p:xfrm>
        <a:graphic>
          <a:graphicData uri="http://schemas.openxmlformats.org/drawingml/2006/table">
            <a:tbl>
              <a:tblPr/>
              <a:tblGrid>
                <a:gridCol w="208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o'clock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5.05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5.15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fifteen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5.25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twenty-five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forty-five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5.50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five fifty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Look and say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5009" y="674978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05009" y="1414721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05009" y="2154464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5009" y="2894207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5009" y="3633950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05009" y="4373693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05009" y="511343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05009" y="585317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6740452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49849" y="220302"/>
            <a:ext cx="5768446" cy="2935297"/>
            <a:chOff x="5580476" y="220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476" y="220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271036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he get up?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gets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gets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get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get up at seven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7402" y="622444"/>
            <a:ext cx="1353164" cy="22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274226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he go to school?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3734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85958" y="5234500"/>
              <a:ext cx="220402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school at eight fifteen o’clock.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05338" y="5207953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goes to school at eight fifteen.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2630" y="613988"/>
            <a:ext cx="1347670" cy="22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296786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you go to bed?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goes to bed at nine o’clock.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goes to bed at nine o’clock.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go to bed at nine o’clock.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goes to bed at nine o’clock.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64004" y="650077"/>
            <a:ext cx="1319960" cy="21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211" y="190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2941942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___ you have breakfast?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75380" y="604761"/>
            <a:ext cx="1361589" cy="22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7" y="757238"/>
              <a:ext cx="2967868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___ she have go to school?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8014" y="745036"/>
            <a:ext cx="151193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757238"/>
              <a:ext cx="3099419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_________ 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dinner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dinner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breakfast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breakfast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49218" y="779397"/>
            <a:ext cx="166435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7" y="757238"/>
              <a:ext cx="291692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 watchesTv at eight o’clock.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50358" y="867280"/>
            <a:ext cx="172531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984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Linda _____at seven o'clock.</a:t>
              </a:r>
              <a:b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4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gets up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goes to bed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oo to bed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up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12216" t="4196" b="10266"/>
          <a:stretch/>
        </p:blipFill>
        <p:spPr>
          <a:xfrm>
            <a:off x="7047343" y="1492381"/>
            <a:ext cx="2554979" cy="14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979227" y="490690"/>
              <a:ext cx="2790070" cy="7800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______ at seven twenty-five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breakfast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Watches TV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breakfast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026" name="Picture 2" descr="https://s.sachmem.vn/public/images/TA4SBT/U11-B-2-2-ggvdtjdgolgtgbdw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5" b="10972"/>
          <a:stretch/>
        </p:blipFill>
        <p:spPr bwMode="auto">
          <a:xfrm>
            <a:off x="6919983" y="1478787"/>
            <a:ext cx="2540041" cy="15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5480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67648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574929" y="725258"/>
              <a:ext cx="3771034" cy="7010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 goes to school at eight fifteen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42071" y="1768684"/>
            <a:ext cx="223760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2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12911" r="3988" b="13732"/>
          <a:stretch/>
        </p:blipFill>
        <p:spPr>
          <a:xfrm>
            <a:off x="7121288" y="1543083"/>
            <a:ext cx="2242504" cy="14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86875" y="-897350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6669" y="-89735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38580" y="-89735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ten o’clock.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go to bed.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does she goes to bed.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she go to bed.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 does she go to bed. 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01618" y="1757370"/>
            <a:ext cx="227236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91609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E140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time do you get up?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six thirty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six thirty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six thirty 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six thirty o’clock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220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70250" y="-8983733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31866" y="-90051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193830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rgbClr val="FFFF47"/>
                  </a:solidFill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381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764244" y="475925"/>
            <a:ext cx="4663513" cy="5996157"/>
            <a:chOff x="3823695" y="475925"/>
            <a:chExt cx="4663513" cy="5996157"/>
          </a:xfrm>
        </p:grpSpPr>
        <p:grpSp>
          <p:nvGrpSpPr>
            <p:cNvPr id="5" name="Group 4"/>
            <p:cNvGrpSpPr/>
            <p:nvPr/>
          </p:nvGrpSpPr>
          <p:grpSpPr>
            <a:xfrm>
              <a:off x="3823695" y="1443823"/>
              <a:ext cx="4663513" cy="1156668"/>
              <a:chOff x="2414968" y="4062472"/>
              <a:chExt cx="7526020" cy="24489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bed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823695" y="475925"/>
              <a:ext cx="4663513" cy="1156668"/>
              <a:chOff x="2414968" y="4062472"/>
              <a:chExt cx="7526020" cy="244899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Watch TV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23695" y="3379619"/>
              <a:ext cx="4663513" cy="1156668"/>
              <a:chOff x="2414968" y="4062472"/>
              <a:chExt cx="7526020" cy="24489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dinner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823695" y="5315414"/>
              <a:ext cx="4663513" cy="1156668"/>
              <a:chOff x="2414968" y="4062472"/>
              <a:chExt cx="7526020" cy="244899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school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823695" y="2411721"/>
              <a:ext cx="4663513" cy="1156668"/>
              <a:chOff x="2414968" y="4062472"/>
              <a:chExt cx="7526020" cy="244899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breakfast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823695" y="4347517"/>
              <a:ext cx="4663513" cy="1156668"/>
              <a:chOff x="2414968" y="4062472"/>
              <a:chExt cx="7526020" cy="244899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Get up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84" y="4870477"/>
            <a:ext cx="2392633" cy="167605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7439" t="8975" r="6475" b="6513"/>
          <a:stretch/>
        </p:blipFill>
        <p:spPr>
          <a:xfrm>
            <a:off x="309276" y="3027473"/>
            <a:ext cx="2109099" cy="1560711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-10702" r="1178" b="18480"/>
          <a:stretch/>
        </p:blipFill>
        <p:spPr>
          <a:xfrm flipH="1">
            <a:off x="715732" y="1025712"/>
            <a:ext cx="1592829" cy="1625770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441021" y="4538050"/>
            <a:ext cx="2623461" cy="16445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518" y="2891077"/>
            <a:ext cx="2411964" cy="148593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5126" y="923369"/>
            <a:ext cx="2411964" cy="202176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cxnSp>
        <p:nvCxnSpPr>
          <p:cNvPr id="34" name="Straight Arrow Connector 33"/>
          <p:cNvCxnSpPr>
            <a:cxnSpLocks/>
            <a:stCxn id="29" idx="2"/>
            <a:endCxn id="15" idx="1"/>
          </p:cNvCxnSpPr>
          <p:nvPr/>
        </p:nvCxnSpPr>
        <p:spPr>
          <a:xfrm>
            <a:off x="2303620" y="1838597"/>
            <a:ext cx="1460624" cy="4055151"/>
          </a:xfrm>
          <a:prstGeom prst="straightConnector1">
            <a:avLst/>
          </a:prstGeom>
          <a:ln w="57150"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stCxn id="25" idx="0"/>
          </p:cNvCxnSpPr>
          <p:nvPr/>
        </p:nvCxnSpPr>
        <p:spPr>
          <a:xfrm flipV="1">
            <a:off x="2416617" y="1263535"/>
            <a:ext cx="1347627" cy="2544294"/>
          </a:xfrm>
          <a:prstGeom prst="straightConnector1">
            <a:avLst/>
          </a:prstGeom>
          <a:ln w="571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  <a:stCxn id="24" idx="0"/>
          </p:cNvCxnSpPr>
          <p:nvPr/>
        </p:nvCxnSpPr>
        <p:spPr>
          <a:xfrm flipV="1">
            <a:off x="2903823" y="2227812"/>
            <a:ext cx="860421" cy="3480692"/>
          </a:xfrm>
          <a:prstGeom prst="straightConnector1">
            <a:avLst/>
          </a:prstGeom>
          <a:ln w="57150">
            <a:solidFill>
              <a:srgbClr val="0171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32" idx="2"/>
          </p:cNvCxnSpPr>
          <p:nvPr/>
        </p:nvCxnSpPr>
        <p:spPr>
          <a:xfrm flipH="1">
            <a:off x="7947316" y="1934253"/>
            <a:ext cx="1225292" cy="18928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stCxn id="31" idx="2"/>
          </p:cNvCxnSpPr>
          <p:nvPr/>
        </p:nvCxnSpPr>
        <p:spPr>
          <a:xfrm flipH="1">
            <a:off x="8427758" y="3634045"/>
            <a:ext cx="1232242" cy="1063279"/>
          </a:xfrm>
          <a:prstGeom prst="straightConnector1">
            <a:avLst/>
          </a:prstGeom>
          <a:ln w="571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30" idx="2"/>
            <a:endCxn id="18" idx="3"/>
          </p:cNvCxnSpPr>
          <p:nvPr/>
        </p:nvCxnSpPr>
        <p:spPr>
          <a:xfrm flipH="1" flipV="1">
            <a:off x="8427757" y="2990055"/>
            <a:ext cx="1021402" cy="23702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Match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30889E-978D-4A01-940C-2D59715B66A7}"/>
              </a:ext>
            </a:extLst>
          </p:cNvPr>
          <p:cNvSpPr txBox="1"/>
          <p:nvPr/>
        </p:nvSpPr>
        <p:spPr>
          <a:xfrm>
            <a:off x="243174" y="1629843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B758BB-998C-467E-89C2-8CC04BBC8EAC}"/>
              </a:ext>
            </a:extLst>
          </p:cNvPr>
          <p:cNvSpPr txBox="1"/>
          <p:nvPr/>
        </p:nvSpPr>
        <p:spPr>
          <a:xfrm>
            <a:off x="243174" y="2803650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C68368-D5E3-40A3-8646-BDAC6500D612}"/>
              </a:ext>
            </a:extLst>
          </p:cNvPr>
          <p:cNvSpPr txBox="1"/>
          <p:nvPr/>
        </p:nvSpPr>
        <p:spPr>
          <a:xfrm>
            <a:off x="371445" y="4796299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3B7AC-B0B9-40DB-BC7B-829A91E0732E}"/>
              </a:ext>
            </a:extLst>
          </p:cNvPr>
          <p:cNvSpPr txBox="1"/>
          <p:nvPr/>
        </p:nvSpPr>
        <p:spPr>
          <a:xfrm>
            <a:off x="8772222" y="1275900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231C9F-B861-41AE-892F-51FC55AC821D}"/>
              </a:ext>
            </a:extLst>
          </p:cNvPr>
          <p:cNvSpPr txBox="1"/>
          <p:nvPr/>
        </p:nvSpPr>
        <p:spPr>
          <a:xfrm>
            <a:off x="9106636" y="3144690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756094-F1DC-4B01-BB6E-5B97B3FC0EB0}"/>
              </a:ext>
            </a:extLst>
          </p:cNvPr>
          <p:cNvSpPr txBox="1"/>
          <p:nvPr/>
        </p:nvSpPr>
        <p:spPr>
          <a:xfrm>
            <a:off x="9106635" y="5141779"/>
            <a:ext cx="5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718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71699" y="4993962"/>
            <a:ext cx="5236328" cy="1502950"/>
            <a:chOff x="2414968" y="4062472"/>
            <a:chExt cx="7526020" cy="2448991"/>
          </a:xfrm>
        </p:grpSpPr>
        <p:sp>
          <p:nvSpPr>
            <p:cNvPr id="9" name="Rectangle 8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18491" y="4572032"/>
              <a:ext cx="5318975" cy="14298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33220" y="181183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1" y="1288365"/>
            <a:ext cx="4846320" cy="3872922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23" t="3063" r="4509" b="2363"/>
          <a:stretch/>
        </p:blipFill>
        <p:spPr>
          <a:xfrm>
            <a:off x="647699" y="1352549"/>
            <a:ext cx="5214201" cy="4286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lunch</a:t>
              </a:r>
            </a:p>
          </p:txBody>
        </p:sp>
      </p:grpSp>
      <p:pic>
        <p:nvPicPr>
          <p:cNvPr id="1026" name="Picture 2" descr="Everybody Up 2 Unit 7 Lesson 2 Meals SKA4 | Baamboozle">
            <a:extLst>
              <a:ext uri="{FF2B5EF4-FFF2-40B4-BE49-F238E27FC236}">
                <a16:creationId xmlns:a16="http://schemas.microsoft.com/office/drawing/2014/main" id="{12ADCD8D-2AC2-4432-88F3-46D2929A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0" y="485192"/>
            <a:ext cx="5477070" cy="47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4180" y="1119386"/>
            <a:ext cx="4416832" cy="5015124"/>
            <a:chOff x="782730" y="1145852"/>
            <a:chExt cx="4416832" cy="50151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5" b="13889"/>
            <a:stretch/>
          </p:blipFill>
          <p:spPr>
            <a:xfrm flipH="1">
              <a:off x="782730" y="1145852"/>
              <a:ext cx="2510842" cy="2078977"/>
            </a:xfrm>
            <a:prstGeom prst="ellipse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3637" y="1850445"/>
              <a:ext cx="3545925" cy="4310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72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71" y="835767"/>
            <a:ext cx="3505504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4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1249</Words>
  <Application>Microsoft Office PowerPoint</Application>
  <PresentationFormat>Widescreen</PresentationFormat>
  <Paragraphs>334</Paragraphs>
  <Slides>45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Century Gothic</vt:lpstr>
      <vt:lpstr>Cooper Black</vt:lpstr>
      <vt:lpstr>Helvetica Neue</vt:lpstr>
      <vt:lpstr>Arial</vt:lpstr>
      <vt:lpstr>Calibri Light</vt:lpstr>
      <vt:lpstr>.VnBlack</vt:lpstr>
      <vt:lpstr>Wingdings</vt:lpstr>
      <vt:lpstr>Arial Black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274</cp:revision>
  <dcterms:created xsi:type="dcterms:W3CDTF">2021-01-03T04:19:20Z</dcterms:created>
  <dcterms:modified xsi:type="dcterms:W3CDTF">2022-01-14T04:36:52Z</dcterms:modified>
</cp:coreProperties>
</file>