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71" r:id="rId3"/>
    <p:sldId id="290" r:id="rId4"/>
    <p:sldId id="291" r:id="rId5"/>
    <p:sldId id="273" r:id="rId6"/>
    <p:sldId id="266" r:id="rId7"/>
    <p:sldId id="267" r:id="rId8"/>
    <p:sldId id="292" r:id="rId9"/>
    <p:sldId id="293" r:id="rId10"/>
    <p:sldId id="294" r:id="rId11"/>
    <p:sldId id="268" r:id="rId12"/>
    <p:sldId id="269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0" r:id="rId25"/>
    <p:sldId id="272" r:id="rId26"/>
  </p:sldIdLst>
  <p:sldSz cx="12192000" cy="6858000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roadway" panose="04040905080B02020502" pitchFamily="82" charset="0"/>
      <p:regular r:id="rId36"/>
    </p:embeddedFont>
    <p:embeddedFont>
      <p:font typeface="Cooper Black" panose="0208090404030B020404" pitchFamily="18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41"/>
    <a:srgbClr val="C12032"/>
    <a:srgbClr val="065C75"/>
    <a:srgbClr val="02A5E3"/>
    <a:srgbClr val="00ADEF"/>
    <a:srgbClr val="008E40"/>
    <a:srgbClr val="00B050"/>
    <a:srgbClr val="00EA6A"/>
    <a:srgbClr val="FD7BDB"/>
    <a:srgbClr val="FB2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77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0947-0E5C-44CA-AA63-DA0DD853C54A}" type="datetimeFigureOut">
              <a:rPr lang="en-US" smtClean="0"/>
              <a:t>11/02/2021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9B01-C56F-44E0-AE2A-A512A24DF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7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0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5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45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4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C4E82-6BE8-438F-A730-8E7FD74904D9}" type="datetimeFigureOut">
              <a:rPr lang="en-US" smtClean="0"/>
              <a:t>11/02/2021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8A684-5C1F-4FE3-B009-FD3AA7E1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7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0.xml"/><Relationship Id="rId1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slide" Target="slide21.xml"/><Relationship Id="rId17" Type="http://schemas.openxmlformats.org/officeDocument/2006/relationships/slide" Target="slide16.xml"/><Relationship Id="rId2" Type="http://schemas.openxmlformats.org/officeDocument/2006/relationships/audio" Target="../media/media3.mp3"/><Relationship Id="rId16" Type="http://schemas.openxmlformats.org/officeDocument/2006/relationships/slide" Target="slide17.xml"/><Relationship Id="rId20" Type="http://schemas.openxmlformats.org/officeDocument/2006/relationships/slide" Target="slide24.xml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slide" Target="slide22.xml"/><Relationship Id="rId5" Type="http://schemas.openxmlformats.org/officeDocument/2006/relationships/image" Target="../media/image21.png"/><Relationship Id="rId15" Type="http://schemas.openxmlformats.org/officeDocument/2006/relationships/slide" Target="slide18.xml"/><Relationship Id="rId10" Type="http://schemas.openxmlformats.org/officeDocument/2006/relationships/image" Target="../media/image24.png"/><Relationship Id="rId19" Type="http://schemas.openxmlformats.org/officeDocument/2006/relationships/slide" Target="slide14.xml"/><Relationship Id="rId4" Type="http://schemas.openxmlformats.org/officeDocument/2006/relationships/notesSlide" Target="../notesSlides/notesSlide1.xml"/><Relationship Id="rId9" Type="http://schemas.openxmlformats.org/officeDocument/2006/relationships/slide" Target="slide23.xml"/><Relationship Id="rId1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26.png"/><Relationship Id="rId10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audio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6.png"/><Relationship Id="rId10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sPham5"/>
          <p:cNvSpPr txBox="1"/>
          <p:nvPr/>
        </p:nvSpPr>
        <p:spPr>
          <a:xfrm>
            <a:off x="778016" y="2581094"/>
            <a:ext cx="10530571" cy="21131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lnSpc>
                <a:spcPts val="7800"/>
              </a:lnSpc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What's 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your </a:t>
            </a:r>
          </a:p>
          <a:p>
            <a:pPr lvl="0" algn="ctr" defTabSz="1500505">
              <a:lnSpc>
                <a:spcPts val="7800"/>
              </a:lnSpc>
            </a:pP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phone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number?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20798" y="1052066"/>
            <a:ext cx="4206240" cy="1027844"/>
            <a:chOff x="1190170" y="1497313"/>
            <a:chExt cx="4481503" cy="1278079"/>
          </a:xfrm>
        </p:grpSpPr>
        <p:sp>
          <p:nvSpPr>
            <p:cNvPr id="10" name="Rectangle 9"/>
            <p:cNvSpPr/>
            <p:nvPr/>
          </p:nvSpPr>
          <p:spPr>
            <a:xfrm>
              <a:off x="1806784" y="1617550"/>
              <a:ext cx="3864889" cy="9096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5C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  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UNIT </a:t>
              </a:r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65C7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18</a:t>
              </a:r>
              <a:endParaRPr lang="en-US" sz="4000" spc="300" dirty="0">
                <a:solidFill>
                  <a:srgbClr val="065C75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170" y="1497313"/>
              <a:ext cx="1420675" cy="12780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69069" y="4986438"/>
            <a:ext cx="4438407" cy="1005840"/>
            <a:chOff x="4685142" y="4522824"/>
            <a:chExt cx="5176199" cy="1275533"/>
          </a:xfrm>
        </p:grpSpPr>
        <p:sp>
          <p:nvSpPr>
            <p:cNvPr id="13" name="Rectangle 12"/>
            <p:cNvSpPr/>
            <p:nvPr/>
          </p:nvSpPr>
          <p:spPr>
            <a:xfrm>
              <a:off x="4685142" y="4637753"/>
              <a:ext cx="4420553" cy="927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120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spc="300" dirty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008E4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spc="300" dirty="0" smtClean="0">
                  <a:ln w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rgbClr val="C1203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  <a:ea typeface="黑体" panose="02010609060101010101" pitchFamily="2" charset="-122"/>
                  <a:cs typeface="Arial" panose="020B0604020202020204" pitchFamily="34" charset="0"/>
                </a:rPr>
                <a:t>Lesson1</a:t>
              </a:r>
              <a:endParaRPr lang="en-US" sz="4000" spc="300" dirty="0">
                <a:solidFill>
                  <a:srgbClr val="C12032"/>
                </a:solidFill>
                <a:latin typeface="Broadway" panose="04040905080B02020502" pitchFamily="8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0048" y="4522824"/>
              <a:ext cx="1511293" cy="1275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  It's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7282" y="5335757"/>
            <a:ext cx="1327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Sam's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67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0982 074 511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s.sachmem.vn/public/images/TA4T2SHS/U18-L1-2-5-wvipdloithqsnfy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45" y="883076"/>
            <a:ext cx="32861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862" y="1328672"/>
            <a:ext cx="8260796" cy="5096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6228" y="418007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3.</a:t>
            </a:r>
            <a:r>
              <a:rPr lang="en-US" b="1" dirty="0">
                <a:latin typeface="Helvetica Neue"/>
              </a:rPr>
              <a:t> Listen and tick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27276" y="880267"/>
            <a:ext cx="468851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  What's Tom's phone number?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627276" y="2991218"/>
            <a:ext cx="460958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  What's Mai's phone number?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79219" y="4888541"/>
            <a:ext cx="505361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  What's Mr Loc's phone number?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8872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altLang="en-US" sz="156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6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altLang="en-US" sz="156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altLang="en-US" sz="156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7520019" y="2072827"/>
            <a:ext cx="754610" cy="724751"/>
          </a:xfrm>
          <a:prstGeom prst="rect">
            <a:avLst/>
          </a:prstGeom>
        </p:spPr>
      </p:pic>
      <p:pic>
        <p:nvPicPr>
          <p:cNvPr id="15" name="Tiếng Anh 4 Tập 2 - Unit 18 What's your phone number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1038" y="-1300163"/>
            <a:ext cx="609600" cy="609600"/>
          </a:xfrm>
          <a:prstGeom prst="rect">
            <a:avLst/>
          </a:prstGeom>
        </p:spPr>
      </p:pic>
      <p:pic>
        <p:nvPicPr>
          <p:cNvPr id="5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903201" y="424423"/>
            <a:ext cx="365759" cy="365760"/>
          </a:xfrm>
          <a:prstGeom prst="ellipse">
            <a:avLst/>
          </a:prstGeom>
        </p:spPr>
      </p:pic>
      <p:pic>
        <p:nvPicPr>
          <p:cNvPr id="56" name="Tiếng Anh 4 Tập 2 - Unit 18 What's your phone number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590" end="58788.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063" y="1463227"/>
            <a:ext cx="609600" cy="609600"/>
          </a:xfrm>
          <a:prstGeom prst="rect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210350" y="1280347"/>
            <a:ext cx="365759" cy="365760"/>
          </a:xfrm>
          <a:prstGeom prst="ellipse">
            <a:avLst/>
          </a:prstGeom>
        </p:spPr>
      </p:pic>
      <p:pic>
        <p:nvPicPr>
          <p:cNvPr id="58" name="Tiếng Anh 4 Tập 2 - Unit 18 What's your phone number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376" end="33035.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7063" y="3600818"/>
            <a:ext cx="609600" cy="609600"/>
          </a:xfrm>
          <a:prstGeom prst="rect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210350" y="3417938"/>
            <a:ext cx="365759" cy="365760"/>
          </a:xfrm>
          <a:prstGeom prst="ellipse">
            <a:avLst/>
          </a:prstGeom>
        </p:spPr>
      </p:pic>
      <p:pic>
        <p:nvPicPr>
          <p:cNvPr id="60" name="Tiếng Anh 4 Tập 2 - Unit 18 What's your phone number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5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5896" y="5467929"/>
            <a:ext cx="609600" cy="609600"/>
          </a:xfrm>
          <a:prstGeom prst="rect">
            <a:avLst/>
          </a:prstGeom>
        </p:spPr>
      </p:pic>
      <p:pic>
        <p:nvPicPr>
          <p:cNvPr id="6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261517" y="5285049"/>
            <a:ext cx="365759" cy="365760"/>
          </a:xfrm>
          <a:prstGeom prst="ellipse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9844119" y="3924668"/>
            <a:ext cx="754610" cy="72475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4173585" y="5715947"/>
            <a:ext cx="754610" cy="7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82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78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62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s://s.sachmem.vn/public/images/TA4T2SHS/U18-L1-4-1-llcsyijbrraiqo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1" y="964739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ttps://s.sachmem.vn/public/images/TA4T2SHS/U18-L1-4-2-gpsfszaxtdzhsg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2" y="2710402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.sachmem.vn/public/images/TA4T2SHS/U18-L1-4-3-ltkhqruogrrxfmb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397518"/>
            <a:ext cx="2600325" cy="15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7861" y="38683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4.</a:t>
            </a:r>
            <a:r>
              <a:rPr lang="en-US" b="1" dirty="0">
                <a:latin typeface="Helvetica Neue"/>
              </a:rPr>
              <a:t> Look and write</a:t>
            </a:r>
            <a:endParaRPr lang="en-US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86300" y="679966"/>
            <a:ext cx="62103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Joe's phone number? 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Ann's phone number?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Ben's phone number?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4757504" y="1584635"/>
            <a:ext cx="6375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oh-nine-seven-six, two-nine-one, one-nine-six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7504" y="3286736"/>
            <a:ext cx="65206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oh-nine-eight-five, oh-nine-seven, oh-nine-nine.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6300" y="4988838"/>
            <a:ext cx="6519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oh-nine-one-two, two-eight-three, eight-oh-four.</a:t>
            </a:r>
            <a:endParaRPr lang="en-US" alt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10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</a:t>
              </a:r>
              <a:r>
                <a:rPr lang="en-US" sz="3600" b="1" dirty="0" smtClean="0">
                  <a:latin typeface="Arial Black" panose="020B0A04020102020204" pitchFamily="34" charset="0"/>
                </a:rPr>
                <a:t>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20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60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40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30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50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10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20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</a:t>
              </a:r>
              <a:r>
                <a:rPr lang="en-US" sz="3600" b="1" dirty="0" smtClean="0">
                  <a:latin typeface="Arial Black" panose="020B0A04020102020204" pitchFamily="34" charset="0"/>
                </a:rPr>
                <a:t>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40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30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</a:rPr>
                <a:t>50</a:t>
              </a:r>
              <a:endParaRPr lang="en-US" sz="36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  <a:endParaRPr lang="en-US" sz="6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96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5" grpId="0"/>
      <p:bldP spid="65" grpId="1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20759" y="2248516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0985 097 099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20759" y="367327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0985 097 098 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594" y="2248516"/>
            <a:ext cx="500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Joe's phone number?</a:t>
            </a:r>
            <a:endParaRPr lang="vi-VN" sz="2800" b="1" dirty="0"/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0700" y="2842282"/>
            <a:ext cx="4610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oh-nine-eight-five,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oh-nine-seven, oh-nine-nine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9708" y="342900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0976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291 196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49708" y="200423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097 291 196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4082" y="2100112"/>
            <a:ext cx="5077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Ann's phone number?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4082" y="3062063"/>
            <a:ext cx="4905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oh-nine-seven-six, </a:t>
            </a:r>
            <a:endParaRPr lang="en-US" alt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two-nine-one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one-nine-six.</a:t>
            </a:r>
            <a:endParaRPr lang="en-US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9363" y="348486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False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39363" y="207361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True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9651" y="2186665"/>
            <a:ext cx="5525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Mai's 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0998 093 496.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Tiếng Anh 4 Tập 2 - Unit 18 What's your phone number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55" end="33035.7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7063" y="3600818"/>
            <a:ext cx="609600" cy="60960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3201343" y="3762704"/>
            <a:ext cx="1236678" cy="12366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96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471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471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80789" y="359792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0912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283 804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80789" y="218666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0911 283 804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9651" y="2186665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Ben's phone number?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0766" y="5009183"/>
            <a:ext cx="2749504" cy="15223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127" y="3056490"/>
            <a:ext cx="5400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oh-nine-one-two, </a:t>
            </a:r>
            <a:endParaRPr lang="en-US" alt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two-eight-three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eight-oh-four.</a:t>
            </a:r>
            <a:endParaRPr lang="en-US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What’s your phone 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What’s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Ben’s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phone 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What’s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Mai’s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phone 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4795" y="5391150"/>
            <a:ext cx="1668305" cy="209550"/>
          </a:xfrm>
          <a:prstGeom prst="rect">
            <a:avLst/>
          </a:prstGeom>
          <a:solidFill>
            <a:srgbClr val="E8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82669" y="2443131"/>
            <a:ext cx="5154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0912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144 655.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What's his phone 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What's your phone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What's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her phone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651" y="2186665"/>
            <a:ext cx="5188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 is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0912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283 804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How much is the mobile phone?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What’s is your phone 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What’s is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his phone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number?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1161" y="3236816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two million dong.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What is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What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How’s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2167" y="2491112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Tom's 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number?</a:t>
            </a:r>
          </a:p>
        </p:txBody>
      </p:sp>
    </p:spTree>
    <p:extLst>
      <p:ext uri="{BB962C8B-B14F-4D97-AF65-F5344CB8AC3E}">
        <p14:creationId xmlns:p14="http://schemas.microsoft.com/office/powerpoint/2010/main" val="28454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Phone number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Mobile phone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Number phone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7639" y="2309651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Linda's __________?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7639" y="2905780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0978 778 885.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your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my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her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9651" y="2186665"/>
            <a:ext cx="552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9651" y="2974296"/>
            <a:ext cx="5525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phone number is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0934 558 442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031" t="24219" r="13398" b="29687"/>
          <a:stretch/>
        </p:blipFill>
        <p:spPr>
          <a:xfrm>
            <a:off x="361949" y="1181100"/>
            <a:ext cx="11296651" cy="453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787" y="443984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5.</a:t>
            </a:r>
            <a:r>
              <a:rPr lang="en-US" b="1" dirty="0">
                <a:latin typeface="Helvetica Neue"/>
              </a:rPr>
              <a:t> Let's sing</a:t>
            </a:r>
            <a:endParaRPr lang="en-US" dirty="0"/>
          </a:p>
        </p:txBody>
      </p:sp>
      <p:pic>
        <p:nvPicPr>
          <p:cNvPr id="4" name="Tiếng Anh 4 Tập 2 - Unit 18 What's your phone number- - Lesson 1 - 5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8533" y="42570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846981" y="2541538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4146" y="2327564"/>
            <a:ext cx="3754581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phone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44146" y="2930237"/>
            <a:ext cx="3754581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/ˌməʊbl ˈfəʊn/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9293" r="48688" b="14141"/>
          <a:stretch/>
        </p:blipFill>
        <p:spPr>
          <a:xfrm>
            <a:off x="2119747" y="1194954"/>
            <a:ext cx="2674000" cy="456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2474" y="2327564"/>
            <a:ext cx="3976254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2474" y="2930237"/>
            <a:ext cx="3976254" cy="11499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/ˈfəʊn nʌmbər/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63" y="3055947"/>
            <a:ext cx="4834547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D4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  <a:sym typeface="Arial" panose="020B0604020202020204" pitchFamily="34" charset="0"/>
              </a:rPr>
              <a:t>GRAMMAR</a:t>
            </a:r>
            <a:endParaRPr lang="zh-CN" altLang="en-US" sz="96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D4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2SHS/U18-L1-1-a_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0" y="797623"/>
            <a:ext cx="5339803" cy="25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2SHS/U18-L1-1-b_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43" y="838324"/>
            <a:ext cx="4068421" cy="26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v2/TA4T2SHS/U18-L1-1-c_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60" y="3605337"/>
            <a:ext cx="4251500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4T2SHS/U18-L1-1-d_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99" y="3536683"/>
            <a:ext cx="4826165" cy="291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2295" y="41800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1.</a:t>
            </a:r>
            <a:r>
              <a:rPr lang="en-US" b="1" dirty="0">
                <a:latin typeface="Helvetica Neue"/>
              </a:rPr>
              <a:t> Look, listen and repeat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90347" y="886630"/>
            <a:ext cx="421384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Wow! You have a mobile phone.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47979" y="1280966"/>
            <a:ext cx="145482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 do.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827801" y="905665"/>
            <a:ext cx="197041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very nice!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994755" y="1306934"/>
            <a:ext cx="140352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 it is.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87927" y="3632908"/>
            <a:ext cx="309661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a birthday present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 my father.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02805" y="5977012"/>
            <a:ext cx="188545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That's great!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5749" y="3615457"/>
            <a:ext cx="386421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your phone number</a:t>
            </a: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85877" y="6069200"/>
            <a:ext cx="453684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0912 158 657.</a:t>
            </a:r>
          </a:p>
        </p:txBody>
      </p:sp>
      <p:pic>
        <p:nvPicPr>
          <p:cNvPr id="13" name="Tiếng Anh 4 Tập 2 - Unit 18 What's your phone number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2" end="2904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460" y="996584"/>
            <a:ext cx="457200" cy="457200"/>
          </a:xfrm>
          <a:prstGeom prst="rect">
            <a:avLst/>
          </a:prstGeom>
        </p:spPr>
      </p:pic>
      <p:pic>
        <p:nvPicPr>
          <p:cNvPr id="16" name="Tiếng Anh 4 Tập 2 - Unit 18 What's your phone number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03" end="12968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410" y="3605337"/>
            <a:ext cx="457200" cy="457200"/>
          </a:xfrm>
          <a:prstGeom prst="rect">
            <a:avLst/>
          </a:prstGeom>
        </p:spPr>
      </p:pic>
      <p:pic>
        <p:nvPicPr>
          <p:cNvPr id="18" name="Tiếng Anh 4 Tập 2 - Unit 18 What's your phone number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08" end="21909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9577" y="1465632"/>
            <a:ext cx="457200" cy="457200"/>
          </a:xfrm>
          <a:prstGeom prst="rect">
            <a:avLst/>
          </a:prstGeom>
        </p:spPr>
      </p:pic>
      <p:pic>
        <p:nvPicPr>
          <p:cNvPr id="19" name="Tiếng Anh 4 Tập 2 - Unit 18 What's your phone number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29964" y="360533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  It's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7282" y="5335757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Lily's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67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0982 074 511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5" name="Picture 1" descr="https://s.sachmem.vn/public/images/v2/TA4T2SHS/U18-L1-2-2-uwttgvmftroissd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2"/>
          <a:stretch/>
        </p:blipFill>
        <p:spPr bwMode="auto">
          <a:xfrm>
            <a:off x="3906981" y="1257044"/>
            <a:ext cx="4094891" cy="31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  It's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7282" y="5335757"/>
            <a:ext cx="1428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John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's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67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0982 074 511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s.sachmem.vn/public/images/TA4T2SHS/U18-L1-2-3-ldauoxdzcbmuxoh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8" b="10324"/>
          <a:stretch/>
        </p:blipFill>
        <p:spPr bwMode="auto">
          <a:xfrm>
            <a:off x="3737616" y="1149926"/>
            <a:ext cx="4937106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372" y="39029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 Neue"/>
              </a:rPr>
              <a:t>2.</a:t>
            </a:r>
            <a:r>
              <a:rPr lang="en-US" b="1" dirty="0">
                <a:latin typeface="Helvetica Neue"/>
              </a:rPr>
              <a:t>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38945" y="5197871"/>
            <a:ext cx="764770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What's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 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phone number?</a:t>
            </a:r>
          </a:p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   It's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 </a:t>
            </a:r>
            <a:r>
              <a:rPr lang="en-US" sz="3200" b="1" dirty="0" smtClean="0">
                <a:solidFill>
                  <a:srgbClr val="002060"/>
                </a:solidFill>
                <a:latin typeface="Helvetica Neue"/>
              </a:rPr>
              <a:t>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7282" y="5335757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Sa</a:t>
            </a:r>
            <a:r>
              <a:rPr lang="en-US" sz="2800" b="1" dirty="0" smtClean="0">
                <a:solidFill>
                  <a:srgbClr val="C00000"/>
                </a:solidFill>
                <a:latin typeface="Helvetica Neue"/>
              </a:rPr>
              <a:t>ly's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20" y="5980865"/>
            <a:ext cx="2367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0982 074 511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284"/>
          <a:stretch/>
        </p:blipFill>
        <p:spPr>
          <a:xfrm>
            <a:off x="4259061" y="1029737"/>
            <a:ext cx="4112734" cy="36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555</Words>
  <Application>Microsoft Office PowerPoint</Application>
  <PresentationFormat>Widescreen</PresentationFormat>
  <Paragraphs>157</Paragraphs>
  <Slides>25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Helvetica Neue</vt:lpstr>
      <vt:lpstr>方正正准黑简体</vt:lpstr>
      <vt:lpstr>SimSun</vt:lpstr>
      <vt:lpstr>Britannic Bold</vt:lpstr>
      <vt:lpstr>Calibri Light</vt:lpstr>
      <vt:lpstr>Calibri</vt:lpstr>
      <vt:lpstr>Broadway</vt:lpstr>
      <vt:lpstr>Cooper Black</vt:lpstr>
      <vt:lpstr>Arial Black</vt:lpstr>
      <vt:lpstr>Arial</vt:lpstr>
      <vt:lpstr>Tahoma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146</cp:revision>
  <dcterms:created xsi:type="dcterms:W3CDTF">2021-01-15T02:54:44Z</dcterms:created>
  <dcterms:modified xsi:type="dcterms:W3CDTF">2021-02-11T09:08:16Z</dcterms:modified>
</cp:coreProperties>
</file>