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  <p:sldMasterId id="2147483968" r:id="rId2"/>
    <p:sldMasterId id="2147483992" r:id="rId3"/>
  </p:sldMasterIdLst>
  <p:sldIdLst>
    <p:sldId id="348" r:id="rId4"/>
    <p:sldId id="263" r:id="rId5"/>
    <p:sldId id="371" r:id="rId6"/>
    <p:sldId id="367" r:id="rId7"/>
    <p:sldId id="323" r:id="rId8"/>
    <p:sldId id="262" r:id="rId9"/>
    <p:sldId id="308" r:id="rId10"/>
    <p:sldId id="368" r:id="rId11"/>
    <p:sldId id="369" r:id="rId12"/>
    <p:sldId id="363" r:id="rId13"/>
    <p:sldId id="364" r:id="rId14"/>
    <p:sldId id="352" r:id="rId15"/>
    <p:sldId id="310" r:id="rId16"/>
    <p:sldId id="299" r:id="rId17"/>
    <p:sldId id="355" r:id="rId18"/>
    <p:sldId id="267" r:id="rId19"/>
    <p:sldId id="302" r:id="rId20"/>
    <p:sldId id="366" r:id="rId21"/>
    <p:sldId id="268" r:id="rId22"/>
    <p:sldId id="330" r:id="rId23"/>
    <p:sldId id="370" r:id="rId24"/>
    <p:sldId id="372" r:id="rId25"/>
    <p:sldId id="270" r:id="rId26"/>
    <p:sldId id="353" r:id="rId27"/>
    <p:sldId id="354" r:id="rId28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33FF"/>
    <a:srgbClr val="FFFF00"/>
    <a:srgbClr val="FF0000"/>
    <a:srgbClr val="000000"/>
    <a:srgbClr val="66CCFF"/>
    <a:srgbClr val="FFFF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8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0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2147483646 w 8042"/>
              <a:gd name="T1" fmla="*/ 2147483646 h 10000"/>
              <a:gd name="T2" fmla="*/ 2147483646 w 8042"/>
              <a:gd name="T3" fmla="*/ 2147483646 h 10000"/>
              <a:gd name="T4" fmla="*/ 2147483646 w 8042"/>
              <a:gd name="T5" fmla="*/ 2147483646 h 10000"/>
              <a:gd name="T6" fmla="*/ 2147483646 w 8042"/>
              <a:gd name="T7" fmla="*/ 2147483646 h 10000"/>
              <a:gd name="T8" fmla="*/ 2147483646 w 8042"/>
              <a:gd name="T9" fmla="*/ 2147483646 h 10000"/>
              <a:gd name="T10" fmla="*/ 2147483646 w 8042"/>
              <a:gd name="T11" fmla="*/ 2147483646 h 10000"/>
              <a:gd name="T12" fmla="*/ 2147483646 w 8042"/>
              <a:gd name="T13" fmla="*/ 2147483646 h 10000"/>
              <a:gd name="T14" fmla="*/ 2147483646 w 8042"/>
              <a:gd name="T15" fmla="*/ 2147483646 h 10000"/>
              <a:gd name="T16" fmla="*/ 2147483646 w 8042"/>
              <a:gd name="T17" fmla="*/ 0 h 10000"/>
              <a:gd name="T18" fmla="*/ 0 w 8042"/>
              <a:gd name="T19" fmla="*/ 2147483646 h 10000"/>
              <a:gd name="T20" fmla="*/ 2147483646 w 8042"/>
              <a:gd name="T21" fmla="*/ 2147483646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fld id="{CA9A1392-F74F-446F-9C55-5E37E92397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08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39071D4F-D84E-4D0F-A00C-4228F7F765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8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3000071B-4D4B-4085-AA51-97DCE39183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4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F6D22FAA-60A8-4D16-AB22-C0834E7673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982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1968DC85-312A-4990-B7F3-A5870B5162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72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76779C9E-C1B1-476C-957D-401CEE1A26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288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8120F-B874-4D1E-8D73-E75D578329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16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4656F-1D97-40F3-BEEB-49BE7D243F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8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1D54558-73D3-4AEA-94BE-92A3ECCD09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766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CD73A-9BAC-48A9-89AF-F390DD4AB8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19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3F40D-A253-4ED6-954B-0FCC26881D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74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0CC06-75C0-4CA8-A4A1-969250724E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439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291E0-6AC1-409F-8FF4-8BB5BB1EC1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0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F2E6B-6787-4774-BA2B-69D5DE929E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74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AE4C9-111E-4F19-8A09-D27827A678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47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4A506-9E27-4123-A33B-0CFA5A90BC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00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F5AA6-C25B-4F69-BEC5-88908FF604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41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E4E90-9D66-42F3-82FE-E5FBBFD1B8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138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63FE3-C5DF-4E2E-9316-8D249A5352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2232C-FA06-4AA0-8D81-98AD084A01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381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8714C-ADDA-4EA1-98F9-BA5EC18652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650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9D8DBFB-C196-445D-847F-806054C279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528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12A5B27E-12D6-4CD5-BC0D-E168D4D8B7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714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335463" y="1169988"/>
            <a:ext cx="4814887" cy="4994275"/>
            <a:chOff x="4334933" y="1169931"/>
            <a:chExt cx="4814835" cy="4993802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6009727" y="1169931"/>
              <a:ext cx="3133691" cy="31350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4334933" y="1349301"/>
              <a:ext cx="4814835" cy="48144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5225510" y="1469940"/>
              <a:ext cx="3911558" cy="3911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5304885" y="1308030"/>
              <a:ext cx="3838534" cy="38397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5706518" y="1769949"/>
              <a:ext cx="3430550" cy="343026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/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8906F-5F2B-4580-9158-5581E089C7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633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E5722-AA79-42A5-A345-F2D45257BC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15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86750-945F-4294-A884-8BDDA98479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69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F8AD8E2-C932-458B-8179-5B07E8AFC9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4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FA179-4D89-46F0-96D3-4DBC97CDC1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94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6C0BB-D0A1-4FB9-804B-1E3E532FAC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85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8C0CE-CDB5-4737-A0D0-426D5062A1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76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73AFE-350D-43BA-A2F3-CCF47BF01B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019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A4E8A02-FE2B-48B8-A1CF-C86D773FFC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63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75FD6D88-66DF-474B-B231-448642FB25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024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92E21-7AB5-4AE3-8A59-F3B4039984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17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/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EB27A-A4BA-4958-A9F2-4BD59E14ED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743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711200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800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96200" y="2768600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sz="800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A8824F3-4B5F-44F3-A07B-ADE0E38FA0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488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/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D20D5-57BC-4B74-8715-FA801EAB45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71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711200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800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96200" y="2768600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sz="800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4C0143D-2D1D-4806-82BA-0F06EE77C7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44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E6A7CC8-7F58-401C-8832-7E8C707AA3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349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1E028-6BDE-49B0-81B2-AEB790E063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15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EA212-9CB2-42DD-B50C-C59916CB48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25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5250B-81CC-4EBB-AEAB-4FF1ABD57B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158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7AAE5-A32E-40EF-98F2-9A04C02C3C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97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F83D0-D93B-4E0B-9D49-DF841BED65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911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D8DC7-CAAC-4297-8909-18ED1327C4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585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852ADDFF-1394-42ED-B5B2-0D515BC8FA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22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147483646 w 22"/>
                <a:gd name="T1" fmla="*/ 2147483646 h 136"/>
                <a:gd name="T2" fmla="*/ 2147483646 w 22"/>
                <a:gd name="T3" fmla="*/ 2147483646 h 136"/>
                <a:gd name="T4" fmla="*/ 0 w 22"/>
                <a:gd name="T5" fmla="*/ 0 h 136"/>
                <a:gd name="T6" fmla="*/ 0 w 22"/>
                <a:gd name="T7" fmla="*/ 2147483646 h 136"/>
                <a:gd name="T8" fmla="*/ 2147483646 w 22"/>
                <a:gd name="T9" fmla="*/ 2147483646 h 136"/>
                <a:gd name="T10" fmla="*/ 2147483646 w 22"/>
                <a:gd name="T11" fmla="*/ 214748364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2147483646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2147483646 w 140"/>
                <a:gd name="T7" fmla="*/ 2147483646 h 504"/>
                <a:gd name="T8" fmla="*/ 0 w 140"/>
                <a:gd name="T9" fmla="*/ 0 h 504"/>
                <a:gd name="T10" fmla="*/ 2147483646 w 140"/>
                <a:gd name="T11" fmla="*/ 2147483646 h 504"/>
                <a:gd name="T12" fmla="*/ 2147483646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2147483646 w 132"/>
                <a:gd name="T1" fmla="*/ 2147483646 h 308"/>
                <a:gd name="T2" fmla="*/ 0 w 132"/>
                <a:gd name="T3" fmla="*/ 0 h 308"/>
                <a:gd name="T4" fmla="*/ 0 w 132"/>
                <a:gd name="T5" fmla="*/ 2147483646 h 308"/>
                <a:gd name="T6" fmla="*/ 2147483646 w 132"/>
                <a:gd name="T7" fmla="*/ 2147483646 h 308"/>
                <a:gd name="T8" fmla="*/ 2147483646 w 132"/>
                <a:gd name="T9" fmla="*/ 2147483646 h 308"/>
                <a:gd name="T10" fmla="*/ 2147483646 w 132"/>
                <a:gd name="T11" fmla="*/ 2147483646 h 308"/>
                <a:gd name="T12" fmla="*/ 2147483646 w 132"/>
                <a:gd name="T13" fmla="*/ 2147483646 h 308"/>
                <a:gd name="T14" fmla="*/ 2147483646 w 132"/>
                <a:gd name="T15" fmla="*/ 2147483646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147483646 w 37"/>
                <a:gd name="T1" fmla="*/ 2147483646 h 79"/>
                <a:gd name="T2" fmla="*/ 2147483646 w 37"/>
                <a:gd name="T3" fmla="*/ 2147483646 h 79"/>
                <a:gd name="T4" fmla="*/ 0 w 37"/>
                <a:gd name="T5" fmla="*/ 0 h 79"/>
                <a:gd name="T6" fmla="*/ 2147483646 w 37"/>
                <a:gd name="T7" fmla="*/ 2147483646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2147483646 w 178"/>
                <a:gd name="T3" fmla="*/ 2147483646 h 722"/>
                <a:gd name="T4" fmla="*/ 2147483646 w 178"/>
                <a:gd name="T5" fmla="*/ 2147483646 h 722"/>
                <a:gd name="T6" fmla="*/ 2147483646 w 178"/>
                <a:gd name="T7" fmla="*/ 2147483646 h 722"/>
                <a:gd name="T8" fmla="*/ 0 w 178"/>
                <a:gd name="T9" fmla="*/ 0 h 722"/>
                <a:gd name="T10" fmla="*/ 2147483646 w 178"/>
                <a:gd name="T11" fmla="*/ 2147483646 h 722"/>
                <a:gd name="T12" fmla="*/ 2147483646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2147483646 w 23"/>
                <a:gd name="T1" fmla="*/ 2147483646 h 635"/>
                <a:gd name="T2" fmla="*/ 2147483646 w 23"/>
                <a:gd name="T3" fmla="*/ 2147483646 h 635"/>
                <a:gd name="T4" fmla="*/ 2147483646 w 23"/>
                <a:gd name="T5" fmla="*/ 2147483646 h 635"/>
                <a:gd name="T6" fmla="*/ 2147483646 w 23"/>
                <a:gd name="T7" fmla="*/ 2147483646 h 635"/>
                <a:gd name="T8" fmla="*/ 2147483646 w 23"/>
                <a:gd name="T9" fmla="*/ 2147483646 h 635"/>
                <a:gd name="T10" fmla="*/ 2147483646 w 23"/>
                <a:gd name="T11" fmla="*/ 2147483646 h 635"/>
                <a:gd name="T12" fmla="*/ 2147483646 w 23"/>
                <a:gd name="T13" fmla="*/ 0 h 635"/>
                <a:gd name="T14" fmla="*/ 2147483646 w 23"/>
                <a:gd name="T15" fmla="*/ 0 h 635"/>
                <a:gd name="T16" fmla="*/ 2147483646 w 23"/>
                <a:gd name="T17" fmla="*/ 2147483646 h 635"/>
                <a:gd name="T18" fmla="*/ 2147483646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2147483646 w 17"/>
                <a:gd name="T9" fmla="*/ 2147483646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2147483646 w 41"/>
                <a:gd name="T3" fmla="*/ 2147483646 h 222"/>
                <a:gd name="T4" fmla="*/ 2147483646 w 41"/>
                <a:gd name="T5" fmla="*/ 2147483646 h 222"/>
                <a:gd name="T6" fmla="*/ 2147483646 w 41"/>
                <a:gd name="T7" fmla="*/ 2147483646 h 222"/>
                <a:gd name="T8" fmla="*/ 2147483646 w 41"/>
                <a:gd name="T9" fmla="*/ 2147483646 h 222"/>
                <a:gd name="T10" fmla="*/ 2147483646 w 41"/>
                <a:gd name="T11" fmla="*/ 2147483646 h 222"/>
                <a:gd name="T12" fmla="*/ 2147483646 w 41"/>
                <a:gd name="T13" fmla="*/ 2147483646 h 222"/>
                <a:gd name="T14" fmla="*/ 2147483646 w 41"/>
                <a:gd name="T15" fmla="*/ 2147483646 h 222"/>
                <a:gd name="T16" fmla="*/ 2147483646 w 41"/>
                <a:gd name="T17" fmla="*/ 2147483646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147483646 w 450"/>
                <a:gd name="T1" fmla="*/ 2147483646 h 878"/>
                <a:gd name="T2" fmla="*/ 2147483646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2147483646 h 878"/>
                <a:gd name="T10" fmla="*/ 2147483646 w 450"/>
                <a:gd name="T11" fmla="*/ 2147483646 h 878"/>
                <a:gd name="T12" fmla="*/ 2147483646 w 450"/>
                <a:gd name="T13" fmla="*/ 2147483646 h 878"/>
                <a:gd name="T14" fmla="*/ 2147483646 w 450"/>
                <a:gd name="T15" fmla="*/ 0 h 878"/>
                <a:gd name="T16" fmla="*/ 2147483646 w 450"/>
                <a:gd name="T17" fmla="*/ 2147483646 h 878"/>
                <a:gd name="T18" fmla="*/ 2147483646 w 450"/>
                <a:gd name="T19" fmla="*/ 2147483646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2147483646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2147483646 w 450"/>
                <a:gd name="T31" fmla="*/ 2147483646 h 878"/>
                <a:gd name="T32" fmla="*/ 2147483646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147483646 w 35"/>
                <a:gd name="T3" fmla="*/ 2147483646 h 73"/>
                <a:gd name="T4" fmla="*/ 2147483646 w 35"/>
                <a:gd name="T5" fmla="*/ 2147483646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147483646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0 h 48"/>
                <a:gd name="T8" fmla="*/ 0 w 8"/>
                <a:gd name="T9" fmla="*/ 2147483646 h 48"/>
                <a:gd name="T10" fmla="*/ 2147483646 w 8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147483646 w 52"/>
                <a:gd name="T1" fmla="*/ 2147483646 h 135"/>
                <a:gd name="T2" fmla="*/ 0 w 52"/>
                <a:gd name="T3" fmla="*/ 0 h 135"/>
                <a:gd name="T4" fmla="*/ 2147483646 w 52"/>
                <a:gd name="T5" fmla="*/ 2147483646 h 135"/>
                <a:gd name="T6" fmla="*/ 2147483646 w 52"/>
                <a:gd name="T7" fmla="*/ 2147483646 h 135"/>
                <a:gd name="T8" fmla="*/ 2147483646 w 52"/>
                <a:gd name="T9" fmla="*/ 2147483646 h 135"/>
                <a:gd name="T10" fmla="*/ 2147483646 w 52"/>
                <a:gd name="T11" fmla="*/ 2147483646 h 135"/>
                <a:gd name="T12" fmla="*/ 2147483646 w 52"/>
                <a:gd name="T13" fmla="*/ 2147483646 h 135"/>
                <a:gd name="T14" fmla="*/ 2147483646 w 52"/>
                <a:gd name="T15" fmla="*/ 2147483646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2147483646 w 103"/>
                <a:gd name="T1" fmla="*/ 2147483646 h 920"/>
                <a:gd name="T2" fmla="*/ 2147483646 w 103"/>
                <a:gd name="T3" fmla="*/ 2147483646 h 920"/>
                <a:gd name="T4" fmla="*/ 2147483646 w 103"/>
                <a:gd name="T5" fmla="*/ 2147483646 h 920"/>
                <a:gd name="T6" fmla="*/ 2147483646 w 103"/>
                <a:gd name="T7" fmla="*/ 2147483646 h 920"/>
                <a:gd name="T8" fmla="*/ 2147483646 w 103"/>
                <a:gd name="T9" fmla="*/ 2147483646 h 920"/>
                <a:gd name="T10" fmla="*/ 2147483646 w 103"/>
                <a:gd name="T11" fmla="*/ 2147483646 h 920"/>
                <a:gd name="T12" fmla="*/ 2147483646 w 103"/>
                <a:gd name="T13" fmla="*/ 2147483646 h 920"/>
                <a:gd name="T14" fmla="*/ 2147483646 w 103"/>
                <a:gd name="T15" fmla="*/ 2147483646 h 920"/>
                <a:gd name="T16" fmla="*/ 2147483646 w 103"/>
                <a:gd name="T17" fmla="*/ 2147483646 h 920"/>
                <a:gd name="T18" fmla="*/ 2147483646 w 103"/>
                <a:gd name="T19" fmla="*/ 2147483646 h 920"/>
                <a:gd name="T20" fmla="*/ 2147483646 w 103"/>
                <a:gd name="T21" fmla="*/ 2147483646 h 920"/>
                <a:gd name="T22" fmla="*/ 2147483646 w 103"/>
                <a:gd name="T23" fmla="*/ 0 h 920"/>
                <a:gd name="T24" fmla="*/ 0 w 103"/>
                <a:gd name="T25" fmla="*/ 0 h 920"/>
                <a:gd name="T26" fmla="*/ 2147483646 w 103"/>
                <a:gd name="T27" fmla="*/ 2147483646 h 920"/>
                <a:gd name="T28" fmla="*/ 2147483646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47483646 w 88"/>
                <a:gd name="T1" fmla="*/ 2147483646 h 330"/>
                <a:gd name="T2" fmla="*/ 2147483646 w 88"/>
                <a:gd name="T3" fmla="*/ 2147483646 h 330"/>
                <a:gd name="T4" fmla="*/ 2147483646 w 88"/>
                <a:gd name="T5" fmla="*/ 2147483646 h 330"/>
                <a:gd name="T6" fmla="*/ 2147483646 w 88"/>
                <a:gd name="T7" fmla="*/ 2147483646 h 330"/>
                <a:gd name="T8" fmla="*/ 2147483646 w 88"/>
                <a:gd name="T9" fmla="*/ 2147483646 h 330"/>
                <a:gd name="T10" fmla="*/ 0 w 88"/>
                <a:gd name="T11" fmla="*/ 0 h 330"/>
                <a:gd name="T12" fmla="*/ 2147483646 w 88"/>
                <a:gd name="T13" fmla="*/ 2147483646 h 330"/>
                <a:gd name="T14" fmla="*/ 2147483646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147483646 w 90"/>
                <a:gd name="T1" fmla="*/ 2147483646 h 207"/>
                <a:gd name="T2" fmla="*/ 0 w 90"/>
                <a:gd name="T3" fmla="*/ 0 h 207"/>
                <a:gd name="T4" fmla="*/ 2147483646 w 90"/>
                <a:gd name="T5" fmla="*/ 2147483646 h 207"/>
                <a:gd name="T6" fmla="*/ 2147483646 w 90"/>
                <a:gd name="T7" fmla="*/ 2147483646 h 207"/>
                <a:gd name="T8" fmla="*/ 2147483646 w 90"/>
                <a:gd name="T9" fmla="*/ 2147483646 h 207"/>
                <a:gd name="T10" fmla="*/ 2147483646 w 90"/>
                <a:gd name="T11" fmla="*/ 2147483646 h 207"/>
                <a:gd name="T12" fmla="*/ 2147483646 w 90"/>
                <a:gd name="T13" fmla="*/ 2147483646 h 207"/>
                <a:gd name="T14" fmla="*/ 2147483646 w 90"/>
                <a:gd name="T15" fmla="*/ 214748364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2147483646 w 115"/>
                <a:gd name="T1" fmla="*/ 2147483646 h 467"/>
                <a:gd name="T2" fmla="*/ 2147483646 w 115"/>
                <a:gd name="T3" fmla="*/ 2147483646 h 467"/>
                <a:gd name="T4" fmla="*/ 2147483646 w 115"/>
                <a:gd name="T5" fmla="*/ 2147483646 h 467"/>
                <a:gd name="T6" fmla="*/ 2147483646 w 115"/>
                <a:gd name="T7" fmla="*/ 2147483646 h 467"/>
                <a:gd name="T8" fmla="*/ 0 w 115"/>
                <a:gd name="T9" fmla="*/ 0 h 467"/>
                <a:gd name="T10" fmla="*/ 2147483646 w 115"/>
                <a:gd name="T11" fmla="*/ 2147483646 h 467"/>
                <a:gd name="T12" fmla="*/ 2147483646 w 115"/>
                <a:gd name="T13" fmla="*/ 2147483646 h 467"/>
                <a:gd name="T14" fmla="*/ 2147483646 w 115"/>
                <a:gd name="T15" fmla="*/ 2147483646 h 467"/>
                <a:gd name="T16" fmla="*/ 2147483646 w 115"/>
                <a:gd name="T17" fmla="*/ 2147483646 h 467"/>
                <a:gd name="T18" fmla="*/ 2147483646 w 115"/>
                <a:gd name="T19" fmla="*/ 2147483646 h 467"/>
                <a:gd name="T20" fmla="*/ 2147483646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147483646 w 36"/>
                <a:gd name="T1" fmla="*/ 2147483646 h 633"/>
                <a:gd name="T2" fmla="*/ 2147483646 w 36"/>
                <a:gd name="T3" fmla="*/ 2147483646 h 633"/>
                <a:gd name="T4" fmla="*/ 2147483646 w 36"/>
                <a:gd name="T5" fmla="*/ 2147483646 h 633"/>
                <a:gd name="T6" fmla="*/ 2147483646 w 36"/>
                <a:gd name="T7" fmla="*/ 2147483646 h 633"/>
                <a:gd name="T8" fmla="*/ 2147483646 w 36"/>
                <a:gd name="T9" fmla="*/ 2147483646 h 633"/>
                <a:gd name="T10" fmla="*/ 2147483646 w 36"/>
                <a:gd name="T11" fmla="*/ 0 h 633"/>
                <a:gd name="T12" fmla="*/ 2147483646 w 36"/>
                <a:gd name="T13" fmla="*/ 0 h 633"/>
                <a:gd name="T14" fmla="*/ 2147483646 w 36"/>
                <a:gd name="T15" fmla="*/ 2147483646 h 633"/>
                <a:gd name="T16" fmla="*/ 2147483646 w 36"/>
                <a:gd name="T17" fmla="*/ 2147483646 h 633"/>
                <a:gd name="T18" fmla="*/ 2147483646 w 36"/>
                <a:gd name="T19" fmla="*/ 2147483646 h 633"/>
                <a:gd name="T20" fmla="*/ 2147483646 w 36"/>
                <a:gd name="T21" fmla="*/ 2147483646 h 633"/>
                <a:gd name="T22" fmla="*/ 2147483646 w 36"/>
                <a:gd name="T23" fmla="*/ 2147483646 h 633"/>
                <a:gd name="T24" fmla="*/ 2147483646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147483646 w 28"/>
                <a:gd name="T1" fmla="*/ 2147483646 h 59"/>
                <a:gd name="T2" fmla="*/ 2147483646 w 28"/>
                <a:gd name="T3" fmla="*/ 2147483646 h 59"/>
                <a:gd name="T4" fmla="*/ 0 w 28"/>
                <a:gd name="T5" fmla="*/ 0 h 59"/>
                <a:gd name="T6" fmla="*/ 2147483646 w 28"/>
                <a:gd name="T7" fmla="*/ 2147483646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2147483646 w 17"/>
                <a:gd name="T1" fmla="*/ 2147483646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0 w 17"/>
                <a:gd name="T9" fmla="*/ 0 h 107"/>
                <a:gd name="T10" fmla="*/ 0 w 17"/>
                <a:gd name="T11" fmla="*/ 2147483646 h 107"/>
                <a:gd name="T12" fmla="*/ 2147483646 w 17"/>
                <a:gd name="T13" fmla="*/ 2147483646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2147483646 w 294"/>
                <a:gd name="T1" fmla="*/ 2147483646 h 568"/>
                <a:gd name="T2" fmla="*/ 2147483646 w 294"/>
                <a:gd name="T3" fmla="*/ 2147483646 h 568"/>
                <a:gd name="T4" fmla="*/ 2147483646 w 294"/>
                <a:gd name="T5" fmla="*/ 2147483646 h 568"/>
                <a:gd name="T6" fmla="*/ 2147483646 w 294"/>
                <a:gd name="T7" fmla="*/ 2147483646 h 568"/>
                <a:gd name="T8" fmla="*/ 2147483646 w 294"/>
                <a:gd name="T9" fmla="*/ 2147483646 h 568"/>
                <a:gd name="T10" fmla="*/ 2147483646 w 294"/>
                <a:gd name="T11" fmla="*/ 2147483646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2147483646 h 568"/>
                <a:gd name="T18" fmla="*/ 2147483646 w 294"/>
                <a:gd name="T19" fmla="*/ 2147483646 h 568"/>
                <a:gd name="T20" fmla="*/ 2147483646 w 294"/>
                <a:gd name="T21" fmla="*/ 2147483646 h 568"/>
                <a:gd name="T22" fmla="*/ 2147483646 w 294"/>
                <a:gd name="T23" fmla="*/ 2147483646 h 568"/>
                <a:gd name="T24" fmla="*/ 2147483646 w 294"/>
                <a:gd name="T25" fmla="*/ 2147483646 h 568"/>
                <a:gd name="T26" fmla="*/ 0 w 294"/>
                <a:gd name="T27" fmla="*/ 2147483646 h 568"/>
                <a:gd name="T28" fmla="*/ 2147483646 w 294"/>
                <a:gd name="T29" fmla="*/ 2147483646 h 568"/>
                <a:gd name="T30" fmla="*/ 2147483646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147483646 w 25"/>
                <a:gd name="T3" fmla="*/ 2147483646 h 53"/>
                <a:gd name="T4" fmla="*/ 2147483646 w 25"/>
                <a:gd name="T5" fmla="*/ 2147483646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147483646 w 29"/>
                <a:gd name="T3" fmla="*/ 2147483646 h 141"/>
                <a:gd name="T4" fmla="*/ 2147483646 w 29"/>
                <a:gd name="T5" fmla="*/ 2147483646 h 141"/>
                <a:gd name="T6" fmla="*/ 2147483646 w 29"/>
                <a:gd name="T7" fmla="*/ 2147483646 h 141"/>
                <a:gd name="T8" fmla="*/ 2147483646 w 29"/>
                <a:gd name="T9" fmla="*/ 2147483646 h 141"/>
                <a:gd name="T10" fmla="*/ 2147483646 w 29"/>
                <a:gd name="T11" fmla="*/ 2147483646 h 141"/>
                <a:gd name="T12" fmla="*/ 2147483646 w 29"/>
                <a:gd name="T13" fmla="*/ 2147483646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2147483646 h 48"/>
                <a:gd name="T8" fmla="*/ 0 w 8"/>
                <a:gd name="T9" fmla="*/ 0 h 48"/>
                <a:gd name="T10" fmla="*/ 0 w 8"/>
                <a:gd name="T11" fmla="*/ 2147483646 h 48"/>
                <a:gd name="T12" fmla="*/ 0 w 8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2147483646 w 44"/>
                <a:gd name="T1" fmla="*/ 2147483646 h 111"/>
                <a:gd name="T2" fmla="*/ 0 w 44"/>
                <a:gd name="T3" fmla="*/ 0 h 111"/>
                <a:gd name="T4" fmla="*/ 2147483646 w 44"/>
                <a:gd name="T5" fmla="*/ 2147483646 h 111"/>
                <a:gd name="T6" fmla="*/ 2147483646 w 44"/>
                <a:gd name="T7" fmla="*/ 2147483646 h 111"/>
                <a:gd name="T8" fmla="*/ 2147483646 w 44"/>
                <a:gd name="T9" fmla="*/ 2147483646 h 111"/>
                <a:gd name="T10" fmla="*/ 2147483646 w 44"/>
                <a:gd name="T11" fmla="*/ 2147483646 h 111"/>
                <a:gd name="T12" fmla="*/ 2147483646 w 44"/>
                <a:gd name="T13" fmla="*/ 2147483646 h 111"/>
                <a:gd name="T14" fmla="*/ 2147483646 w 44"/>
                <a:gd name="T15" fmla="*/ 2147483646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F1D81EB-663C-472A-AC48-EF9CB825E18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63" r:id="rId2"/>
    <p:sldLayoutId id="2147484464" r:id="rId3"/>
    <p:sldLayoutId id="2147484465" r:id="rId4"/>
    <p:sldLayoutId id="2147484466" r:id="rId5"/>
    <p:sldLayoutId id="2147484467" r:id="rId6"/>
    <p:sldLayoutId id="2147484468" r:id="rId7"/>
    <p:sldLayoutId id="2147484469" r:id="rId8"/>
    <p:sldLayoutId id="2147484470" r:id="rId9"/>
    <p:sldLayoutId id="2147484471" r:id="rId10"/>
    <p:sldLayoutId id="2147484472" r:id="rId11"/>
    <p:sldLayoutId id="2147484473" r:id="rId12"/>
    <p:sldLayoutId id="2147484474" r:id="rId13"/>
    <p:sldLayoutId id="2147484475" r:id="rId14"/>
    <p:sldLayoutId id="2147484476" r:id="rId15"/>
    <p:sldLayoutId id="2147484477" r:id="rId16"/>
    <p:sldLayoutId id="2147484478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778E3263-97F2-42B4-AE01-51F8F80C67F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7" r:id="rId1"/>
    <p:sldLayoutId id="2147484438" r:id="rId2"/>
    <p:sldLayoutId id="2147484439" r:id="rId3"/>
    <p:sldLayoutId id="2147484440" r:id="rId4"/>
    <p:sldLayoutId id="2147484441" r:id="rId5"/>
    <p:sldLayoutId id="2147484442" r:id="rId6"/>
    <p:sldLayoutId id="2147484443" r:id="rId7"/>
    <p:sldLayoutId id="2147484444" r:id="rId8"/>
    <p:sldLayoutId id="2147484445" r:id="rId9"/>
    <p:sldLayoutId id="2147484446" r:id="rId10"/>
    <p:sldLayoutId id="2147484447" r:id="rId11"/>
    <p:sldLayoutId id="214748447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4D4EF"/>
            </a:gs>
            <a:gs pos="10001">
              <a:srgbClr val="64D4EF"/>
            </a:gs>
            <a:gs pos="100000">
              <a:srgbClr val="06588E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6"/>
          <p:cNvGrpSpPr>
            <a:grpSpLocks/>
          </p:cNvGrpSpPr>
          <p:nvPr/>
        </p:nvGrpSpPr>
        <p:grpSpPr bwMode="auto">
          <a:xfrm>
            <a:off x="6670675" y="3894138"/>
            <a:ext cx="2470150" cy="2659062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746" y="3259666"/>
              <a:ext cx="912188" cy="91189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5724"/>
              <a:ext cx="2981857" cy="29828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1737" y="3581511"/>
              <a:ext cx="1897197" cy="189658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130" y="3433998"/>
              <a:ext cx="1740055" cy="1739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388" y="3985732"/>
              <a:ext cx="1264798" cy="12643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788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533400"/>
            <a:ext cx="6554788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9500" y="6172200"/>
            <a:ext cx="12017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8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3988" y="5578475"/>
            <a:ext cx="857250" cy="669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800">
                <a:solidFill>
                  <a:srgbClr val="0A304A"/>
                </a:solidFill>
                <a:latin typeface="Century Gothic" panose="020B0502020202020204" pitchFamily="34" charset="0"/>
              </a:defRPr>
            </a:lvl1pPr>
          </a:lstStyle>
          <a:p>
            <a:fld id="{4D55FDD8-D981-4663-860F-C6717386A9B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80" r:id="rId1"/>
    <p:sldLayoutId id="2147484448" r:id="rId2"/>
    <p:sldLayoutId id="2147484449" r:id="rId3"/>
    <p:sldLayoutId id="2147484450" r:id="rId4"/>
    <p:sldLayoutId id="2147484451" r:id="rId5"/>
    <p:sldLayoutId id="2147484452" r:id="rId6"/>
    <p:sldLayoutId id="2147484453" r:id="rId7"/>
    <p:sldLayoutId id="2147484454" r:id="rId8"/>
    <p:sldLayoutId id="2147484455" r:id="rId9"/>
    <p:sldLayoutId id="2147484456" r:id="rId10"/>
    <p:sldLayoutId id="2147484457" r:id="rId11"/>
    <p:sldLayoutId id="2147484481" r:id="rId12"/>
    <p:sldLayoutId id="2147484458" r:id="rId13"/>
    <p:sldLayoutId id="2147484482" r:id="rId14"/>
    <p:sldLayoutId id="2147484459" r:id="rId15"/>
    <p:sldLayoutId id="2147484460" r:id="rId16"/>
    <p:sldLayoutId id="2147484461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2057400"/>
            <a:ext cx="7772400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Chào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mừng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tất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các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con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học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sinh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đến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với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tiết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tập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đọc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hôm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nay!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3"/>
          <p:cNvSpPr txBox="1">
            <a:spLocks noChangeArrowheads="1"/>
          </p:cNvSpPr>
          <p:nvPr/>
        </p:nvSpPr>
        <p:spPr bwMode="auto">
          <a:xfrm>
            <a:off x="-25400" y="234950"/>
            <a:ext cx="9144000" cy="461963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     </a:t>
            </a:r>
            <a:r>
              <a:rPr lang="en-US" altLang="en-US" sz="2400" b="1">
                <a:solidFill>
                  <a:schemeClr val="bg1"/>
                </a:solidFill>
              </a:rPr>
              <a:t>TÌM HIỂU BÀI</a:t>
            </a:r>
          </a:p>
        </p:txBody>
      </p:sp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-25400" y="1204596"/>
            <a:ext cx="32766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/>
              <a:t>- </a:t>
            </a:r>
            <a:r>
              <a:rPr lang="en-US" altLang="en-US" sz="2800" b="1" dirty="0" err="1"/>
              <a:t>phô</a:t>
            </a:r>
            <a:endParaRPr lang="en-US" altLang="en-US" sz="2800" b="1" dirty="0"/>
          </a:p>
        </p:txBody>
      </p:sp>
      <p:pic>
        <p:nvPicPr>
          <p:cNvPr id="6" name="Picture 4" descr="668_binhminhweb_38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18095"/>
            <a:ext cx="6969125" cy="42480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953000" y="4572000"/>
            <a:ext cx="4632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</a:t>
            </a:r>
            <a:endParaRPr lang="en-US" alt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-144463" y="5827713"/>
            <a:ext cx="9258301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</a:rPr>
              <a:t>Cu </a:t>
            </a:r>
            <a:r>
              <a:rPr lang="en-US" altLang="en-US" sz="2400" b="1" dirty="0" err="1">
                <a:solidFill>
                  <a:schemeClr val="accent2"/>
                </a:solidFill>
              </a:rPr>
              <a:t>Tí</a:t>
            </a:r>
            <a:r>
              <a:rPr lang="en-US" altLang="en-US" sz="2400" b="1" dirty="0">
                <a:solidFill>
                  <a:schemeClr val="accent2"/>
                </a:solidFill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</a:rPr>
              <a:t>cười</a:t>
            </a:r>
            <a:r>
              <a:rPr lang="en-US" altLang="en-US" sz="2400" b="1" dirty="0">
                <a:solidFill>
                  <a:schemeClr val="accent2"/>
                </a:solidFill>
              </a:rPr>
              <a:t> </a:t>
            </a:r>
            <a:r>
              <a:rPr lang="en-US" altLang="en-US" sz="2400" b="1" dirty="0" err="1">
                <a:solidFill>
                  <a:srgbClr val="3333FF"/>
                </a:solidFill>
              </a:rPr>
              <a:t>phô</a:t>
            </a:r>
            <a:r>
              <a:rPr lang="en-US" altLang="en-US" sz="2400" b="1" dirty="0">
                <a:solidFill>
                  <a:srgbClr val="FF3300"/>
                </a:solidFill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</a:rPr>
              <a:t>hai</a:t>
            </a:r>
            <a:r>
              <a:rPr lang="en-US" altLang="en-US" sz="2400" b="1" dirty="0">
                <a:solidFill>
                  <a:schemeClr val="accent2"/>
                </a:solidFill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</a:rPr>
              <a:t>chiếc</a:t>
            </a:r>
            <a:r>
              <a:rPr lang="en-US" altLang="en-US" sz="2400" b="1" dirty="0">
                <a:solidFill>
                  <a:schemeClr val="accent2"/>
                </a:solidFill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</a:rPr>
              <a:t>răng</a:t>
            </a:r>
            <a:r>
              <a:rPr lang="en-US" altLang="en-US" sz="2400" b="1" dirty="0">
                <a:solidFill>
                  <a:schemeClr val="accent2"/>
                </a:solidFill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</a:rPr>
              <a:t>mới</a:t>
            </a:r>
            <a:r>
              <a:rPr lang="en-US" altLang="en-US" sz="2400" b="1" dirty="0">
                <a:solidFill>
                  <a:schemeClr val="accent2"/>
                </a:solidFill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</a:rPr>
              <a:t>nhú</a:t>
            </a:r>
            <a:r>
              <a:rPr lang="en-US" altLang="en-US" sz="2400" b="1" dirty="0">
                <a:solidFill>
                  <a:schemeClr val="accent2"/>
                </a:solidFill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</a:rPr>
              <a:t>trông</a:t>
            </a:r>
            <a:r>
              <a:rPr lang="en-US" altLang="en-US" sz="2400" b="1" dirty="0">
                <a:solidFill>
                  <a:schemeClr val="accent2"/>
                </a:solidFill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</a:rPr>
              <a:t>thật</a:t>
            </a:r>
            <a:r>
              <a:rPr lang="en-US" altLang="en-US" sz="2400" b="1" dirty="0">
                <a:solidFill>
                  <a:schemeClr val="accent2"/>
                </a:solidFill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</a:rPr>
              <a:t>đáng</a:t>
            </a:r>
            <a:r>
              <a:rPr lang="en-US" altLang="en-US" sz="2400" b="1" dirty="0">
                <a:solidFill>
                  <a:schemeClr val="accent2"/>
                </a:solidFill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</a:rPr>
              <a:t>yêu</a:t>
            </a:r>
            <a:r>
              <a:rPr lang="en-US" altLang="en-US" sz="2400" b="1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5320030"/>
            <a:ext cx="3810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/>
              <a:t>* </a:t>
            </a:r>
            <a:r>
              <a:rPr lang="en-US" altLang="en-US" sz="2400" b="1" dirty="0" err="1"/>
              <a:t>Đặt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câu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với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từ</a:t>
            </a:r>
            <a:r>
              <a:rPr lang="en-US" altLang="en-US" sz="2400" b="1" dirty="0"/>
              <a:t> </a:t>
            </a:r>
            <a:r>
              <a:rPr lang="en-US" altLang="en-US" sz="2400" b="1" dirty="0" err="1">
                <a:solidFill>
                  <a:srgbClr val="3333FF"/>
                </a:solidFill>
              </a:rPr>
              <a:t>phô</a:t>
            </a:r>
            <a:endParaRPr lang="en-US" altLang="en-US" sz="2400" b="1" dirty="0">
              <a:solidFill>
                <a:srgbClr val="3333FF"/>
              </a:solidFill>
            </a:endParaRPr>
          </a:p>
          <a:p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7" b="28728"/>
          <a:stretch>
            <a:fillRect/>
          </a:stretch>
        </p:blipFill>
        <p:spPr bwMode="auto">
          <a:xfrm>
            <a:off x="838200" y="1066800"/>
            <a:ext cx="7666038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9"/>
          <p:cNvSpPr txBox="1">
            <a:spLocks noChangeArrowheads="1"/>
          </p:cNvSpPr>
          <p:nvPr/>
        </p:nvSpPr>
        <p:spPr bwMode="auto">
          <a:xfrm>
            <a:off x="2362200" y="6019800"/>
            <a:ext cx="61420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dềnh</a:t>
            </a:r>
            <a:endParaRPr lang="en-US" altLang="en-US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2" name="Text Box 23"/>
          <p:cNvSpPr txBox="1">
            <a:spLocks noChangeArrowheads="1"/>
          </p:cNvSpPr>
          <p:nvPr/>
        </p:nvSpPr>
        <p:spPr bwMode="auto">
          <a:xfrm>
            <a:off x="-25400" y="234950"/>
            <a:ext cx="9144000" cy="461963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     </a:t>
            </a:r>
            <a:r>
              <a:rPr lang="en-US" altLang="en-US" sz="2400" b="1">
                <a:solidFill>
                  <a:schemeClr val="bg1"/>
                </a:solidFill>
              </a:rPr>
              <a:t>TÌM HIỂU BÀI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l="-1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2485387"/>
            <a:ext cx="533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795" name="TextBox 5"/>
          <p:cNvSpPr txBox="1">
            <a:spLocks noChangeArrowheads="1"/>
          </p:cNvSpPr>
          <p:nvPr/>
        </p:nvSpPr>
        <p:spPr bwMode="auto">
          <a:xfrm>
            <a:off x="723900" y="3581400"/>
            <a:ext cx="79248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thầm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TLCH 1: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1/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tờ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379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l="-9000" r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4"/>
          <p:cNvSpPr>
            <a:spLocks noChangeArrowheads="1"/>
          </p:cNvSpPr>
          <p:nvPr/>
        </p:nvSpPr>
        <p:spPr bwMode="auto">
          <a:xfrm>
            <a:off x="4724400" y="2743200"/>
            <a:ext cx="4419600" cy="1219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endParaRPr lang="en-US" altLang="en-US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19" name="AutoShape 5"/>
          <p:cNvSpPr>
            <a:spLocks noChangeArrowheads="1"/>
          </p:cNvSpPr>
          <p:nvPr/>
        </p:nvSpPr>
        <p:spPr bwMode="auto">
          <a:xfrm>
            <a:off x="1104900" y="3738562"/>
            <a:ext cx="3276600" cy="9144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12 w 21600"/>
              <a:gd name="T13" fmla="*/ 3312 h 21600"/>
              <a:gd name="T14" fmla="*/ 18288 w 21600"/>
              <a:gd name="T15" fmla="*/ 1828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024" y="21600"/>
                </a:lnTo>
                <a:lnTo>
                  <a:pt x="18576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57150" cmpd="thinThick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AutoShape 6"/>
          <p:cNvSpPr>
            <a:spLocks noChangeArrowheads="1"/>
          </p:cNvSpPr>
          <p:nvPr/>
        </p:nvSpPr>
        <p:spPr bwMode="auto">
          <a:xfrm>
            <a:off x="2743200" y="2362200"/>
            <a:ext cx="990600" cy="1371600"/>
          </a:xfrm>
          <a:prstGeom prst="rtTriangle">
            <a:avLst/>
          </a:prstGeom>
          <a:solidFill>
            <a:schemeClr val="bg1"/>
          </a:solidFill>
          <a:ln w="57150" cmpd="thinThick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1" name="AutoShape 7"/>
          <p:cNvSpPr>
            <a:spLocks noChangeArrowheads="1"/>
          </p:cNvSpPr>
          <p:nvPr/>
        </p:nvSpPr>
        <p:spPr bwMode="auto">
          <a:xfrm flipH="1">
            <a:off x="1676400" y="2362200"/>
            <a:ext cx="990600" cy="1371600"/>
          </a:xfrm>
          <a:prstGeom prst="rtTriangle">
            <a:avLst/>
          </a:prstGeom>
          <a:solidFill>
            <a:schemeClr val="bg1"/>
          </a:solidFill>
          <a:ln w="57150" cmpd="thinThick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l="-3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3" name="Group 68"/>
          <p:cNvGrpSpPr>
            <a:grpSpLocks/>
          </p:cNvGrpSpPr>
          <p:nvPr/>
        </p:nvGrpSpPr>
        <p:grpSpPr bwMode="auto">
          <a:xfrm>
            <a:off x="304800" y="1052513"/>
            <a:ext cx="2743200" cy="2286000"/>
            <a:chOff x="96" y="912"/>
            <a:chExt cx="1728" cy="1440"/>
          </a:xfrm>
        </p:grpSpPr>
        <p:sp>
          <p:nvSpPr>
            <p:cNvPr id="35845" name="Oval 47"/>
            <p:cNvSpPr>
              <a:spLocks noChangeArrowheads="1"/>
            </p:cNvSpPr>
            <p:nvPr/>
          </p:nvSpPr>
          <p:spPr bwMode="auto">
            <a:xfrm>
              <a:off x="576" y="1344"/>
              <a:ext cx="672" cy="576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846" name="Line 48"/>
            <p:cNvSpPr>
              <a:spLocks noChangeShapeType="1"/>
            </p:cNvSpPr>
            <p:nvPr/>
          </p:nvSpPr>
          <p:spPr bwMode="auto">
            <a:xfrm flipV="1">
              <a:off x="1248" y="1536"/>
              <a:ext cx="576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7" name="Line 49"/>
            <p:cNvSpPr>
              <a:spLocks noChangeShapeType="1"/>
            </p:cNvSpPr>
            <p:nvPr/>
          </p:nvSpPr>
          <p:spPr bwMode="auto">
            <a:xfrm>
              <a:off x="1248" y="1728"/>
              <a:ext cx="288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8" name="Line 50"/>
            <p:cNvSpPr>
              <a:spLocks noChangeShapeType="1"/>
            </p:cNvSpPr>
            <p:nvPr/>
          </p:nvSpPr>
          <p:spPr bwMode="auto">
            <a:xfrm>
              <a:off x="1008" y="1920"/>
              <a:ext cx="144" cy="43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9" name="Line 51"/>
            <p:cNvSpPr>
              <a:spLocks noChangeShapeType="1"/>
            </p:cNvSpPr>
            <p:nvPr/>
          </p:nvSpPr>
          <p:spPr bwMode="auto">
            <a:xfrm flipH="1">
              <a:off x="576" y="1920"/>
              <a:ext cx="240" cy="43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0" name="Line 52"/>
            <p:cNvSpPr>
              <a:spLocks noChangeShapeType="1"/>
            </p:cNvSpPr>
            <p:nvPr/>
          </p:nvSpPr>
          <p:spPr bwMode="auto">
            <a:xfrm>
              <a:off x="912" y="1920"/>
              <a:ext cx="0" cy="19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1" name="Line 53"/>
            <p:cNvSpPr>
              <a:spLocks noChangeShapeType="1"/>
            </p:cNvSpPr>
            <p:nvPr/>
          </p:nvSpPr>
          <p:spPr bwMode="auto">
            <a:xfrm flipH="1">
              <a:off x="480" y="1872"/>
              <a:ext cx="192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2" name="Line 54"/>
            <p:cNvSpPr>
              <a:spLocks noChangeShapeType="1"/>
            </p:cNvSpPr>
            <p:nvPr/>
          </p:nvSpPr>
          <p:spPr bwMode="auto">
            <a:xfrm flipH="1">
              <a:off x="96" y="1728"/>
              <a:ext cx="456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3" name="Line 55"/>
            <p:cNvSpPr>
              <a:spLocks noChangeShapeType="1"/>
            </p:cNvSpPr>
            <p:nvPr/>
          </p:nvSpPr>
          <p:spPr bwMode="auto">
            <a:xfrm>
              <a:off x="336" y="1536"/>
              <a:ext cx="240" cy="4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4" name="Line 56"/>
            <p:cNvSpPr>
              <a:spLocks noChangeShapeType="1"/>
            </p:cNvSpPr>
            <p:nvPr/>
          </p:nvSpPr>
          <p:spPr bwMode="auto">
            <a:xfrm>
              <a:off x="240" y="1152"/>
              <a:ext cx="384" cy="3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5" name="Line 57"/>
            <p:cNvSpPr>
              <a:spLocks noChangeShapeType="1"/>
            </p:cNvSpPr>
            <p:nvPr/>
          </p:nvSpPr>
          <p:spPr bwMode="auto">
            <a:xfrm>
              <a:off x="576" y="1152"/>
              <a:ext cx="144" cy="24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6" name="Line 58"/>
            <p:cNvSpPr>
              <a:spLocks noChangeShapeType="1"/>
            </p:cNvSpPr>
            <p:nvPr/>
          </p:nvSpPr>
          <p:spPr bwMode="auto">
            <a:xfrm>
              <a:off x="816" y="912"/>
              <a:ext cx="48" cy="43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7" name="Line 59"/>
            <p:cNvSpPr>
              <a:spLocks noChangeShapeType="1"/>
            </p:cNvSpPr>
            <p:nvPr/>
          </p:nvSpPr>
          <p:spPr bwMode="auto">
            <a:xfrm flipH="1">
              <a:off x="1008" y="1104"/>
              <a:ext cx="48" cy="24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8" name="Line 60"/>
            <p:cNvSpPr>
              <a:spLocks noChangeShapeType="1"/>
            </p:cNvSpPr>
            <p:nvPr/>
          </p:nvSpPr>
          <p:spPr bwMode="auto">
            <a:xfrm flipH="1">
              <a:off x="1104" y="1008"/>
              <a:ext cx="336" cy="38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9" name="Line 61"/>
            <p:cNvSpPr>
              <a:spLocks noChangeShapeType="1"/>
            </p:cNvSpPr>
            <p:nvPr/>
          </p:nvSpPr>
          <p:spPr bwMode="auto">
            <a:xfrm flipV="1">
              <a:off x="1224" y="1392"/>
              <a:ext cx="216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0" name="Line 62"/>
            <p:cNvSpPr>
              <a:spLocks noChangeShapeType="1"/>
            </p:cNvSpPr>
            <p:nvPr/>
          </p:nvSpPr>
          <p:spPr bwMode="auto">
            <a:xfrm>
              <a:off x="1152" y="1872"/>
              <a:ext cx="432" cy="3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1" name="Line 63"/>
            <p:cNvSpPr>
              <a:spLocks noChangeShapeType="1"/>
            </p:cNvSpPr>
            <p:nvPr/>
          </p:nvSpPr>
          <p:spPr bwMode="auto">
            <a:xfrm>
              <a:off x="1104" y="1920"/>
              <a:ext cx="192" cy="2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Cloud 2"/>
          <p:cNvSpPr/>
          <p:nvPr/>
        </p:nvSpPr>
        <p:spPr>
          <a:xfrm>
            <a:off x="2424112" y="3109913"/>
            <a:ext cx="6267450" cy="2909887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09837" y="4005263"/>
            <a:ext cx="6096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endParaRPr lang="en-US" altLang="en-US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l="-8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-76200" y="547741"/>
            <a:ext cx="9245600" cy="18716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eeform 30"/>
          <p:cNvSpPr>
            <a:spLocks/>
          </p:cNvSpPr>
          <p:nvPr/>
        </p:nvSpPr>
        <p:spPr bwMode="auto">
          <a:xfrm>
            <a:off x="635000" y="5105400"/>
            <a:ext cx="1879600" cy="228600"/>
          </a:xfrm>
          <a:custGeom>
            <a:avLst/>
            <a:gdLst>
              <a:gd name="T0" fmla="*/ 2147483646 w 1184"/>
              <a:gd name="T1" fmla="*/ 2147483646 h 464"/>
              <a:gd name="T2" fmla="*/ 2147483646 w 1184"/>
              <a:gd name="T3" fmla="*/ 2147483646 h 464"/>
              <a:gd name="T4" fmla="*/ 2147483646 w 1184"/>
              <a:gd name="T5" fmla="*/ 2147483646 h 464"/>
              <a:gd name="T6" fmla="*/ 2147483646 w 1184"/>
              <a:gd name="T7" fmla="*/ 2147483646 h 464"/>
              <a:gd name="T8" fmla="*/ 2147483646 w 1184"/>
              <a:gd name="T9" fmla="*/ 2147483646 h 464"/>
              <a:gd name="T10" fmla="*/ 2147483646 w 1184"/>
              <a:gd name="T11" fmla="*/ 2147483646 h 464"/>
              <a:gd name="T12" fmla="*/ 2147483646 w 1184"/>
              <a:gd name="T13" fmla="*/ 2147483646 h 464"/>
              <a:gd name="T14" fmla="*/ 2147483646 w 1184"/>
              <a:gd name="T15" fmla="*/ 2147483646 h 464"/>
              <a:gd name="T16" fmla="*/ 2147483646 w 1184"/>
              <a:gd name="T17" fmla="*/ 2147483646 h 464"/>
              <a:gd name="T18" fmla="*/ 2147483646 w 1184"/>
              <a:gd name="T19" fmla="*/ 2147483646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31"/>
          <p:cNvSpPr>
            <a:spLocks/>
          </p:cNvSpPr>
          <p:nvPr/>
        </p:nvSpPr>
        <p:spPr bwMode="auto">
          <a:xfrm>
            <a:off x="1066800" y="5791200"/>
            <a:ext cx="1498600" cy="228600"/>
          </a:xfrm>
          <a:custGeom>
            <a:avLst/>
            <a:gdLst>
              <a:gd name="T0" fmla="*/ 2147483646 w 1184"/>
              <a:gd name="T1" fmla="*/ 2147483646 h 464"/>
              <a:gd name="T2" fmla="*/ 2147483646 w 1184"/>
              <a:gd name="T3" fmla="*/ 2147483646 h 464"/>
              <a:gd name="T4" fmla="*/ 2147483646 w 1184"/>
              <a:gd name="T5" fmla="*/ 2147483646 h 464"/>
              <a:gd name="T6" fmla="*/ 2147483646 w 1184"/>
              <a:gd name="T7" fmla="*/ 2147483646 h 464"/>
              <a:gd name="T8" fmla="*/ 2147483646 w 1184"/>
              <a:gd name="T9" fmla="*/ 2147483646 h 464"/>
              <a:gd name="T10" fmla="*/ 2147483646 w 1184"/>
              <a:gd name="T11" fmla="*/ 2147483646 h 464"/>
              <a:gd name="T12" fmla="*/ 2147483646 w 1184"/>
              <a:gd name="T13" fmla="*/ 2147483646 h 464"/>
              <a:gd name="T14" fmla="*/ 2147483646 w 1184"/>
              <a:gd name="T15" fmla="*/ 2147483646 h 464"/>
              <a:gd name="T16" fmla="*/ 2147483646 w 1184"/>
              <a:gd name="T17" fmla="*/ 2147483646 h 464"/>
              <a:gd name="T18" fmla="*/ 2147483646 w 1184"/>
              <a:gd name="T19" fmla="*/ 2147483646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32"/>
          <p:cNvSpPr>
            <a:spLocks/>
          </p:cNvSpPr>
          <p:nvPr/>
        </p:nvSpPr>
        <p:spPr bwMode="auto">
          <a:xfrm rot="184410">
            <a:off x="2741613" y="5262563"/>
            <a:ext cx="1527175" cy="230187"/>
          </a:xfrm>
          <a:custGeom>
            <a:avLst/>
            <a:gdLst>
              <a:gd name="T0" fmla="*/ 2147483646 w 1184"/>
              <a:gd name="T1" fmla="*/ 2147483646 h 464"/>
              <a:gd name="T2" fmla="*/ 2147483646 w 1184"/>
              <a:gd name="T3" fmla="*/ 2147483646 h 464"/>
              <a:gd name="T4" fmla="*/ 2147483646 w 1184"/>
              <a:gd name="T5" fmla="*/ 2147483646 h 464"/>
              <a:gd name="T6" fmla="*/ 2147483646 w 1184"/>
              <a:gd name="T7" fmla="*/ 2147483646 h 464"/>
              <a:gd name="T8" fmla="*/ 2147483646 w 1184"/>
              <a:gd name="T9" fmla="*/ 2147483646 h 464"/>
              <a:gd name="T10" fmla="*/ 2147483646 w 1184"/>
              <a:gd name="T11" fmla="*/ 2147483646 h 464"/>
              <a:gd name="T12" fmla="*/ 2147483646 w 1184"/>
              <a:gd name="T13" fmla="*/ 2147483646 h 464"/>
              <a:gd name="T14" fmla="*/ 2147483646 w 1184"/>
              <a:gd name="T15" fmla="*/ 2147483646 h 464"/>
              <a:gd name="T16" fmla="*/ 2147483646 w 1184"/>
              <a:gd name="T17" fmla="*/ 2147483646 h 464"/>
              <a:gd name="T18" fmla="*/ 2147483646 w 1184"/>
              <a:gd name="T19" fmla="*/ 2147483646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33"/>
          <p:cNvSpPr>
            <a:spLocks/>
          </p:cNvSpPr>
          <p:nvPr/>
        </p:nvSpPr>
        <p:spPr bwMode="auto">
          <a:xfrm>
            <a:off x="3048000" y="5867400"/>
            <a:ext cx="1625600" cy="152400"/>
          </a:xfrm>
          <a:custGeom>
            <a:avLst/>
            <a:gdLst>
              <a:gd name="T0" fmla="*/ 2147483646 w 1184"/>
              <a:gd name="T1" fmla="*/ 2147483646 h 464"/>
              <a:gd name="T2" fmla="*/ 2147483646 w 1184"/>
              <a:gd name="T3" fmla="*/ 2147483646 h 464"/>
              <a:gd name="T4" fmla="*/ 2147483646 w 1184"/>
              <a:gd name="T5" fmla="*/ 2147483646 h 464"/>
              <a:gd name="T6" fmla="*/ 2147483646 w 1184"/>
              <a:gd name="T7" fmla="*/ 2147483646 h 464"/>
              <a:gd name="T8" fmla="*/ 2147483646 w 1184"/>
              <a:gd name="T9" fmla="*/ 2147483646 h 464"/>
              <a:gd name="T10" fmla="*/ 2147483646 w 1184"/>
              <a:gd name="T11" fmla="*/ 2147483646 h 464"/>
              <a:gd name="T12" fmla="*/ 2147483646 w 1184"/>
              <a:gd name="T13" fmla="*/ 2147483646 h 464"/>
              <a:gd name="T14" fmla="*/ 2147483646 w 1184"/>
              <a:gd name="T15" fmla="*/ 2147483646 h 464"/>
              <a:gd name="T16" fmla="*/ 2147483646 w 1184"/>
              <a:gd name="T17" fmla="*/ 2147483646 h 464"/>
              <a:gd name="T18" fmla="*/ 2147483646 w 1184"/>
              <a:gd name="T19" fmla="*/ 2147483646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34"/>
          <p:cNvSpPr>
            <a:spLocks/>
          </p:cNvSpPr>
          <p:nvPr/>
        </p:nvSpPr>
        <p:spPr bwMode="auto">
          <a:xfrm>
            <a:off x="5029200" y="3962400"/>
            <a:ext cx="1447800" cy="228600"/>
          </a:xfrm>
          <a:custGeom>
            <a:avLst/>
            <a:gdLst>
              <a:gd name="T0" fmla="*/ 2147483646 w 1184"/>
              <a:gd name="T1" fmla="*/ 2147483646 h 464"/>
              <a:gd name="T2" fmla="*/ 2147483646 w 1184"/>
              <a:gd name="T3" fmla="*/ 2147483646 h 464"/>
              <a:gd name="T4" fmla="*/ 2147483646 w 1184"/>
              <a:gd name="T5" fmla="*/ 2147483646 h 464"/>
              <a:gd name="T6" fmla="*/ 2147483646 w 1184"/>
              <a:gd name="T7" fmla="*/ 2147483646 h 464"/>
              <a:gd name="T8" fmla="*/ 2147483646 w 1184"/>
              <a:gd name="T9" fmla="*/ 2147483646 h 464"/>
              <a:gd name="T10" fmla="*/ 2147483646 w 1184"/>
              <a:gd name="T11" fmla="*/ 2147483646 h 464"/>
              <a:gd name="T12" fmla="*/ 2147483646 w 1184"/>
              <a:gd name="T13" fmla="*/ 2147483646 h 464"/>
              <a:gd name="T14" fmla="*/ 2147483646 w 1184"/>
              <a:gd name="T15" fmla="*/ 2147483646 h 464"/>
              <a:gd name="T16" fmla="*/ 2147483646 w 1184"/>
              <a:gd name="T17" fmla="*/ 2147483646 h 464"/>
              <a:gd name="T18" fmla="*/ 2147483646 w 1184"/>
              <a:gd name="T19" fmla="*/ 2147483646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35"/>
          <p:cNvSpPr>
            <a:spLocks/>
          </p:cNvSpPr>
          <p:nvPr/>
        </p:nvSpPr>
        <p:spPr bwMode="auto">
          <a:xfrm>
            <a:off x="6426200" y="4419600"/>
            <a:ext cx="1879600" cy="304800"/>
          </a:xfrm>
          <a:custGeom>
            <a:avLst/>
            <a:gdLst>
              <a:gd name="T0" fmla="*/ 2147483646 w 1184"/>
              <a:gd name="T1" fmla="*/ 2147483646 h 464"/>
              <a:gd name="T2" fmla="*/ 2147483646 w 1184"/>
              <a:gd name="T3" fmla="*/ 2147483646 h 464"/>
              <a:gd name="T4" fmla="*/ 2147483646 w 1184"/>
              <a:gd name="T5" fmla="*/ 2147483646 h 464"/>
              <a:gd name="T6" fmla="*/ 2147483646 w 1184"/>
              <a:gd name="T7" fmla="*/ 2147483646 h 464"/>
              <a:gd name="T8" fmla="*/ 2147483646 w 1184"/>
              <a:gd name="T9" fmla="*/ 2147483646 h 464"/>
              <a:gd name="T10" fmla="*/ 2147483646 w 1184"/>
              <a:gd name="T11" fmla="*/ 2147483646 h 464"/>
              <a:gd name="T12" fmla="*/ 2147483646 w 1184"/>
              <a:gd name="T13" fmla="*/ 2147483646 h 464"/>
              <a:gd name="T14" fmla="*/ 2147483646 w 1184"/>
              <a:gd name="T15" fmla="*/ 2147483646 h 464"/>
              <a:gd name="T16" fmla="*/ 2147483646 w 1184"/>
              <a:gd name="T17" fmla="*/ 2147483646 h 464"/>
              <a:gd name="T18" fmla="*/ 2147483646 w 1184"/>
              <a:gd name="T19" fmla="*/ 2147483646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36"/>
          <p:cNvSpPr>
            <a:spLocks/>
          </p:cNvSpPr>
          <p:nvPr/>
        </p:nvSpPr>
        <p:spPr bwMode="auto">
          <a:xfrm>
            <a:off x="3124200" y="6400800"/>
            <a:ext cx="1549400" cy="228600"/>
          </a:xfrm>
          <a:custGeom>
            <a:avLst/>
            <a:gdLst>
              <a:gd name="T0" fmla="*/ 2147483646 w 1184"/>
              <a:gd name="T1" fmla="*/ 2147483646 h 464"/>
              <a:gd name="T2" fmla="*/ 2147483646 w 1184"/>
              <a:gd name="T3" fmla="*/ 2147483646 h 464"/>
              <a:gd name="T4" fmla="*/ 2147483646 w 1184"/>
              <a:gd name="T5" fmla="*/ 2147483646 h 464"/>
              <a:gd name="T6" fmla="*/ 2147483646 w 1184"/>
              <a:gd name="T7" fmla="*/ 2147483646 h 464"/>
              <a:gd name="T8" fmla="*/ 2147483646 w 1184"/>
              <a:gd name="T9" fmla="*/ 2147483646 h 464"/>
              <a:gd name="T10" fmla="*/ 2147483646 w 1184"/>
              <a:gd name="T11" fmla="*/ 2147483646 h 464"/>
              <a:gd name="T12" fmla="*/ 2147483646 w 1184"/>
              <a:gd name="T13" fmla="*/ 2147483646 h 464"/>
              <a:gd name="T14" fmla="*/ 2147483646 w 1184"/>
              <a:gd name="T15" fmla="*/ 2147483646 h 464"/>
              <a:gd name="T16" fmla="*/ 2147483646 w 1184"/>
              <a:gd name="T17" fmla="*/ 2147483646 h 464"/>
              <a:gd name="T18" fmla="*/ 2147483646 w 1184"/>
              <a:gd name="T19" fmla="*/ 2147483646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37"/>
          <p:cNvSpPr>
            <a:spLocks/>
          </p:cNvSpPr>
          <p:nvPr/>
        </p:nvSpPr>
        <p:spPr bwMode="auto">
          <a:xfrm>
            <a:off x="990600" y="6400800"/>
            <a:ext cx="1498600" cy="228600"/>
          </a:xfrm>
          <a:custGeom>
            <a:avLst/>
            <a:gdLst>
              <a:gd name="T0" fmla="*/ 2147483646 w 1184"/>
              <a:gd name="T1" fmla="*/ 2147483646 h 464"/>
              <a:gd name="T2" fmla="*/ 2147483646 w 1184"/>
              <a:gd name="T3" fmla="*/ 2147483646 h 464"/>
              <a:gd name="T4" fmla="*/ 2147483646 w 1184"/>
              <a:gd name="T5" fmla="*/ 2147483646 h 464"/>
              <a:gd name="T6" fmla="*/ 2147483646 w 1184"/>
              <a:gd name="T7" fmla="*/ 2147483646 h 464"/>
              <a:gd name="T8" fmla="*/ 2147483646 w 1184"/>
              <a:gd name="T9" fmla="*/ 2147483646 h 464"/>
              <a:gd name="T10" fmla="*/ 2147483646 w 1184"/>
              <a:gd name="T11" fmla="*/ 2147483646 h 464"/>
              <a:gd name="T12" fmla="*/ 2147483646 w 1184"/>
              <a:gd name="T13" fmla="*/ 2147483646 h 464"/>
              <a:gd name="T14" fmla="*/ 2147483646 w 1184"/>
              <a:gd name="T15" fmla="*/ 2147483646 h 464"/>
              <a:gd name="T16" fmla="*/ 2147483646 w 1184"/>
              <a:gd name="T17" fmla="*/ 2147483646 h 464"/>
              <a:gd name="T18" fmla="*/ 2147483646 w 1184"/>
              <a:gd name="T19" fmla="*/ 2147483646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38"/>
          <p:cNvSpPr>
            <a:spLocks/>
          </p:cNvSpPr>
          <p:nvPr/>
        </p:nvSpPr>
        <p:spPr bwMode="auto">
          <a:xfrm>
            <a:off x="6934200" y="3733800"/>
            <a:ext cx="1447800" cy="152400"/>
          </a:xfrm>
          <a:custGeom>
            <a:avLst/>
            <a:gdLst>
              <a:gd name="T0" fmla="*/ 2147483646 w 1184"/>
              <a:gd name="T1" fmla="*/ 2147483646 h 464"/>
              <a:gd name="T2" fmla="*/ 2147483646 w 1184"/>
              <a:gd name="T3" fmla="*/ 2147483646 h 464"/>
              <a:gd name="T4" fmla="*/ 2147483646 w 1184"/>
              <a:gd name="T5" fmla="*/ 2147483646 h 464"/>
              <a:gd name="T6" fmla="*/ 2147483646 w 1184"/>
              <a:gd name="T7" fmla="*/ 2147483646 h 464"/>
              <a:gd name="T8" fmla="*/ 2147483646 w 1184"/>
              <a:gd name="T9" fmla="*/ 2147483646 h 464"/>
              <a:gd name="T10" fmla="*/ 2147483646 w 1184"/>
              <a:gd name="T11" fmla="*/ 2147483646 h 464"/>
              <a:gd name="T12" fmla="*/ 2147483646 w 1184"/>
              <a:gd name="T13" fmla="*/ 2147483646 h 464"/>
              <a:gd name="T14" fmla="*/ 2147483646 w 1184"/>
              <a:gd name="T15" fmla="*/ 2147483646 h 464"/>
              <a:gd name="T16" fmla="*/ 2147483646 w 1184"/>
              <a:gd name="T17" fmla="*/ 2147483646 h 464"/>
              <a:gd name="T18" fmla="*/ 2147483646 w 1184"/>
              <a:gd name="T19" fmla="*/ 2147483646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41"/>
          <p:cNvSpPr>
            <a:spLocks/>
          </p:cNvSpPr>
          <p:nvPr/>
        </p:nvSpPr>
        <p:spPr bwMode="auto">
          <a:xfrm>
            <a:off x="6934200" y="5562600"/>
            <a:ext cx="1879600" cy="304800"/>
          </a:xfrm>
          <a:custGeom>
            <a:avLst/>
            <a:gdLst>
              <a:gd name="T0" fmla="*/ 2147483646 w 1184"/>
              <a:gd name="T1" fmla="*/ 2147483646 h 464"/>
              <a:gd name="T2" fmla="*/ 2147483646 w 1184"/>
              <a:gd name="T3" fmla="*/ 2147483646 h 464"/>
              <a:gd name="T4" fmla="*/ 2147483646 w 1184"/>
              <a:gd name="T5" fmla="*/ 2147483646 h 464"/>
              <a:gd name="T6" fmla="*/ 2147483646 w 1184"/>
              <a:gd name="T7" fmla="*/ 2147483646 h 464"/>
              <a:gd name="T8" fmla="*/ 2147483646 w 1184"/>
              <a:gd name="T9" fmla="*/ 2147483646 h 464"/>
              <a:gd name="T10" fmla="*/ 2147483646 w 1184"/>
              <a:gd name="T11" fmla="*/ 2147483646 h 464"/>
              <a:gd name="T12" fmla="*/ 2147483646 w 1184"/>
              <a:gd name="T13" fmla="*/ 2147483646 h 464"/>
              <a:gd name="T14" fmla="*/ 2147483646 w 1184"/>
              <a:gd name="T15" fmla="*/ 2147483646 h 464"/>
              <a:gd name="T16" fmla="*/ 2147483646 w 1184"/>
              <a:gd name="T17" fmla="*/ 2147483646 h 464"/>
              <a:gd name="T18" fmla="*/ 2147483646 w 1184"/>
              <a:gd name="T19" fmla="*/ 2147483646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42"/>
          <p:cNvSpPr>
            <a:spLocks/>
          </p:cNvSpPr>
          <p:nvPr/>
        </p:nvSpPr>
        <p:spPr bwMode="auto">
          <a:xfrm>
            <a:off x="5715000" y="5105400"/>
            <a:ext cx="1879600" cy="304800"/>
          </a:xfrm>
          <a:custGeom>
            <a:avLst/>
            <a:gdLst>
              <a:gd name="T0" fmla="*/ 2147483646 w 1184"/>
              <a:gd name="T1" fmla="*/ 2147483646 h 464"/>
              <a:gd name="T2" fmla="*/ 2147483646 w 1184"/>
              <a:gd name="T3" fmla="*/ 2147483646 h 464"/>
              <a:gd name="T4" fmla="*/ 2147483646 w 1184"/>
              <a:gd name="T5" fmla="*/ 2147483646 h 464"/>
              <a:gd name="T6" fmla="*/ 2147483646 w 1184"/>
              <a:gd name="T7" fmla="*/ 2147483646 h 464"/>
              <a:gd name="T8" fmla="*/ 2147483646 w 1184"/>
              <a:gd name="T9" fmla="*/ 2147483646 h 464"/>
              <a:gd name="T10" fmla="*/ 2147483646 w 1184"/>
              <a:gd name="T11" fmla="*/ 2147483646 h 464"/>
              <a:gd name="T12" fmla="*/ 2147483646 w 1184"/>
              <a:gd name="T13" fmla="*/ 2147483646 h 464"/>
              <a:gd name="T14" fmla="*/ 2147483646 w 1184"/>
              <a:gd name="T15" fmla="*/ 2147483646 h 464"/>
              <a:gd name="T16" fmla="*/ 2147483646 w 1184"/>
              <a:gd name="T17" fmla="*/ 2147483646 h 464"/>
              <a:gd name="T18" fmla="*/ 2147483646 w 1184"/>
              <a:gd name="T19" fmla="*/ 2147483646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44"/>
          <p:cNvSpPr>
            <a:spLocks/>
          </p:cNvSpPr>
          <p:nvPr/>
        </p:nvSpPr>
        <p:spPr bwMode="auto">
          <a:xfrm rot="184410">
            <a:off x="4114800" y="4876800"/>
            <a:ext cx="1527175" cy="230188"/>
          </a:xfrm>
          <a:custGeom>
            <a:avLst/>
            <a:gdLst>
              <a:gd name="T0" fmla="*/ 2147483646 w 1184"/>
              <a:gd name="T1" fmla="*/ 2147483646 h 464"/>
              <a:gd name="T2" fmla="*/ 2147483646 w 1184"/>
              <a:gd name="T3" fmla="*/ 2147483646 h 464"/>
              <a:gd name="T4" fmla="*/ 2147483646 w 1184"/>
              <a:gd name="T5" fmla="*/ 2147483646 h 464"/>
              <a:gd name="T6" fmla="*/ 2147483646 w 1184"/>
              <a:gd name="T7" fmla="*/ 2147483646 h 464"/>
              <a:gd name="T8" fmla="*/ 2147483646 w 1184"/>
              <a:gd name="T9" fmla="*/ 2147483646 h 464"/>
              <a:gd name="T10" fmla="*/ 2147483646 w 1184"/>
              <a:gd name="T11" fmla="*/ 2147483646 h 464"/>
              <a:gd name="T12" fmla="*/ 2147483646 w 1184"/>
              <a:gd name="T13" fmla="*/ 2147483646 h 464"/>
              <a:gd name="T14" fmla="*/ 2147483646 w 1184"/>
              <a:gd name="T15" fmla="*/ 2147483646 h 464"/>
              <a:gd name="T16" fmla="*/ 2147483646 w 1184"/>
              <a:gd name="T17" fmla="*/ 2147483646 h 464"/>
              <a:gd name="T18" fmla="*/ 2147483646 w 1184"/>
              <a:gd name="T19" fmla="*/ 2147483646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45"/>
          <p:cNvSpPr>
            <a:spLocks/>
          </p:cNvSpPr>
          <p:nvPr/>
        </p:nvSpPr>
        <p:spPr bwMode="auto">
          <a:xfrm rot="184410">
            <a:off x="4344988" y="5410200"/>
            <a:ext cx="1527175" cy="306388"/>
          </a:xfrm>
          <a:custGeom>
            <a:avLst/>
            <a:gdLst>
              <a:gd name="T0" fmla="*/ 2147483646 w 1184"/>
              <a:gd name="T1" fmla="*/ 2147483646 h 464"/>
              <a:gd name="T2" fmla="*/ 2147483646 w 1184"/>
              <a:gd name="T3" fmla="*/ 2147483646 h 464"/>
              <a:gd name="T4" fmla="*/ 2147483646 w 1184"/>
              <a:gd name="T5" fmla="*/ 2147483646 h 464"/>
              <a:gd name="T6" fmla="*/ 2147483646 w 1184"/>
              <a:gd name="T7" fmla="*/ 2147483646 h 464"/>
              <a:gd name="T8" fmla="*/ 2147483646 w 1184"/>
              <a:gd name="T9" fmla="*/ 2147483646 h 464"/>
              <a:gd name="T10" fmla="*/ 2147483646 w 1184"/>
              <a:gd name="T11" fmla="*/ 2147483646 h 464"/>
              <a:gd name="T12" fmla="*/ 2147483646 w 1184"/>
              <a:gd name="T13" fmla="*/ 2147483646 h 464"/>
              <a:gd name="T14" fmla="*/ 2147483646 w 1184"/>
              <a:gd name="T15" fmla="*/ 2147483646 h 464"/>
              <a:gd name="T16" fmla="*/ 2147483646 w 1184"/>
              <a:gd name="T17" fmla="*/ 2147483646 h 464"/>
              <a:gd name="T18" fmla="*/ 2147483646 w 1184"/>
              <a:gd name="T19" fmla="*/ 2147483646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47"/>
          <p:cNvSpPr>
            <a:spLocks/>
          </p:cNvSpPr>
          <p:nvPr/>
        </p:nvSpPr>
        <p:spPr bwMode="auto">
          <a:xfrm rot="184410">
            <a:off x="4953000" y="6019800"/>
            <a:ext cx="1527175" cy="230188"/>
          </a:xfrm>
          <a:custGeom>
            <a:avLst/>
            <a:gdLst>
              <a:gd name="T0" fmla="*/ 2147483646 w 1184"/>
              <a:gd name="T1" fmla="*/ 2147483646 h 464"/>
              <a:gd name="T2" fmla="*/ 2147483646 w 1184"/>
              <a:gd name="T3" fmla="*/ 2147483646 h 464"/>
              <a:gd name="T4" fmla="*/ 2147483646 w 1184"/>
              <a:gd name="T5" fmla="*/ 2147483646 h 464"/>
              <a:gd name="T6" fmla="*/ 2147483646 w 1184"/>
              <a:gd name="T7" fmla="*/ 2147483646 h 464"/>
              <a:gd name="T8" fmla="*/ 2147483646 w 1184"/>
              <a:gd name="T9" fmla="*/ 2147483646 h 464"/>
              <a:gd name="T10" fmla="*/ 2147483646 w 1184"/>
              <a:gd name="T11" fmla="*/ 2147483646 h 464"/>
              <a:gd name="T12" fmla="*/ 2147483646 w 1184"/>
              <a:gd name="T13" fmla="*/ 2147483646 h 464"/>
              <a:gd name="T14" fmla="*/ 2147483646 w 1184"/>
              <a:gd name="T15" fmla="*/ 2147483646 h 464"/>
              <a:gd name="T16" fmla="*/ 2147483646 w 1184"/>
              <a:gd name="T17" fmla="*/ 2147483646 h 464"/>
              <a:gd name="T18" fmla="*/ 2147483646 w 1184"/>
              <a:gd name="T19" fmla="*/ 2147483646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48"/>
          <p:cNvSpPr>
            <a:spLocks/>
          </p:cNvSpPr>
          <p:nvPr/>
        </p:nvSpPr>
        <p:spPr bwMode="auto">
          <a:xfrm rot="184410">
            <a:off x="6629400" y="6172200"/>
            <a:ext cx="1527175" cy="230188"/>
          </a:xfrm>
          <a:custGeom>
            <a:avLst/>
            <a:gdLst>
              <a:gd name="T0" fmla="*/ 2147483646 w 1184"/>
              <a:gd name="T1" fmla="*/ 2147483646 h 464"/>
              <a:gd name="T2" fmla="*/ 2147483646 w 1184"/>
              <a:gd name="T3" fmla="*/ 2147483646 h 464"/>
              <a:gd name="T4" fmla="*/ 2147483646 w 1184"/>
              <a:gd name="T5" fmla="*/ 2147483646 h 464"/>
              <a:gd name="T6" fmla="*/ 2147483646 w 1184"/>
              <a:gd name="T7" fmla="*/ 2147483646 h 464"/>
              <a:gd name="T8" fmla="*/ 2147483646 w 1184"/>
              <a:gd name="T9" fmla="*/ 2147483646 h 464"/>
              <a:gd name="T10" fmla="*/ 2147483646 w 1184"/>
              <a:gd name="T11" fmla="*/ 2147483646 h 464"/>
              <a:gd name="T12" fmla="*/ 2147483646 w 1184"/>
              <a:gd name="T13" fmla="*/ 2147483646 h 464"/>
              <a:gd name="T14" fmla="*/ 2147483646 w 1184"/>
              <a:gd name="T15" fmla="*/ 2147483646 h 464"/>
              <a:gd name="T16" fmla="*/ 2147483646 w 1184"/>
              <a:gd name="T17" fmla="*/ 2147483646 h 464"/>
              <a:gd name="T18" fmla="*/ 2147483646 w 1184"/>
              <a:gd name="T19" fmla="*/ 2147483646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53107" y="943568"/>
            <a:ext cx="911629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indent="0">
              <a:spcBef>
                <a:spcPct val="50000"/>
              </a:spcBef>
              <a:buClrTx/>
              <a:buNone/>
            </a:pPr>
            <a:r>
              <a:rPr lang="en-US" alt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dềnh</a:t>
            </a:r>
            <a:r>
              <a:rPr lang="en-US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8" name="Group 22"/>
          <p:cNvGrpSpPr>
            <a:grpSpLocks/>
          </p:cNvGrpSpPr>
          <p:nvPr/>
        </p:nvGrpSpPr>
        <p:grpSpPr bwMode="auto">
          <a:xfrm>
            <a:off x="1524000" y="3810000"/>
            <a:ext cx="2438400" cy="1219200"/>
            <a:chOff x="288" y="1488"/>
            <a:chExt cx="2064" cy="1488"/>
          </a:xfrm>
        </p:grpSpPr>
        <p:sp>
          <p:nvSpPr>
            <p:cNvPr id="36888" name="AutoShape 23"/>
            <p:cNvSpPr>
              <a:spLocks noChangeArrowheads="1"/>
            </p:cNvSpPr>
            <p:nvPr/>
          </p:nvSpPr>
          <p:spPr bwMode="auto">
            <a:xfrm>
              <a:off x="288" y="2400"/>
              <a:ext cx="2064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07 w 21600"/>
                <a:gd name="T13" fmla="*/ 3300 h 21600"/>
                <a:gd name="T14" fmla="*/ 18293 w 21600"/>
                <a:gd name="T15" fmla="*/ 183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024" y="21600"/>
                  </a:lnTo>
                  <a:lnTo>
                    <a:pt x="1857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57150" cmpd="thinThick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9" name="AutoShape 24"/>
            <p:cNvSpPr>
              <a:spLocks noChangeArrowheads="1"/>
            </p:cNvSpPr>
            <p:nvPr/>
          </p:nvSpPr>
          <p:spPr bwMode="auto">
            <a:xfrm>
              <a:off x="1392" y="1488"/>
              <a:ext cx="624" cy="864"/>
            </a:xfrm>
            <a:prstGeom prst="rtTriangle">
              <a:avLst/>
            </a:prstGeom>
            <a:solidFill>
              <a:srgbClr val="FFFFFF"/>
            </a:solidFill>
            <a:ln w="57150" cmpd="thinThick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890" name="AutoShape 25"/>
            <p:cNvSpPr>
              <a:spLocks noChangeArrowheads="1"/>
            </p:cNvSpPr>
            <p:nvPr/>
          </p:nvSpPr>
          <p:spPr bwMode="auto">
            <a:xfrm flipH="1">
              <a:off x="720" y="1488"/>
              <a:ext cx="624" cy="864"/>
            </a:xfrm>
            <a:prstGeom prst="rtTriangle">
              <a:avLst/>
            </a:prstGeom>
            <a:solidFill>
              <a:srgbClr val="FFFFFF"/>
            </a:solidFill>
            <a:ln w="57150" cmpd="thinThick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5" name="Group 26"/>
          <p:cNvGrpSpPr>
            <a:grpSpLocks/>
          </p:cNvGrpSpPr>
          <p:nvPr/>
        </p:nvGrpSpPr>
        <p:grpSpPr bwMode="auto">
          <a:xfrm>
            <a:off x="5248275" y="3046413"/>
            <a:ext cx="1676400" cy="914400"/>
            <a:chOff x="288" y="1488"/>
            <a:chExt cx="2064" cy="1488"/>
          </a:xfrm>
        </p:grpSpPr>
        <p:sp>
          <p:nvSpPr>
            <p:cNvPr id="36885" name="AutoShape 27"/>
            <p:cNvSpPr>
              <a:spLocks noChangeArrowheads="1"/>
            </p:cNvSpPr>
            <p:nvPr/>
          </p:nvSpPr>
          <p:spPr bwMode="auto">
            <a:xfrm>
              <a:off x="288" y="2400"/>
              <a:ext cx="2064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07 w 21600"/>
                <a:gd name="T13" fmla="*/ 3300 h 21600"/>
                <a:gd name="T14" fmla="*/ 18293 w 21600"/>
                <a:gd name="T15" fmla="*/ 183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024" y="21600"/>
                  </a:lnTo>
                  <a:lnTo>
                    <a:pt x="1857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57150" cmpd="thinThick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6" name="AutoShape 28"/>
            <p:cNvSpPr>
              <a:spLocks noChangeArrowheads="1"/>
            </p:cNvSpPr>
            <p:nvPr/>
          </p:nvSpPr>
          <p:spPr bwMode="auto">
            <a:xfrm>
              <a:off x="1392" y="1488"/>
              <a:ext cx="624" cy="864"/>
            </a:xfrm>
            <a:prstGeom prst="rtTriangle">
              <a:avLst/>
            </a:prstGeom>
            <a:solidFill>
              <a:srgbClr val="FFFFFF"/>
            </a:solidFill>
            <a:ln w="57150" cmpd="thinThick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887" name="AutoShape 29"/>
            <p:cNvSpPr>
              <a:spLocks noChangeArrowheads="1"/>
            </p:cNvSpPr>
            <p:nvPr/>
          </p:nvSpPr>
          <p:spPr bwMode="auto">
            <a:xfrm flipH="1">
              <a:off x="720" y="1488"/>
              <a:ext cx="624" cy="864"/>
            </a:xfrm>
            <a:prstGeom prst="rtTriangle">
              <a:avLst/>
            </a:prstGeom>
            <a:solidFill>
              <a:srgbClr val="FFFFFF"/>
            </a:solidFill>
            <a:ln w="57150" cmpd="thinThick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l="-3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85800" y="2743200"/>
            <a:ext cx="8839200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rgbClr val="3333FF"/>
                </a:solidFill>
                <a:latin typeface="Arial" panose="020B0604020202020204" pitchFamily="34" charset="0"/>
              </a:rPr>
              <a:t>* </a:t>
            </a:r>
            <a:r>
              <a:rPr lang="en-US" altLang="en-US" sz="2800" b="1" dirty="0" err="1">
                <a:solidFill>
                  <a:srgbClr val="3333FF"/>
                </a:solidFill>
                <a:latin typeface="Arial" panose="020B0604020202020204" pitchFamily="34" charset="0"/>
              </a:rPr>
              <a:t>Đọc</a:t>
            </a:r>
            <a:r>
              <a:rPr lang="en-US" altLang="en-US" sz="2800" b="1" dirty="0">
                <a:solidFill>
                  <a:srgbClr val="3333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Arial" panose="020B0604020202020204" pitchFamily="34" charset="0"/>
              </a:rPr>
              <a:t>thầm</a:t>
            </a:r>
            <a:r>
              <a:rPr lang="en-US" altLang="en-US" sz="2800" b="1" dirty="0">
                <a:solidFill>
                  <a:srgbClr val="3333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Arial" panose="020B0604020202020204" pitchFamily="34" charset="0"/>
              </a:rPr>
              <a:t>cả</a:t>
            </a:r>
            <a:r>
              <a:rPr lang="en-US" altLang="en-US" sz="2800" b="1" dirty="0">
                <a:solidFill>
                  <a:srgbClr val="3333FF"/>
                </a:solidFill>
                <a:latin typeface="Arial" panose="020B0604020202020204" pitchFamily="34" charset="0"/>
              </a:rPr>
              <a:t> bài </a:t>
            </a:r>
            <a:r>
              <a:rPr lang="en-US" altLang="en-US" sz="2800" b="1" dirty="0" err="1">
                <a:solidFill>
                  <a:srgbClr val="3333FF"/>
                </a:solidFill>
                <a:latin typeface="Arial" panose="020B0604020202020204" pitchFamily="34" charset="0"/>
              </a:rPr>
              <a:t>thơ</a:t>
            </a:r>
            <a:r>
              <a:rPr lang="en-US" altLang="en-US" sz="2800" b="1" dirty="0">
                <a:solidFill>
                  <a:srgbClr val="3333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Arial" panose="020B0604020202020204" pitchFamily="34" charset="0"/>
              </a:rPr>
              <a:t>suy</a:t>
            </a:r>
            <a:r>
              <a:rPr lang="en-US" altLang="en-US" sz="2800" b="1" dirty="0">
                <a:solidFill>
                  <a:srgbClr val="3333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Arial" panose="020B0604020202020204" pitchFamily="34" charset="0"/>
              </a:rPr>
              <a:t>nghĩ</a:t>
            </a:r>
            <a:r>
              <a:rPr lang="en-US" altLang="en-US" sz="2800" b="1" dirty="0">
                <a:solidFill>
                  <a:srgbClr val="3333FF"/>
                </a:solidFill>
                <a:latin typeface="Arial" panose="020B0604020202020204" pitchFamily="34" charset="0"/>
              </a:rPr>
              <a:t> TLCH 2: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rgbClr val="3333FF"/>
                </a:solidFill>
                <a:latin typeface="Arial" panose="020B0604020202020204" pitchFamily="34" charset="0"/>
              </a:rPr>
              <a:t>2/ </a:t>
            </a:r>
            <a:r>
              <a:rPr lang="en-US" altLang="en-US" sz="2800" b="1" dirty="0" err="1">
                <a:solidFill>
                  <a:srgbClr val="3333FF"/>
                </a:solidFill>
                <a:latin typeface="Arial" panose="020B0604020202020204" pitchFamily="34" charset="0"/>
              </a:rPr>
              <a:t>Hãy</a:t>
            </a:r>
            <a:r>
              <a:rPr lang="en-US" altLang="en-US" sz="2800" b="1" dirty="0">
                <a:solidFill>
                  <a:srgbClr val="3333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Arial" panose="020B0604020202020204" pitchFamily="34" charset="0"/>
              </a:rPr>
              <a:t>tả</a:t>
            </a:r>
            <a:r>
              <a:rPr lang="en-US" altLang="en-US" sz="2800" b="1" dirty="0">
                <a:solidFill>
                  <a:srgbClr val="3333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Arial" panose="020B0604020202020204" pitchFamily="34" charset="0"/>
              </a:rPr>
              <a:t>bức</a:t>
            </a:r>
            <a:r>
              <a:rPr lang="en-US" altLang="en-US" sz="2800" b="1" dirty="0">
                <a:solidFill>
                  <a:srgbClr val="3333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Arial" panose="020B0604020202020204" pitchFamily="34" charset="0"/>
              </a:rPr>
              <a:t>tranh</a:t>
            </a:r>
            <a:r>
              <a:rPr lang="en-US" altLang="en-US" sz="2800" b="1" dirty="0">
                <a:solidFill>
                  <a:srgbClr val="3333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Arial" panose="020B0604020202020204" pitchFamily="34" charset="0"/>
              </a:rPr>
              <a:t>cắt</a:t>
            </a:r>
            <a:r>
              <a:rPr lang="en-US" altLang="en-US" sz="2800" b="1" dirty="0">
                <a:solidFill>
                  <a:srgbClr val="3333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Arial" panose="020B0604020202020204" pitchFamily="34" charset="0"/>
              </a:rPr>
              <a:t>dán</a:t>
            </a:r>
            <a:r>
              <a:rPr lang="en-US" altLang="en-US" sz="2800" b="1" dirty="0">
                <a:solidFill>
                  <a:srgbClr val="3333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Arial" panose="020B0604020202020204" pitchFamily="34" charset="0"/>
              </a:rPr>
              <a:t>giấy</a:t>
            </a:r>
            <a:r>
              <a:rPr lang="en-US" altLang="en-US" sz="2800" b="1" dirty="0">
                <a:solidFill>
                  <a:srgbClr val="3333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Arial" panose="020B0604020202020204" pitchFamily="34" charset="0"/>
              </a:rPr>
              <a:t>của</a:t>
            </a:r>
            <a:r>
              <a:rPr lang="en-US" altLang="en-US" sz="2800" b="1" dirty="0">
                <a:solidFill>
                  <a:srgbClr val="3333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Arial" panose="020B0604020202020204" pitchFamily="34" charset="0"/>
              </a:rPr>
              <a:t>cô</a:t>
            </a:r>
            <a:r>
              <a:rPr lang="en-US" altLang="en-US" sz="2800" b="1" dirty="0">
                <a:solidFill>
                  <a:srgbClr val="3333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Arial" panose="020B0604020202020204" pitchFamily="34" charset="0"/>
              </a:rPr>
              <a:t>giáo</a:t>
            </a:r>
            <a:r>
              <a:rPr lang="en-US" altLang="en-US" sz="2800" b="1" dirty="0">
                <a:solidFill>
                  <a:srgbClr val="3333FF"/>
                </a:solidFill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2057400" y="762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400" b="1" i="1">
              <a:latin typeface=".VnTime" panose="020B7200000000000000" pitchFamily="34" charset="0"/>
            </a:endParaRPr>
          </a:p>
        </p:txBody>
      </p:sp>
      <p:grpSp>
        <p:nvGrpSpPr>
          <p:cNvPr id="65558" name="Group 22"/>
          <p:cNvGrpSpPr>
            <a:grpSpLocks/>
          </p:cNvGrpSpPr>
          <p:nvPr/>
        </p:nvGrpSpPr>
        <p:grpSpPr bwMode="auto">
          <a:xfrm>
            <a:off x="1524000" y="3810000"/>
            <a:ext cx="2438400" cy="1219200"/>
            <a:chOff x="288" y="1488"/>
            <a:chExt cx="2064" cy="1488"/>
          </a:xfrm>
        </p:grpSpPr>
        <p:sp>
          <p:nvSpPr>
            <p:cNvPr id="38954" name="AutoShape 23"/>
            <p:cNvSpPr>
              <a:spLocks noChangeArrowheads="1"/>
            </p:cNvSpPr>
            <p:nvPr/>
          </p:nvSpPr>
          <p:spPr bwMode="auto">
            <a:xfrm>
              <a:off x="288" y="2400"/>
              <a:ext cx="2064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07 w 21600"/>
                <a:gd name="T13" fmla="*/ 3300 h 21600"/>
                <a:gd name="T14" fmla="*/ 18293 w 21600"/>
                <a:gd name="T15" fmla="*/ 183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024" y="21600"/>
                  </a:lnTo>
                  <a:lnTo>
                    <a:pt x="1857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57150" cmpd="thinThick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5" name="AutoShape 24"/>
            <p:cNvSpPr>
              <a:spLocks noChangeArrowheads="1"/>
            </p:cNvSpPr>
            <p:nvPr/>
          </p:nvSpPr>
          <p:spPr bwMode="auto">
            <a:xfrm>
              <a:off x="1392" y="1488"/>
              <a:ext cx="624" cy="864"/>
            </a:xfrm>
            <a:prstGeom prst="rtTriangle">
              <a:avLst/>
            </a:prstGeom>
            <a:solidFill>
              <a:srgbClr val="FFFFFF"/>
            </a:solidFill>
            <a:ln w="57150" cmpd="thinThick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38956" name="AutoShape 25"/>
            <p:cNvSpPr>
              <a:spLocks noChangeArrowheads="1"/>
            </p:cNvSpPr>
            <p:nvPr/>
          </p:nvSpPr>
          <p:spPr bwMode="auto">
            <a:xfrm flipH="1">
              <a:off x="720" y="1488"/>
              <a:ext cx="624" cy="864"/>
            </a:xfrm>
            <a:prstGeom prst="rtTriangle">
              <a:avLst/>
            </a:prstGeom>
            <a:solidFill>
              <a:srgbClr val="FFFFFF"/>
            </a:solidFill>
            <a:ln w="57150" cmpd="thinThick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</p:grpSp>
      <p:grpSp>
        <p:nvGrpSpPr>
          <p:cNvPr id="65562" name="Group 26"/>
          <p:cNvGrpSpPr>
            <a:grpSpLocks/>
          </p:cNvGrpSpPr>
          <p:nvPr/>
        </p:nvGrpSpPr>
        <p:grpSpPr bwMode="auto">
          <a:xfrm>
            <a:off x="5248275" y="3046413"/>
            <a:ext cx="1676400" cy="914400"/>
            <a:chOff x="288" y="1488"/>
            <a:chExt cx="2064" cy="1488"/>
          </a:xfrm>
        </p:grpSpPr>
        <p:sp>
          <p:nvSpPr>
            <p:cNvPr id="38951" name="AutoShape 27"/>
            <p:cNvSpPr>
              <a:spLocks noChangeArrowheads="1"/>
            </p:cNvSpPr>
            <p:nvPr/>
          </p:nvSpPr>
          <p:spPr bwMode="auto">
            <a:xfrm>
              <a:off x="288" y="2400"/>
              <a:ext cx="2064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07 w 21600"/>
                <a:gd name="T13" fmla="*/ 3300 h 21600"/>
                <a:gd name="T14" fmla="*/ 18293 w 21600"/>
                <a:gd name="T15" fmla="*/ 183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024" y="21600"/>
                  </a:lnTo>
                  <a:lnTo>
                    <a:pt x="1857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57150" cmpd="thinThick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2" name="AutoShape 28"/>
            <p:cNvSpPr>
              <a:spLocks noChangeArrowheads="1"/>
            </p:cNvSpPr>
            <p:nvPr/>
          </p:nvSpPr>
          <p:spPr bwMode="auto">
            <a:xfrm>
              <a:off x="1392" y="1488"/>
              <a:ext cx="624" cy="864"/>
            </a:xfrm>
            <a:prstGeom prst="rtTriangle">
              <a:avLst/>
            </a:prstGeom>
            <a:solidFill>
              <a:srgbClr val="FFFFFF"/>
            </a:solidFill>
            <a:ln w="57150" cmpd="thinThick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38953" name="AutoShape 29"/>
            <p:cNvSpPr>
              <a:spLocks noChangeArrowheads="1"/>
            </p:cNvSpPr>
            <p:nvPr/>
          </p:nvSpPr>
          <p:spPr bwMode="auto">
            <a:xfrm flipH="1">
              <a:off x="720" y="1488"/>
              <a:ext cx="624" cy="864"/>
            </a:xfrm>
            <a:prstGeom prst="rtTriangle">
              <a:avLst/>
            </a:prstGeom>
            <a:solidFill>
              <a:srgbClr val="FFFFFF"/>
            </a:solidFill>
            <a:ln w="57150" cmpd="thinThick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</p:grpSp>
      <p:sp>
        <p:nvSpPr>
          <p:cNvPr id="65566" name="Freeform 30"/>
          <p:cNvSpPr>
            <a:spLocks/>
          </p:cNvSpPr>
          <p:nvPr/>
        </p:nvSpPr>
        <p:spPr bwMode="auto">
          <a:xfrm>
            <a:off x="635000" y="5105400"/>
            <a:ext cx="1879600" cy="228600"/>
          </a:xfrm>
          <a:custGeom>
            <a:avLst/>
            <a:gdLst>
              <a:gd name="T0" fmla="*/ 2147483646 w 1184"/>
              <a:gd name="T1" fmla="*/ 2147483646 h 464"/>
              <a:gd name="T2" fmla="*/ 2147483646 w 1184"/>
              <a:gd name="T3" fmla="*/ 2147483646 h 464"/>
              <a:gd name="T4" fmla="*/ 2147483646 w 1184"/>
              <a:gd name="T5" fmla="*/ 2147483646 h 464"/>
              <a:gd name="T6" fmla="*/ 2147483646 w 1184"/>
              <a:gd name="T7" fmla="*/ 2147483646 h 464"/>
              <a:gd name="T8" fmla="*/ 2147483646 w 1184"/>
              <a:gd name="T9" fmla="*/ 2147483646 h 464"/>
              <a:gd name="T10" fmla="*/ 2147483646 w 1184"/>
              <a:gd name="T11" fmla="*/ 2147483646 h 464"/>
              <a:gd name="T12" fmla="*/ 2147483646 w 1184"/>
              <a:gd name="T13" fmla="*/ 2147483646 h 464"/>
              <a:gd name="T14" fmla="*/ 2147483646 w 1184"/>
              <a:gd name="T15" fmla="*/ 2147483646 h 464"/>
              <a:gd name="T16" fmla="*/ 2147483646 w 1184"/>
              <a:gd name="T17" fmla="*/ 2147483646 h 464"/>
              <a:gd name="T18" fmla="*/ 2147483646 w 1184"/>
              <a:gd name="T19" fmla="*/ 2147483646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7" name="Freeform 31"/>
          <p:cNvSpPr>
            <a:spLocks/>
          </p:cNvSpPr>
          <p:nvPr/>
        </p:nvSpPr>
        <p:spPr bwMode="auto">
          <a:xfrm>
            <a:off x="1066800" y="5791200"/>
            <a:ext cx="1498600" cy="228600"/>
          </a:xfrm>
          <a:custGeom>
            <a:avLst/>
            <a:gdLst>
              <a:gd name="T0" fmla="*/ 2147483646 w 1184"/>
              <a:gd name="T1" fmla="*/ 2147483646 h 464"/>
              <a:gd name="T2" fmla="*/ 2147483646 w 1184"/>
              <a:gd name="T3" fmla="*/ 2147483646 h 464"/>
              <a:gd name="T4" fmla="*/ 2147483646 w 1184"/>
              <a:gd name="T5" fmla="*/ 2147483646 h 464"/>
              <a:gd name="T6" fmla="*/ 2147483646 w 1184"/>
              <a:gd name="T7" fmla="*/ 2147483646 h 464"/>
              <a:gd name="T8" fmla="*/ 2147483646 w 1184"/>
              <a:gd name="T9" fmla="*/ 2147483646 h 464"/>
              <a:gd name="T10" fmla="*/ 2147483646 w 1184"/>
              <a:gd name="T11" fmla="*/ 2147483646 h 464"/>
              <a:gd name="T12" fmla="*/ 2147483646 w 1184"/>
              <a:gd name="T13" fmla="*/ 2147483646 h 464"/>
              <a:gd name="T14" fmla="*/ 2147483646 w 1184"/>
              <a:gd name="T15" fmla="*/ 2147483646 h 464"/>
              <a:gd name="T16" fmla="*/ 2147483646 w 1184"/>
              <a:gd name="T17" fmla="*/ 2147483646 h 464"/>
              <a:gd name="T18" fmla="*/ 2147483646 w 1184"/>
              <a:gd name="T19" fmla="*/ 2147483646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8" name="Freeform 32"/>
          <p:cNvSpPr>
            <a:spLocks/>
          </p:cNvSpPr>
          <p:nvPr/>
        </p:nvSpPr>
        <p:spPr bwMode="auto">
          <a:xfrm rot="184410">
            <a:off x="2741613" y="5262563"/>
            <a:ext cx="1527175" cy="230187"/>
          </a:xfrm>
          <a:custGeom>
            <a:avLst/>
            <a:gdLst>
              <a:gd name="T0" fmla="*/ 2147483646 w 1184"/>
              <a:gd name="T1" fmla="*/ 2147483646 h 464"/>
              <a:gd name="T2" fmla="*/ 2147483646 w 1184"/>
              <a:gd name="T3" fmla="*/ 2147483646 h 464"/>
              <a:gd name="T4" fmla="*/ 2147483646 w 1184"/>
              <a:gd name="T5" fmla="*/ 2147483646 h 464"/>
              <a:gd name="T6" fmla="*/ 2147483646 w 1184"/>
              <a:gd name="T7" fmla="*/ 2147483646 h 464"/>
              <a:gd name="T8" fmla="*/ 2147483646 w 1184"/>
              <a:gd name="T9" fmla="*/ 2147483646 h 464"/>
              <a:gd name="T10" fmla="*/ 2147483646 w 1184"/>
              <a:gd name="T11" fmla="*/ 2147483646 h 464"/>
              <a:gd name="T12" fmla="*/ 2147483646 w 1184"/>
              <a:gd name="T13" fmla="*/ 2147483646 h 464"/>
              <a:gd name="T14" fmla="*/ 2147483646 w 1184"/>
              <a:gd name="T15" fmla="*/ 2147483646 h 464"/>
              <a:gd name="T16" fmla="*/ 2147483646 w 1184"/>
              <a:gd name="T17" fmla="*/ 2147483646 h 464"/>
              <a:gd name="T18" fmla="*/ 2147483646 w 1184"/>
              <a:gd name="T19" fmla="*/ 2147483646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9" name="Freeform 33"/>
          <p:cNvSpPr>
            <a:spLocks/>
          </p:cNvSpPr>
          <p:nvPr/>
        </p:nvSpPr>
        <p:spPr bwMode="auto">
          <a:xfrm>
            <a:off x="3048000" y="5867400"/>
            <a:ext cx="1625600" cy="152400"/>
          </a:xfrm>
          <a:custGeom>
            <a:avLst/>
            <a:gdLst>
              <a:gd name="T0" fmla="*/ 2147483646 w 1184"/>
              <a:gd name="T1" fmla="*/ 2147483646 h 464"/>
              <a:gd name="T2" fmla="*/ 2147483646 w 1184"/>
              <a:gd name="T3" fmla="*/ 2147483646 h 464"/>
              <a:gd name="T4" fmla="*/ 2147483646 w 1184"/>
              <a:gd name="T5" fmla="*/ 2147483646 h 464"/>
              <a:gd name="T6" fmla="*/ 2147483646 w 1184"/>
              <a:gd name="T7" fmla="*/ 2147483646 h 464"/>
              <a:gd name="T8" fmla="*/ 2147483646 w 1184"/>
              <a:gd name="T9" fmla="*/ 2147483646 h 464"/>
              <a:gd name="T10" fmla="*/ 2147483646 w 1184"/>
              <a:gd name="T11" fmla="*/ 2147483646 h 464"/>
              <a:gd name="T12" fmla="*/ 2147483646 w 1184"/>
              <a:gd name="T13" fmla="*/ 2147483646 h 464"/>
              <a:gd name="T14" fmla="*/ 2147483646 w 1184"/>
              <a:gd name="T15" fmla="*/ 2147483646 h 464"/>
              <a:gd name="T16" fmla="*/ 2147483646 w 1184"/>
              <a:gd name="T17" fmla="*/ 2147483646 h 464"/>
              <a:gd name="T18" fmla="*/ 2147483646 w 1184"/>
              <a:gd name="T19" fmla="*/ 2147483646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70" name="Freeform 34"/>
          <p:cNvSpPr>
            <a:spLocks/>
          </p:cNvSpPr>
          <p:nvPr/>
        </p:nvSpPr>
        <p:spPr bwMode="auto">
          <a:xfrm>
            <a:off x="5029200" y="3962400"/>
            <a:ext cx="1447800" cy="228600"/>
          </a:xfrm>
          <a:custGeom>
            <a:avLst/>
            <a:gdLst>
              <a:gd name="T0" fmla="*/ 2147483646 w 1184"/>
              <a:gd name="T1" fmla="*/ 2147483646 h 464"/>
              <a:gd name="T2" fmla="*/ 2147483646 w 1184"/>
              <a:gd name="T3" fmla="*/ 2147483646 h 464"/>
              <a:gd name="T4" fmla="*/ 2147483646 w 1184"/>
              <a:gd name="T5" fmla="*/ 2147483646 h 464"/>
              <a:gd name="T6" fmla="*/ 2147483646 w 1184"/>
              <a:gd name="T7" fmla="*/ 2147483646 h 464"/>
              <a:gd name="T8" fmla="*/ 2147483646 w 1184"/>
              <a:gd name="T9" fmla="*/ 2147483646 h 464"/>
              <a:gd name="T10" fmla="*/ 2147483646 w 1184"/>
              <a:gd name="T11" fmla="*/ 2147483646 h 464"/>
              <a:gd name="T12" fmla="*/ 2147483646 w 1184"/>
              <a:gd name="T13" fmla="*/ 2147483646 h 464"/>
              <a:gd name="T14" fmla="*/ 2147483646 w 1184"/>
              <a:gd name="T15" fmla="*/ 2147483646 h 464"/>
              <a:gd name="T16" fmla="*/ 2147483646 w 1184"/>
              <a:gd name="T17" fmla="*/ 2147483646 h 464"/>
              <a:gd name="T18" fmla="*/ 2147483646 w 1184"/>
              <a:gd name="T19" fmla="*/ 2147483646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71" name="Freeform 35"/>
          <p:cNvSpPr>
            <a:spLocks/>
          </p:cNvSpPr>
          <p:nvPr/>
        </p:nvSpPr>
        <p:spPr bwMode="auto">
          <a:xfrm>
            <a:off x="6426200" y="4419600"/>
            <a:ext cx="1879600" cy="304800"/>
          </a:xfrm>
          <a:custGeom>
            <a:avLst/>
            <a:gdLst>
              <a:gd name="T0" fmla="*/ 2147483646 w 1184"/>
              <a:gd name="T1" fmla="*/ 2147483646 h 464"/>
              <a:gd name="T2" fmla="*/ 2147483646 w 1184"/>
              <a:gd name="T3" fmla="*/ 2147483646 h 464"/>
              <a:gd name="T4" fmla="*/ 2147483646 w 1184"/>
              <a:gd name="T5" fmla="*/ 2147483646 h 464"/>
              <a:gd name="T6" fmla="*/ 2147483646 w 1184"/>
              <a:gd name="T7" fmla="*/ 2147483646 h 464"/>
              <a:gd name="T8" fmla="*/ 2147483646 w 1184"/>
              <a:gd name="T9" fmla="*/ 2147483646 h 464"/>
              <a:gd name="T10" fmla="*/ 2147483646 w 1184"/>
              <a:gd name="T11" fmla="*/ 2147483646 h 464"/>
              <a:gd name="T12" fmla="*/ 2147483646 w 1184"/>
              <a:gd name="T13" fmla="*/ 2147483646 h 464"/>
              <a:gd name="T14" fmla="*/ 2147483646 w 1184"/>
              <a:gd name="T15" fmla="*/ 2147483646 h 464"/>
              <a:gd name="T16" fmla="*/ 2147483646 w 1184"/>
              <a:gd name="T17" fmla="*/ 2147483646 h 464"/>
              <a:gd name="T18" fmla="*/ 2147483646 w 1184"/>
              <a:gd name="T19" fmla="*/ 2147483646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72" name="Freeform 36"/>
          <p:cNvSpPr>
            <a:spLocks/>
          </p:cNvSpPr>
          <p:nvPr/>
        </p:nvSpPr>
        <p:spPr bwMode="auto">
          <a:xfrm>
            <a:off x="3124200" y="6400800"/>
            <a:ext cx="1549400" cy="228600"/>
          </a:xfrm>
          <a:custGeom>
            <a:avLst/>
            <a:gdLst>
              <a:gd name="T0" fmla="*/ 2147483646 w 1184"/>
              <a:gd name="T1" fmla="*/ 2147483646 h 464"/>
              <a:gd name="T2" fmla="*/ 2147483646 w 1184"/>
              <a:gd name="T3" fmla="*/ 2147483646 h 464"/>
              <a:gd name="T4" fmla="*/ 2147483646 w 1184"/>
              <a:gd name="T5" fmla="*/ 2147483646 h 464"/>
              <a:gd name="T6" fmla="*/ 2147483646 w 1184"/>
              <a:gd name="T7" fmla="*/ 2147483646 h 464"/>
              <a:gd name="T8" fmla="*/ 2147483646 w 1184"/>
              <a:gd name="T9" fmla="*/ 2147483646 h 464"/>
              <a:gd name="T10" fmla="*/ 2147483646 w 1184"/>
              <a:gd name="T11" fmla="*/ 2147483646 h 464"/>
              <a:gd name="T12" fmla="*/ 2147483646 w 1184"/>
              <a:gd name="T13" fmla="*/ 2147483646 h 464"/>
              <a:gd name="T14" fmla="*/ 2147483646 w 1184"/>
              <a:gd name="T15" fmla="*/ 2147483646 h 464"/>
              <a:gd name="T16" fmla="*/ 2147483646 w 1184"/>
              <a:gd name="T17" fmla="*/ 2147483646 h 464"/>
              <a:gd name="T18" fmla="*/ 2147483646 w 1184"/>
              <a:gd name="T19" fmla="*/ 2147483646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73" name="Freeform 37"/>
          <p:cNvSpPr>
            <a:spLocks/>
          </p:cNvSpPr>
          <p:nvPr/>
        </p:nvSpPr>
        <p:spPr bwMode="auto">
          <a:xfrm>
            <a:off x="990600" y="6400800"/>
            <a:ext cx="1498600" cy="228600"/>
          </a:xfrm>
          <a:custGeom>
            <a:avLst/>
            <a:gdLst>
              <a:gd name="T0" fmla="*/ 2147483646 w 1184"/>
              <a:gd name="T1" fmla="*/ 2147483646 h 464"/>
              <a:gd name="T2" fmla="*/ 2147483646 w 1184"/>
              <a:gd name="T3" fmla="*/ 2147483646 h 464"/>
              <a:gd name="T4" fmla="*/ 2147483646 w 1184"/>
              <a:gd name="T5" fmla="*/ 2147483646 h 464"/>
              <a:gd name="T6" fmla="*/ 2147483646 w 1184"/>
              <a:gd name="T7" fmla="*/ 2147483646 h 464"/>
              <a:gd name="T8" fmla="*/ 2147483646 w 1184"/>
              <a:gd name="T9" fmla="*/ 2147483646 h 464"/>
              <a:gd name="T10" fmla="*/ 2147483646 w 1184"/>
              <a:gd name="T11" fmla="*/ 2147483646 h 464"/>
              <a:gd name="T12" fmla="*/ 2147483646 w 1184"/>
              <a:gd name="T13" fmla="*/ 2147483646 h 464"/>
              <a:gd name="T14" fmla="*/ 2147483646 w 1184"/>
              <a:gd name="T15" fmla="*/ 2147483646 h 464"/>
              <a:gd name="T16" fmla="*/ 2147483646 w 1184"/>
              <a:gd name="T17" fmla="*/ 2147483646 h 464"/>
              <a:gd name="T18" fmla="*/ 2147483646 w 1184"/>
              <a:gd name="T19" fmla="*/ 2147483646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74" name="Freeform 38"/>
          <p:cNvSpPr>
            <a:spLocks/>
          </p:cNvSpPr>
          <p:nvPr/>
        </p:nvSpPr>
        <p:spPr bwMode="auto">
          <a:xfrm>
            <a:off x="6934200" y="3733800"/>
            <a:ext cx="1447800" cy="152400"/>
          </a:xfrm>
          <a:custGeom>
            <a:avLst/>
            <a:gdLst>
              <a:gd name="T0" fmla="*/ 2147483646 w 1184"/>
              <a:gd name="T1" fmla="*/ 2147483646 h 464"/>
              <a:gd name="T2" fmla="*/ 2147483646 w 1184"/>
              <a:gd name="T3" fmla="*/ 2147483646 h 464"/>
              <a:gd name="T4" fmla="*/ 2147483646 w 1184"/>
              <a:gd name="T5" fmla="*/ 2147483646 h 464"/>
              <a:gd name="T6" fmla="*/ 2147483646 w 1184"/>
              <a:gd name="T7" fmla="*/ 2147483646 h 464"/>
              <a:gd name="T8" fmla="*/ 2147483646 w 1184"/>
              <a:gd name="T9" fmla="*/ 2147483646 h 464"/>
              <a:gd name="T10" fmla="*/ 2147483646 w 1184"/>
              <a:gd name="T11" fmla="*/ 2147483646 h 464"/>
              <a:gd name="T12" fmla="*/ 2147483646 w 1184"/>
              <a:gd name="T13" fmla="*/ 2147483646 h 464"/>
              <a:gd name="T14" fmla="*/ 2147483646 w 1184"/>
              <a:gd name="T15" fmla="*/ 2147483646 h 464"/>
              <a:gd name="T16" fmla="*/ 2147483646 w 1184"/>
              <a:gd name="T17" fmla="*/ 2147483646 h 464"/>
              <a:gd name="T18" fmla="*/ 2147483646 w 1184"/>
              <a:gd name="T19" fmla="*/ 2147483646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77" name="Freeform 41"/>
          <p:cNvSpPr>
            <a:spLocks/>
          </p:cNvSpPr>
          <p:nvPr/>
        </p:nvSpPr>
        <p:spPr bwMode="auto">
          <a:xfrm>
            <a:off x="6934200" y="5562600"/>
            <a:ext cx="1879600" cy="304800"/>
          </a:xfrm>
          <a:custGeom>
            <a:avLst/>
            <a:gdLst>
              <a:gd name="T0" fmla="*/ 2147483646 w 1184"/>
              <a:gd name="T1" fmla="*/ 2147483646 h 464"/>
              <a:gd name="T2" fmla="*/ 2147483646 w 1184"/>
              <a:gd name="T3" fmla="*/ 2147483646 h 464"/>
              <a:gd name="T4" fmla="*/ 2147483646 w 1184"/>
              <a:gd name="T5" fmla="*/ 2147483646 h 464"/>
              <a:gd name="T6" fmla="*/ 2147483646 w 1184"/>
              <a:gd name="T7" fmla="*/ 2147483646 h 464"/>
              <a:gd name="T8" fmla="*/ 2147483646 w 1184"/>
              <a:gd name="T9" fmla="*/ 2147483646 h 464"/>
              <a:gd name="T10" fmla="*/ 2147483646 w 1184"/>
              <a:gd name="T11" fmla="*/ 2147483646 h 464"/>
              <a:gd name="T12" fmla="*/ 2147483646 w 1184"/>
              <a:gd name="T13" fmla="*/ 2147483646 h 464"/>
              <a:gd name="T14" fmla="*/ 2147483646 w 1184"/>
              <a:gd name="T15" fmla="*/ 2147483646 h 464"/>
              <a:gd name="T16" fmla="*/ 2147483646 w 1184"/>
              <a:gd name="T17" fmla="*/ 2147483646 h 464"/>
              <a:gd name="T18" fmla="*/ 2147483646 w 1184"/>
              <a:gd name="T19" fmla="*/ 2147483646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78" name="Freeform 42"/>
          <p:cNvSpPr>
            <a:spLocks/>
          </p:cNvSpPr>
          <p:nvPr/>
        </p:nvSpPr>
        <p:spPr bwMode="auto">
          <a:xfrm>
            <a:off x="5715000" y="5105400"/>
            <a:ext cx="1879600" cy="304800"/>
          </a:xfrm>
          <a:custGeom>
            <a:avLst/>
            <a:gdLst>
              <a:gd name="T0" fmla="*/ 2147483646 w 1184"/>
              <a:gd name="T1" fmla="*/ 2147483646 h 464"/>
              <a:gd name="T2" fmla="*/ 2147483646 w 1184"/>
              <a:gd name="T3" fmla="*/ 2147483646 h 464"/>
              <a:gd name="T4" fmla="*/ 2147483646 w 1184"/>
              <a:gd name="T5" fmla="*/ 2147483646 h 464"/>
              <a:gd name="T6" fmla="*/ 2147483646 w 1184"/>
              <a:gd name="T7" fmla="*/ 2147483646 h 464"/>
              <a:gd name="T8" fmla="*/ 2147483646 w 1184"/>
              <a:gd name="T9" fmla="*/ 2147483646 h 464"/>
              <a:gd name="T10" fmla="*/ 2147483646 w 1184"/>
              <a:gd name="T11" fmla="*/ 2147483646 h 464"/>
              <a:gd name="T12" fmla="*/ 2147483646 w 1184"/>
              <a:gd name="T13" fmla="*/ 2147483646 h 464"/>
              <a:gd name="T14" fmla="*/ 2147483646 w 1184"/>
              <a:gd name="T15" fmla="*/ 2147483646 h 464"/>
              <a:gd name="T16" fmla="*/ 2147483646 w 1184"/>
              <a:gd name="T17" fmla="*/ 2147483646 h 464"/>
              <a:gd name="T18" fmla="*/ 2147483646 w 1184"/>
              <a:gd name="T19" fmla="*/ 2147483646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80" name="Freeform 44"/>
          <p:cNvSpPr>
            <a:spLocks/>
          </p:cNvSpPr>
          <p:nvPr/>
        </p:nvSpPr>
        <p:spPr bwMode="auto">
          <a:xfrm rot="184410">
            <a:off x="4114800" y="4876800"/>
            <a:ext cx="1527175" cy="230188"/>
          </a:xfrm>
          <a:custGeom>
            <a:avLst/>
            <a:gdLst>
              <a:gd name="T0" fmla="*/ 2147483646 w 1184"/>
              <a:gd name="T1" fmla="*/ 2147483646 h 464"/>
              <a:gd name="T2" fmla="*/ 2147483646 w 1184"/>
              <a:gd name="T3" fmla="*/ 2147483646 h 464"/>
              <a:gd name="T4" fmla="*/ 2147483646 w 1184"/>
              <a:gd name="T5" fmla="*/ 2147483646 h 464"/>
              <a:gd name="T6" fmla="*/ 2147483646 w 1184"/>
              <a:gd name="T7" fmla="*/ 2147483646 h 464"/>
              <a:gd name="T8" fmla="*/ 2147483646 w 1184"/>
              <a:gd name="T9" fmla="*/ 2147483646 h 464"/>
              <a:gd name="T10" fmla="*/ 2147483646 w 1184"/>
              <a:gd name="T11" fmla="*/ 2147483646 h 464"/>
              <a:gd name="T12" fmla="*/ 2147483646 w 1184"/>
              <a:gd name="T13" fmla="*/ 2147483646 h 464"/>
              <a:gd name="T14" fmla="*/ 2147483646 w 1184"/>
              <a:gd name="T15" fmla="*/ 2147483646 h 464"/>
              <a:gd name="T16" fmla="*/ 2147483646 w 1184"/>
              <a:gd name="T17" fmla="*/ 2147483646 h 464"/>
              <a:gd name="T18" fmla="*/ 2147483646 w 1184"/>
              <a:gd name="T19" fmla="*/ 2147483646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81" name="Freeform 45"/>
          <p:cNvSpPr>
            <a:spLocks/>
          </p:cNvSpPr>
          <p:nvPr/>
        </p:nvSpPr>
        <p:spPr bwMode="auto">
          <a:xfrm rot="184410">
            <a:off x="4344988" y="5410200"/>
            <a:ext cx="1527175" cy="306388"/>
          </a:xfrm>
          <a:custGeom>
            <a:avLst/>
            <a:gdLst>
              <a:gd name="T0" fmla="*/ 2147483646 w 1184"/>
              <a:gd name="T1" fmla="*/ 2147483646 h 464"/>
              <a:gd name="T2" fmla="*/ 2147483646 w 1184"/>
              <a:gd name="T3" fmla="*/ 2147483646 h 464"/>
              <a:gd name="T4" fmla="*/ 2147483646 w 1184"/>
              <a:gd name="T5" fmla="*/ 2147483646 h 464"/>
              <a:gd name="T6" fmla="*/ 2147483646 w 1184"/>
              <a:gd name="T7" fmla="*/ 2147483646 h 464"/>
              <a:gd name="T8" fmla="*/ 2147483646 w 1184"/>
              <a:gd name="T9" fmla="*/ 2147483646 h 464"/>
              <a:gd name="T10" fmla="*/ 2147483646 w 1184"/>
              <a:gd name="T11" fmla="*/ 2147483646 h 464"/>
              <a:gd name="T12" fmla="*/ 2147483646 w 1184"/>
              <a:gd name="T13" fmla="*/ 2147483646 h 464"/>
              <a:gd name="T14" fmla="*/ 2147483646 w 1184"/>
              <a:gd name="T15" fmla="*/ 2147483646 h 464"/>
              <a:gd name="T16" fmla="*/ 2147483646 w 1184"/>
              <a:gd name="T17" fmla="*/ 2147483646 h 464"/>
              <a:gd name="T18" fmla="*/ 2147483646 w 1184"/>
              <a:gd name="T19" fmla="*/ 2147483646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83" name="Freeform 47"/>
          <p:cNvSpPr>
            <a:spLocks/>
          </p:cNvSpPr>
          <p:nvPr/>
        </p:nvSpPr>
        <p:spPr bwMode="auto">
          <a:xfrm rot="184410">
            <a:off x="4953000" y="6019800"/>
            <a:ext cx="1527175" cy="230188"/>
          </a:xfrm>
          <a:custGeom>
            <a:avLst/>
            <a:gdLst>
              <a:gd name="T0" fmla="*/ 2147483646 w 1184"/>
              <a:gd name="T1" fmla="*/ 2147483646 h 464"/>
              <a:gd name="T2" fmla="*/ 2147483646 w 1184"/>
              <a:gd name="T3" fmla="*/ 2147483646 h 464"/>
              <a:gd name="T4" fmla="*/ 2147483646 w 1184"/>
              <a:gd name="T5" fmla="*/ 2147483646 h 464"/>
              <a:gd name="T6" fmla="*/ 2147483646 w 1184"/>
              <a:gd name="T7" fmla="*/ 2147483646 h 464"/>
              <a:gd name="T8" fmla="*/ 2147483646 w 1184"/>
              <a:gd name="T9" fmla="*/ 2147483646 h 464"/>
              <a:gd name="T10" fmla="*/ 2147483646 w 1184"/>
              <a:gd name="T11" fmla="*/ 2147483646 h 464"/>
              <a:gd name="T12" fmla="*/ 2147483646 w 1184"/>
              <a:gd name="T13" fmla="*/ 2147483646 h 464"/>
              <a:gd name="T14" fmla="*/ 2147483646 w 1184"/>
              <a:gd name="T15" fmla="*/ 2147483646 h 464"/>
              <a:gd name="T16" fmla="*/ 2147483646 w 1184"/>
              <a:gd name="T17" fmla="*/ 2147483646 h 464"/>
              <a:gd name="T18" fmla="*/ 2147483646 w 1184"/>
              <a:gd name="T19" fmla="*/ 2147483646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84" name="Freeform 48"/>
          <p:cNvSpPr>
            <a:spLocks/>
          </p:cNvSpPr>
          <p:nvPr/>
        </p:nvSpPr>
        <p:spPr bwMode="auto">
          <a:xfrm rot="184410">
            <a:off x="6629400" y="6172200"/>
            <a:ext cx="1527175" cy="230188"/>
          </a:xfrm>
          <a:custGeom>
            <a:avLst/>
            <a:gdLst>
              <a:gd name="T0" fmla="*/ 2147483646 w 1184"/>
              <a:gd name="T1" fmla="*/ 2147483646 h 464"/>
              <a:gd name="T2" fmla="*/ 2147483646 w 1184"/>
              <a:gd name="T3" fmla="*/ 2147483646 h 464"/>
              <a:gd name="T4" fmla="*/ 2147483646 w 1184"/>
              <a:gd name="T5" fmla="*/ 2147483646 h 464"/>
              <a:gd name="T6" fmla="*/ 2147483646 w 1184"/>
              <a:gd name="T7" fmla="*/ 2147483646 h 464"/>
              <a:gd name="T8" fmla="*/ 2147483646 w 1184"/>
              <a:gd name="T9" fmla="*/ 2147483646 h 464"/>
              <a:gd name="T10" fmla="*/ 2147483646 w 1184"/>
              <a:gd name="T11" fmla="*/ 2147483646 h 464"/>
              <a:gd name="T12" fmla="*/ 2147483646 w 1184"/>
              <a:gd name="T13" fmla="*/ 2147483646 h 464"/>
              <a:gd name="T14" fmla="*/ 2147483646 w 1184"/>
              <a:gd name="T15" fmla="*/ 2147483646 h 464"/>
              <a:gd name="T16" fmla="*/ 2147483646 w 1184"/>
              <a:gd name="T17" fmla="*/ 2147483646 h 464"/>
              <a:gd name="T18" fmla="*/ 2147483646 w 1184"/>
              <a:gd name="T19" fmla="*/ 2147483646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85" name="AutoShape 49"/>
          <p:cNvSpPr>
            <a:spLocks noChangeArrowheads="1"/>
          </p:cNvSpPr>
          <p:nvPr/>
        </p:nvSpPr>
        <p:spPr bwMode="auto">
          <a:xfrm>
            <a:off x="2384323" y="1812926"/>
            <a:ext cx="6132512" cy="69532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altLang="en-US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603" name="Oval 67"/>
          <p:cNvSpPr>
            <a:spLocks noChangeArrowheads="1"/>
          </p:cNvSpPr>
          <p:nvPr/>
        </p:nvSpPr>
        <p:spPr bwMode="auto">
          <a:xfrm>
            <a:off x="852488" y="2116138"/>
            <a:ext cx="1066800" cy="914400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65604" name="Line 68"/>
          <p:cNvSpPr>
            <a:spLocks noChangeShapeType="1"/>
          </p:cNvSpPr>
          <p:nvPr/>
        </p:nvSpPr>
        <p:spPr bwMode="auto">
          <a:xfrm flipV="1">
            <a:off x="1905000" y="2362200"/>
            <a:ext cx="914400" cy="152400"/>
          </a:xfrm>
          <a:prstGeom prst="line">
            <a:avLst/>
          </a:prstGeom>
          <a:noFill/>
          <a:ln w="9525">
            <a:solidFill>
              <a:srgbClr val="FFCC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05" name="Line 69"/>
          <p:cNvSpPr>
            <a:spLocks noChangeShapeType="1"/>
          </p:cNvSpPr>
          <p:nvPr/>
        </p:nvSpPr>
        <p:spPr bwMode="auto">
          <a:xfrm>
            <a:off x="1905000" y="2667000"/>
            <a:ext cx="457200" cy="152400"/>
          </a:xfrm>
          <a:prstGeom prst="line">
            <a:avLst/>
          </a:prstGeom>
          <a:noFill/>
          <a:ln w="9525">
            <a:solidFill>
              <a:srgbClr val="FFCC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06" name="Line 70"/>
          <p:cNvSpPr>
            <a:spLocks noChangeShapeType="1"/>
          </p:cNvSpPr>
          <p:nvPr/>
        </p:nvSpPr>
        <p:spPr bwMode="auto">
          <a:xfrm>
            <a:off x="1524000" y="2971800"/>
            <a:ext cx="228600" cy="685800"/>
          </a:xfrm>
          <a:prstGeom prst="line">
            <a:avLst/>
          </a:prstGeom>
          <a:noFill/>
          <a:ln w="9525">
            <a:solidFill>
              <a:srgbClr val="FFCC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07" name="Line 71"/>
          <p:cNvSpPr>
            <a:spLocks noChangeShapeType="1"/>
          </p:cNvSpPr>
          <p:nvPr/>
        </p:nvSpPr>
        <p:spPr bwMode="auto">
          <a:xfrm flipH="1">
            <a:off x="838200" y="2971800"/>
            <a:ext cx="381000" cy="685800"/>
          </a:xfrm>
          <a:prstGeom prst="line">
            <a:avLst/>
          </a:prstGeom>
          <a:noFill/>
          <a:ln w="9525">
            <a:solidFill>
              <a:srgbClr val="FFCC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08" name="Line 72"/>
          <p:cNvSpPr>
            <a:spLocks noChangeShapeType="1"/>
          </p:cNvSpPr>
          <p:nvPr/>
        </p:nvSpPr>
        <p:spPr bwMode="auto">
          <a:xfrm>
            <a:off x="1371600" y="2971800"/>
            <a:ext cx="0" cy="304800"/>
          </a:xfrm>
          <a:prstGeom prst="line">
            <a:avLst/>
          </a:prstGeom>
          <a:noFill/>
          <a:ln w="9525">
            <a:solidFill>
              <a:srgbClr val="FFCC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09" name="Line 73"/>
          <p:cNvSpPr>
            <a:spLocks noChangeShapeType="1"/>
          </p:cNvSpPr>
          <p:nvPr/>
        </p:nvSpPr>
        <p:spPr bwMode="auto">
          <a:xfrm flipH="1">
            <a:off x="685800" y="2895600"/>
            <a:ext cx="304800" cy="228600"/>
          </a:xfrm>
          <a:prstGeom prst="line">
            <a:avLst/>
          </a:prstGeom>
          <a:noFill/>
          <a:ln w="9525">
            <a:solidFill>
              <a:srgbClr val="FFCC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10" name="Line 74"/>
          <p:cNvSpPr>
            <a:spLocks noChangeShapeType="1"/>
          </p:cNvSpPr>
          <p:nvPr/>
        </p:nvSpPr>
        <p:spPr bwMode="auto">
          <a:xfrm flipH="1">
            <a:off x="76200" y="2667000"/>
            <a:ext cx="723900" cy="152400"/>
          </a:xfrm>
          <a:prstGeom prst="line">
            <a:avLst/>
          </a:prstGeom>
          <a:noFill/>
          <a:ln w="9525">
            <a:solidFill>
              <a:srgbClr val="FFCC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11" name="Line 75"/>
          <p:cNvSpPr>
            <a:spLocks noChangeShapeType="1"/>
          </p:cNvSpPr>
          <p:nvPr/>
        </p:nvSpPr>
        <p:spPr bwMode="auto">
          <a:xfrm>
            <a:off x="457200" y="2362200"/>
            <a:ext cx="381000" cy="76200"/>
          </a:xfrm>
          <a:prstGeom prst="line">
            <a:avLst/>
          </a:prstGeom>
          <a:noFill/>
          <a:ln w="9525">
            <a:solidFill>
              <a:srgbClr val="FFCC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12" name="Line 76"/>
          <p:cNvSpPr>
            <a:spLocks noChangeShapeType="1"/>
          </p:cNvSpPr>
          <p:nvPr/>
        </p:nvSpPr>
        <p:spPr bwMode="auto">
          <a:xfrm>
            <a:off x="304800" y="1752600"/>
            <a:ext cx="609600" cy="533400"/>
          </a:xfrm>
          <a:prstGeom prst="line">
            <a:avLst/>
          </a:prstGeom>
          <a:noFill/>
          <a:ln w="9525">
            <a:solidFill>
              <a:srgbClr val="FFCC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13" name="Line 77"/>
          <p:cNvSpPr>
            <a:spLocks noChangeShapeType="1"/>
          </p:cNvSpPr>
          <p:nvPr/>
        </p:nvSpPr>
        <p:spPr bwMode="auto">
          <a:xfrm>
            <a:off x="838200" y="1752600"/>
            <a:ext cx="228600" cy="381000"/>
          </a:xfrm>
          <a:prstGeom prst="line">
            <a:avLst/>
          </a:prstGeom>
          <a:noFill/>
          <a:ln w="9525">
            <a:solidFill>
              <a:srgbClr val="FFCC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14" name="Line 78"/>
          <p:cNvSpPr>
            <a:spLocks noChangeShapeType="1"/>
          </p:cNvSpPr>
          <p:nvPr/>
        </p:nvSpPr>
        <p:spPr bwMode="auto">
          <a:xfrm>
            <a:off x="1219200" y="1371600"/>
            <a:ext cx="76200" cy="685800"/>
          </a:xfrm>
          <a:prstGeom prst="line">
            <a:avLst/>
          </a:prstGeom>
          <a:noFill/>
          <a:ln w="9525">
            <a:solidFill>
              <a:srgbClr val="FFCC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15" name="Line 79"/>
          <p:cNvSpPr>
            <a:spLocks noChangeShapeType="1"/>
          </p:cNvSpPr>
          <p:nvPr/>
        </p:nvSpPr>
        <p:spPr bwMode="auto">
          <a:xfrm flipH="1">
            <a:off x="1524000" y="1676400"/>
            <a:ext cx="76200" cy="381000"/>
          </a:xfrm>
          <a:prstGeom prst="line">
            <a:avLst/>
          </a:prstGeom>
          <a:noFill/>
          <a:ln w="9525">
            <a:solidFill>
              <a:srgbClr val="FFCC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16" name="Line 80"/>
          <p:cNvSpPr>
            <a:spLocks noChangeShapeType="1"/>
          </p:cNvSpPr>
          <p:nvPr/>
        </p:nvSpPr>
        <p:spPr bwMode="auto">
          <a:xfrm flipH="1">
            <a:off x="1676400" y="1524000"/>
            <a:ext cx="533400" cy="609600"/>
          </a:xfrm>
          <a:prstGeom prst="line">
            <a:avLst/>
          </a:prstGeom>
          <a:noFill/>
          <a:ln w="9525">
            <a:solidFill>
              <a:srgbClr val="FFCC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17" name="Line 81"/>
          <p:cNvSpPr>
            <a:spLocks noChangeShapeType="1"/>
          </p:cNvSpPr>
          <p:nvPr/>
        </p:nvSpPr>
        <p:spPr bwMode="auto">
          <a:xfrm flipV="1">
            <a:off x="1866900" y="2133600"/>
            <a:ext cx="342900" cy="152400"/>
          </a:xfrm>
          <a:prstGeom prst="line">
            <a:avLst/>
          </a:prstGeom>
          <a:noFill/>
          <a:ln w="9525">
            <a:solidFill>
              <a:srgbClr val="FFCC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18" name="Line 82"/>
          <p:cNvSpPr>
            <a:spLocks noChangeShapeType="1"/>
          </p:cNvSpPr>
          <p:nvPr/>
        </p:nvSpPr>
        <p:spPr bwMode="auto">
          <a:xfrm>
            <a:off x="1752600" y="2895600"/>
            <a:ext cx="685800" cy="533400"/>
          </a:xfrm>
          <a:prstGeom prst="line">
            <a:avLst/>
          </a:prstGeom>
          <a:noFill/>
          <a:ln w="9525">
            <a:solidFill>
              <a:srgbClr val="FFCC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19" name="Line 83"/>
          <p:cNvSpPr>
            <a:spLocks noChangeShapeType="1"/>
          </p:cNvSpPr>
          <p:nvPr/>
        </p:nvSpPr>
        <p:spPr bwMode="auto">
          <a:xfrm>
            <a:off x="1676400" y="2971800"/>
            <a:ext cx="304800" cy="457200"/>
          </a:xfrm>
          <a:prstGeom prst="line">
            <a:avLst/>
          </a:prstGeom>
          <a:noFill/>
          <a:ln w="9525">
            <a:solidFill>
              <a:srgbClr val="FFCC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-25400" y="112494"/>
            <a:ext cx="88392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sản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làm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từ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bàn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tay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cô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46" name="Oval Callout 45"/>
          <p:cNvSpPr/>
          <p:nvPr/>
        </p:nvSpPr>
        <p:spPr>
          <a:xfrm>
            <a:off x="351539" y="3255324"/>
            <a:ext cx="2387010" cy="975083"/>
          </a:xfrm>
          <a:prstGeom prst="wedgeEllipseCallout">
            <a:avLst>
              <a:gd name="adj1" fmla="val 53346"/>
              <a:gd name="adj2" fmla="val 76688"/>
            </a:avLst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thuyền</a:t>
            </a:r>
            <a:endParaRPr lang="en-US" sz="2000" dirty="0"/>
          </a:p>
        </p:txBody>
      </p:sp>
      <p:sp>
        <p:nvSpPr>
          <p:cNvPr id="47" name="Oval Callout 46"/>
          <p:cNvSpPr/>
          <p:nvPr/>
        </p:nvSpPr>
        <p:spPr>
          <a:xfrm>
            <a:off x="4751388" y="545011"/>
            <a:ext cx="3325812" cy="1419225"/>
          </a:xfrm>
          <a:prstGeom prst="wedgeEllipseCallout">
            <a:avLst>
              <a:gd name="adj1" fmla="val -153451"/>
              <a:gd name="adj2" fmla="val 54175"/>
            </a:avLst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tỏa</a:t>
            </a:r>
            <a:endParaRPr lang="en-US" sz="2000" dirty="0"/>
          </a:p>
        </p:txBody>
      </p:sp>
      <p:sp>
        <p:nvSpPr>
          <p:cNvPr id="48" name="Oval Callout 47"/>
          <p:cNvSpPr/>
          <p:nvPr/>
        </p:nvSpPr>
        <p:spPr>
          <a:xfrm>
            <a:off x="6461919" y="2532776"/>
            <a:ext cx="2180117" cy="743824"/>
          </a:xfrm>
          <a:prstGeom prst="wedgeEllipseCallout">
            <a:avLst>
              <a:gd name="adj1" fmla="val -13151"/>
              <a:gd name="adj2" fmla="val 179573"/>
            </a:avLst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dập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dềnh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5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656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56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56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6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6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6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6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6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6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6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5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5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5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5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5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5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6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5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5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5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65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65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65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65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65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65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85" grpId="0" animBg="1"/>
      <p:bldP spid="65603" grpId="0" animBg="1"/>
      <p:bldP spid="46" grpId="0" animBg="1"/>
      <p:bldP spid="47" grpId="0" animBg="1"/>
      <p:bldP spid="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97875" y="1828800"/>
            <a:ext cx="4145526" cy="39703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miêu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buổi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minh.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thuyền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cong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cong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xinh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xắn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dập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dềnh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mênh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mông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đang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phô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tia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rực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rỡ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9940" name="TextBox 6"/>
          <p:cNvSpPr txBox="1">
            <a:spLocks noChangeArrowheads="1"/>
          </p:cNvSpPr>
          <p:nvPr/>
        </p:nvSpPr>
        <p:spPr bwMode="auto">
          <a:xfrm>
            <a:off x="0" y="21034"/>
            <a:ext cx="89154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thầm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bài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suy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TLCH 2: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2/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6" name="Picture 7" descr="SSGP22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239" y="2081202"/>
            <a:ext cx="4468761" cy="34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99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57200" y="1824037"/>
            <a:ext cx="85344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cuối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TLCH 3:</a:t>
            </a:r>
          </a:p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3/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cuối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bài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457200" y="4004469"/>
            <a:ext cx="8229600" cy="1600200"/>
          </a:xfrm>
          <a:prstGeom prst="flowChartAlternateProcess">
            <a:avLst/>
          </a:prstGeom>
          <a:solidFill>
            <a:schemeClr val="tx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09600" y="4444207"/>
            <a:ext cx="6934200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altLang="en-US" sz="28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altLang="en-US" sz="28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altLang="en-US" sz="28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altLang="en-US" sz="28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altLang="en-US" sz="28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altLang="en-US" sz="28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khéo</a:t>
            </a:r>
            <a:r>
              <a:rPr lang="en-US" altLang="en-US" sz="28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léo</a:t>
            </a:r>
            <a:r>
              <a:rPr lang="en-US" altLang="en-US" sz="28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altLang="en-US" sz="28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altLang="en-US" sz="28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altLang="en-US" sz="28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altLang="en-US" sz="28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altLang="en-US" sz="28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altLang="en-US" sz="28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altLang="en-US" sz="28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altLang="en-US" sz="28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altLang="en-US" sz="28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</a:t>
            </a:r>
            <a:r>
              <a:rPr lang="en-US" altLang="en-US" sz="28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2057400" y="762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pic>
        <p:nvPicPr>
          <p:cNvPr id="26633" name="Picture 7" descr="DSC_00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95487"/>
            <a:ext cx="7273925" cy="424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610" name="AutoShape 10"/>
          <p:cNvSpPr>
            <a:spLocks noChangeArrowheads="1"/>
          </p:cNvSpPr>
          <p:nvPr/>
        </p:nvSpPr>
        <p:spPr bwMode="auto">
          <a:xfrm>
            <a:off x="0" y="1438275"/>
            <a:ext cx="2971800" cy="554037"/>
          </a:xfrm>
          <a:prstGeom prst="wedgeRoundRectCallout">
            <a:avLst>
              <a:gd name="adj1" fmla="val 29380"/>
              <a:gd name="adj2" fmla="val 105014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629" name="Rectangle 13"/>
          <p:cNvSpPr>
            <a:spLocks noChangeArrowheads="1"/>
          </p:cNvSpPr>
          <p:nvPr/>
        </p:nvSpPr>
        <p:spPr bwMode="auto">
          <a:xfrm>
            <a:off x="3648075" y="460375"/>
            <a:ext cx="1431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b="1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743200" y="914400"/>
            <a:ext cx="304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tay cô giáo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791200" y="1130300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Trọng Hoàn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 animBg="1"/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l="-1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0"/>
            <a:ext cx="8534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Bài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léo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2895600"/>
            <a:ext cx="64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54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Giọng</a:t>
            </a:r>
            <a:r>
              <a:rPr lang="en-US" sz="54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54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54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nhẹ</a:t>
            </a:r>
            <a:r>
              <a:rPr lang="en-US" sz="54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nhàng</a:t>
            </a:r>
            <a:r>
              <a:rPr lang="en-US" sz="54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54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54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endParaRPr lang="en-US" sz="5400" b="1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60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2895600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54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54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54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endParaRPr lang="en-US" sz="5400" b="1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79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Line 24"/>
          <p:cNvSpPr>
            <a:spLocks noChangeShapeType="1"/>
          </p:cNvSpPr>
          <p:nvPr/>
        </p:nvSpPr>
        <p:spPr bwMode="auto">
          <a:xfrm>
            <a:off x="4648200" y="685800"/>
            <a:ext cx="0" cy="6172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1" name="AutoShape 25"/>
          <p:cNvSpPr>
            <a:spLocks noChangeArrowheads="1"/>
          </p:cNvSpPr>
          <p:nvPr/>
        </p:nvSpPr>
        <p:spPr bwMode="auto">
          <a:xfrm>
            <a:off x="228600" y="914400"/>
            <a:ext cx="4191000" cy="259080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3012" name="Text Box 26"/>
          <p:cNvSpPr txBox="1">
            <a:spLocks noChangeArrowheads="1"/>
          </p:cNvSpPr>
          <p:nvPr/>
        </p:nvSpPr>
        <p:spPr bwMode="auto">
          <a:xfrm>
            <a:off x="533242" y="1062039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Một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tờ</a:t>
            </a:r>
            <a:endParaRPr lang="en-US" altLang="en-US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3013" name="AutoShape 27"/>
          <p:cNvSpPr>
            <a:spLocks noChangeArrowheads="1"/>
          </p:cNvSpPr>
          <p:nvPr/>
        </p:nvSpPr>
        <p:spPr bwMode="auto">
          <a:xfrm>
            <a:off x="228600" y="3733800"/>
            <a:ext cx="4191000" cy="274320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3014" name="Text Box 28"/>
          <p:cNvSpPr txBox="1">
            <a:spLocks noChangeArrowheads="1"/>
          </p:cNvSpPr>
          <p:nvPr/>
        </p:nvSpPr>
        <p:spPr bwMode="auto">
          <a:xfrm>
            <a:off x="457200" y="40386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 Một </a:t>
            </a:r>
          </a:p>
        </p:txBody>
      </p:sp>
      <p:sp>
        <p:nvSpPr>
          <p:cNvPr id="43015" name="Text Box 29"/>
          <p:cNvSpPr txBox="1">
            <a:spLocks noChangeArrowheads="1"/>
          </p:cNvSpPr>
          <p:nvPr/>
        </p:nvSpPr>
        <p:spPr bwMode="auto">
          <a:xfrm>
            <a:off x="4800600" y="6858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3016" name="AutoShape 30"/>
          <p:cNvSpPr>
            <a:spLocks noChangeArrowheads="1"/>
          </p:cNvSpPr>
          <p:nvPr/>
        </p:nvSpPr>
        <p:spPr bwMode="auto">
          <a:xfrm>
            <a:off x="4953000" y="762000"/>
            <a:ext cx="4191000" cy="198120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3017" name="AutoShape 33"/>
          <p:cNvSpPr>
            <a:spLocks noChangeArrowheads="1"/>
          </p:cNvSpPr>
          <p:nvPr/>
        </p:nvSpPr>
        <p:spPr bwMode="auto">
          <a:xfrm>
            <a:off x="4800600" y="3048000"/>
            <a:ext cx="4114800" cy="190500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3018" name="AutoShape 36"/>
          <p:cNvSpPr>
            <a:spLocks noChangeArrowheads="1"/>
          </p:cNvSpPr>
          <p:nvPr/>
        </p:nvSpPr>
        <p:spPr bwMode="auto">
          <a:xfrm>
            <a:off x="4800600" y="5105400"/>
            <a:ext cx="4114800" cy="106680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3019" name="Text Box 38"/>
          <p:cNvSpPr txBox="1">
            <a:spLocks noChangeArrowheads="1"/>
          </p:cNvSpPr>
          <p:nvPr/>
        </p:nvSpPr>
        <p:spPr bwMode="auto">
          <a:xfrm>
            <a:off x="1905000" y="1143000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3020" name="AutoShape 39"/>
          <p:cNvSpPr>
            <a:spLocks noChangeArrowheads="1"/>
          </p:cNvSpPr>
          <p:nvPr/>
        </p:nvSpPr>
        <p:spPr bwMode="auto">
          <a:xfrm>
            <a:off x="228600" y="906463"/>
            <a:ext cx="4191000" cy="259080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3021" name="Text Box 40"/>
          <p:cNvSpPr txBox="1">
            <a:spLocks noChangeArrowheads="1"/>
          </p:cNvSpPr>
          <p:nvPr/>
        </p:nvSpPr>
        <p:spPr bwMode="auto">
          <a:xfrm>
            <a:off x="457200" y="1066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 Một</a:t>
            </a:r>
          </a:p>
        </p:txBody>
      </p:sp>
      <p:sp>
        <p:nvSpPr>
          <p:cNvPr id="19497" name="Text Box 41"/>
          <p:cNvSpPr txBox="1">
            <a:spLocks noChangeArrowheads="1"/>
          </p:cNvSpPr>
          <p:nvPr/>
        </p:nvSpPr>
        <p:spPr bwMode="auto">
          <a:xfrm>
            <a:off x="1066800" y="10668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 tờ</a:t>
            </a:r>
          </a:p>
        </p:txBody>
      </p:sp>
      <p:sp>
        <p:nvSpPr>
          <p:cNvPr id="19498" name="Text Box 42"/>
          <p:cNvSpPr txBox="1">
            <a:spLocks noChangeArrowheads="1"/>
          </p:cNvSpPr>
          <p:nvPr/>
        </p:nvSpPr>
        <p:spPr bwMode="auto">
          <a:xfrm>
            <a:off x="1447800" y="10668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giấy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trắng</a:t>
            </a:r>
            <a:endParaRPr lang="en-US" altLang="en-US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3024" name="Text Box 43"/>
          <p:cNvSpPr txBox="1">
            <a:spLocks noChangeArrowheads="1"/>
          </p:cNvSpPr>
          <p:nvPr/>
        </p:nvSpPr>
        <p:spPr bwMode="auto">
          <a:xfrm>
            <a:off x="533400" y="1668463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9500" name="Text Box 44"/>
          <p:cNvSpPr txBox="1">
            <a:spLocks noChangeArrowheads="1"/>
          </p:cNvSpPr>
          <p:nvPr/>
        </p:nvSpPr>
        <p:spPr bwMode="auto">
          <a:xfrm>
            <a:off x="533400" y="1592263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Cô</a:t>
            </a:r>
          </a:p>
        </p:txBody>
      </p:sp>
      <p:sp>
        <p:nvSpPr>
          <p:cNvPr id="19501" name="Text Box 45"/>
          <p:cNvSpPr txBox="1">
            <a:spLocks noChangeArrowheads="1"/>
          </p:cNvSpPr>
          <p:nvPr/>
        </p:nvSpPr>
        <p:spPr bwMode="auto">
          <a:xfrm>
            <a:off x="990600" y="1600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gấp</a:t>
            </a:r>
          </a:p>
        </p:txBody>
      </p:sp>
      <p:sp>
        <p:nvSpPr>
          <p:cNvPr id="19502" name="Text Box 46"/>
          <p:cNvSpPr txBox="1">
            <a:spLocks noChangeArrowheads="1"/>
          </p:cNvSpPr>
          <p:nvPr/>
        </p:nvSpPr>
        <p:spPr bwMode="auto">
          <a:xfrm>
            <a:off x="1600200" y="16002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cong cong</a:t>
            </a:r>
          </a:p>
        </p:txBody>
      </p:sp>
      <p:sp>
        <p:nvSpPr>
          <p:cNvPr id="19503" name="Text Box 47"/>
          <p:cNvSpPr txBox="1">
            <a:spLocks noChangeArrowheads="1"/>
          </p:cNvSpPr>
          <p:nvPr/>
        </p:nvSpPr>
        <p:spPr bwMode="auto">
          <a:xfrm>
            <a:off x="533400" y="2133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Thoắt</a:t>
            </a:r>
          </a:p>
        </p:txBody>
      </p:sp>
      <p:sp>
        <p:nvSpPr>
          <p:cNvPr id="19504" name="Text Box 48"/>
          <p:cNvSpPr txBox="1">
            <a:spLocks noChangeArrowheads="1"/>
          </p:cNvSpPr>
          <p:nvPr/>
        </p:nvSpPr>
        <p:spPr bwMode="auto">
          <a:xfrm>
            <a:off x="1447800" y="21336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cái</a:t>
            </a:r>
          </a:p>
        </p:txBody>
      </p:sp>
      <p:sp>
        <p:nvSpPr>
          <p:cNvPr id="19505" name="Text Box 49"/>
          <p:cNvSpPr txBox="1">
            <a:spLocks noChangeArrowheads="1"/>
          </p:cNvSpPr>
          <p:nvPr/>
        </p:nvSpPr>
        <p:spPr bwMode="auto">
          <a:xfrm>
            <a:off x="1981200" y="21336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đã xong</a:t>
            </a:r>
          </a:p>
        </p:txBody>
      </p:sp>
      <p:sp>
        <p:nvSpPr>
          <p:cNvPr id="19506" name="Text Box 50"/>
          <p:cNvSpPr txBox="1">
            <a:spLocks noChangeArrowheads="1"/>
          </p:cNvSpPr>
          <p:nvPr/>
        </p:nvSpPr>
        <p:spPr bwMode="auto">
          <a:xfrm>
            <a:off x="457200" y="2659063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 Chiếc</a:t>
            </a:r>
          </a:p>
        </p:txBody>
      </p:sp>
      <p:sp>
        <p:nvSpPr>
          <p:cNvPr id="19507" name="Text Box 51"/>
          <p:cNvSpPr txBox="1">
            <a:spLocks noChangeArrowheads="1"/>
          </p:cNvSpPr>
          <p:nvPr/>
        </p:nvSpPr>
        <p:spPr bwMode="auto">
          <a:xfrm>
            <a:off x="1371600" y="26670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 thuyền</a:t>
            </a:r>
          </a:p>
        </p:txBody>
      </p:sp>
      <p:sp>
        <p:nvSpPr>
          <p:cNvPr id="19508" name="Text Box 52"/>
          <p:cNvSpPr txBox="1">
            <a:spLocks noChangeArrowheads="1"/>
          </p:cNvSpPr>
          <p:nvPr/>
        </p:nvSpPr>
        <p:spPr bwMode="auto">
          <a:xfrm>
            <a:off x="2438400" y="2667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 xinh quá!</a:t>
            </a:r>
          </a:p>
        </p:txBody>
      </p:sp>
      <p:sp>
        <p:nvSpPr>
          <p:cNvPr id="19509" name="Text Box 53"/>
          <p:cNvSpPr txBox="1">
            <a:spLocks noChangeArrowheads="1"/>
          </p:cNvSpPr>
          <p:nvPr/>
        </p:nvSpPr>
        <p:spPr bwMode="auto">
          <a:xfrm>
            <a:off x="1066800" y="40386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 tờ</a:t>
            </a:r>
          </a:p>
        </p:txBody>
      </p:sp>
      <p:sp>
        <p:nvSpPr>
          <p:cNvPr id="19510" name="Text Box 54"/>
          <p:cNvSpPr txBox="1">
            <a:spLocks noChangeArrowheads="1"/>
          </p:cNvSpPr>
          <p:nvPr/>
        </p:nvSpPr>
        <p:spPr bwMode="auto">
          <a:xfrm>
            <a:off x="1447800" y="40386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giấy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đỏ</a:t>
            </a:r>
            <a:endParaRPr lang="en-US" altLang="en-US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9511" name="Text Box 55"/>
          <p:cNvSpPr txBox="1">
            <a:spLocks noChangeArrowheads="1"/>
          </p:cNvSpPr>
          <p:nvPr/>
        </p:nvSpPr>
        <p:spPr bwMode="auto">
          <a:xfrm>
            <a:off x="533400" y="45720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Mềm</a:t>
            </a:r>
          </a:p>
        </p:txBody>
      </p:sp>
      <p:sp>
        <p:nvSpPr>
          <p:cNvPr id="19512" name="Text Box 56"/>
          <p:cNvSpPr txBox="1">
            <a:spLocks noChangeArrowheads="1"/>
          </p:cNvSpPr>
          <p:nvPr/>
        </p:nvSpPr>
        <p:spPr bwMode="auto">
          <a:xfrm>
            <a:off x="1295400" y="4572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mại</a:t>
            </a:r>
          </a:p>
        </p:txBody>
      </p:sp>
      <p:sp>
        <p:nvSpPr>
          <p:cNvPr id="19513" name="Text Box 57"/>
          <p:cNvSpPr txBox="1">
            <a:spLocks noChangeArrowheads="1"/>
          </p:cNvSpPr>
          <p:nvPr/>
        </p:nvSpPr>
        <p:spPr bwMode="auto">
          <a:xfrm>
            <a:off x="1905000" y="45720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tay cô</a:t>
            </a:r>
          </a:p>
        </p:txBody>
      </p:sp>
      <p:sp>
        <p:nvSpPr>
          <p:cNvPr id="19514" name="Text Box 58"/>
          <p:cNvSpPr txBox="1">
            <a:spLocks noChangeArrowheads="1"/>
          </p:cNvSpPr>
          <p:nvPr/>
        </p:nvSpPr>
        <p:spPr bwMode="auto">
          <a:xfrm>
            <a:off x="533400" y="5173663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Mặt</a:t>
            </a:r>
          </a:p>
        </p:txBody>
      </p:sp>
      <p:sp>
        <p:nvSpPr>
          <p:cNvPr id="19515" name="Text Box 59"/>
          <p:cNvSpPr txBox="1">
            <a:spLocks noChangeArrowheads="1"/>
          </p:cNvSpPr>
          <p:nvPr/>
        </p:nvSpPr>
        <p:spPr bwMode="auto">
          <a:xfrm>
            <a:off x="1143000" y="51816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trời</a:t>
            </a:r>
          </a:p>
        </p:txBody>
      </p:sp>
      <p:sp>
        <p:nvSpPr>
          <p:cNvPr id="19516" name="Text Box 60"/>
          <p:cNvSpPr txBox="1">
            <a:spLocks noChangeArrowheads="1"/>
          </p:cNvSpPr>
          <p:nvPr/>
        </p:nvSpPr>
        <p:spPr bwMode="auto">
          <a:xfrm>
            <a:off x="1752600" y="51816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đã phô</a:t>
            </a:r>
          </a:p>
        </p:txBody>
      </p:sp>
      <p:sp>
        <p:nvSpPr>
          <p:cNvPr id="43042" name="Text Box 61"/>
          <p:cNvSpPr txBox="1">
            <a:spLocks noChangeArrowheads="1"/>
          </p:cNvSpPr>
          <p:nvPr/>
        </p:nvSpPr>
        <p:spPr bwMode="auto">
          <a:xfrm>
            <a:off x="1219200" y="54102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9518" name="Text Box 62"/>
          <p:cNvSpPr txBox="1">
            <a:spLocks noChangeArrowheads="1"/>
          </p:cNvSpPr>
          <p:nvPr/>
        </p:nvSpPr>
        <p:spPr bwMode="auto">
          <a:xfrm>
            <a:off x="533400" y="57150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Nhiều</a:t>
            </a:r>
          </a:p>
        </p:txBody>
      </p:sp>
      <p:sp>
        <p:nvSpPr>
          <p:cNvPr id="19519" name="Text Box 63"/>
          <p:cNvSpPr txBox="1">
            <a:spLocks noChangeArrowheads="1"/>
          </p:cNvSpPr>
          <p:nvPr/>
        </p:nvSpPr>
        <p:spPr bwMode="auto">
          <a:xfrm>
            <a:off x="1447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tia</a:t>
            </a:r>
          </a:p>
        </p:txBody>
      </p:sp>
      <p:sp>
        <p:nvSpPr>
          <p:cNvPr id="19521" name="Text Box 65"/>
          <p:cNvSpPr txBox="1">
            <a:spLocks noChangeArrowheads="1"/>
          </p:cNvSpPr>
          <p:nvPr/>
        </p:nvSpPr>
        <p:spPr bwMode="auto">
          <a:xfrm>
            <a:off x="1905000" y="5715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nắng tỏa.</a:t>
            </a:r>
          </a:p>
        </p:txBody>
      </p:sp>
      <p:sp>
        <p:nvSpPr>
          <p:cNvPr id="43046" name="Text Box 66"/>
          <p:cNvSpPr txBox="1">
            <a:spLocks noChangeArrowheads="1"/>
          </p:cNvSpPr>
          <p:nvPr/>
        </p:nvSpPr>
        <p:spPr bwMode="auto">
          <a:xfrm>
            <a:off x="5029200" y="914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Thêm</a:t>
            </a:r>
          </a:p>
        </p:txBody>
      </p:sp>
      <p:sp>
        <p:nvSpPr>
          <p:cNvPr id="19523" name="Text Box 67"/>
          <p:cNvSpPr txBox="1">
            <a:spLocks noChangeArrowheads="1"/>
          </p:cNvSpPr>
          <p:nvPr/>
        </p:nvSpPr>
        <p:spPr bwMode="auto">
          <a:xfrm>
            <a:off x="5867400" y="9144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 tờ</a:t>
            </a:r>
          </a:p>
        </p:txBody>
      </p:sp>
      <p:sp>
        <p:nvSpPr>
          <p:cNvPr id="19524" name="Text Box 68"/>
          <p:cNvSpPr txBox="1">
            <a:spLocks noChangeArrowheads="1"/>
          </p:cNvSpPr>
          <p:nvPr/>
        </p:nvSpPr>
        <p:spPr bwMode="auto">
          <a:xfrm rot="10797632" flipV="1">
            <a:off x="6324600" y="912813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 xanh nữa</a:t>
            </a:r>
          </a:p>
        </p:txBody>
      </p:sp>
      <p:sp>
        <p:nvSpPr>
          <p:cNvPr id="19525" name="Text Box 69"/>
          <p:cNvSpPr txBox="1">
            <a:spLocks noChangeArrowheads="1"/>
          </p:cNvSpPr>
          <p:nvPr/>
        </p:nvSpPr>
        <p:spPr bwMode="auto">
          <a:xfrm>
            <a:off x="4953000" y="13716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 Cô</a:t>
            </a:r>
          </a:p>
        </p:txBody>
      </p:sp>
      <p:sp>
        <p:nvSpPr>
          <p:cNvPr id="19526" name="Text Box 70"/>
          <p:cNvSpPr txBox="1">
            <a:spLocks noChangeArrowheads="1"/>
          </p:cNvSpPr>
          <p:nvPr/>
        </p:nvSpPr>
        <p:spPr bwMode="auto">
          <a:xfrm>
            <a:off x="5410200" y="1371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 cắt</a:t>
            </a:r>
          </a:p>
        </p:txBody>
      </p:sp>
      <p:sp>
        <p:nvSpPr>
          <p:cNvPr id="19527" name="Text Box 71"/>
          <p:cNvSpPr txBox="1">
            <a:spLocks noChangeArrowheads="1"/>
          </p:cNvSpPr>
          <p:nvPr/>
        </p:nvSpPr>
        <p:spPr bwMode="auto">
          <a:xfrm>
            <a:off x="5943600" y="13716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 rất nhanh</a:t>
            </a:r>
          </a:p>
        </p:txBody>
      </p:sp>
      <p:sp>
        <p:nvSpPr>
          <p:cNvPr id="19528" name="Text Box 72"/>
          <p:cNvSpPr txBox="1">
            <a:spLocks noChangeArrowheads="1"/>
          </p:cNvSpPr>
          <p:nvPr/>
        </p:nvSpPr>
        <p:spPr bwMode="auto">
          <a:xfrm>
            <a:off x="4953000" y="1828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Mặt</a:t>
            </a:r>
            <a:endParaRPr lang="en-US" altLang="en-US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9529" name="Text Box 73"/>
          <p:cNvSpPr txBox="1">
            <a:spLocks noChangeArrowheads="1"/>
          </p:cNvSpPr>
          <p:nvPr/>
        </p:nvSpPr>
        <p:spPr bwMode="auto">
          <a:xfrm>
            <a:off x="5562600" y="1828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 nước</a:t>
            </a:r>
          </a:p>
        </p:txBody>
      </p:sp>
      <p:sp>
        <p:nvSpPr>
          <p:cNvPr id="19530" name="Text Box 74"/>
          <p:cNvSpPr txBox="1">
            <a:spLocks noChangeArrowheads="1"/>
          </p:cNvSpPr>
          <p:nvPr/>
        </p:nvSpPr>
        <p:spPr bwMode="auto">
          <a:xfrm>
            <a:off x="6400800" y="18288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 dập dềnh</a:t>
            </a:r>
          </a:p>
        </p:txBody>
      </p:sp>
      <p:sp>
        <p:nvSpPr>
          <p:cNvPr id="19531" name="Text Box 75"/>
          <p:cNvSpPr txBox="1">
            <a:spLocks noChangeArrowheads="1"/>
          </p:cNvSpPr>
          <p:nvPr/>
        </p:nvSpPr>
        <p:spPr bwMode="auto">
          <a:xfrm>
            <a:off x="4876800" y="22098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  Quanh </a:t>
            </a:r>
          </a:p>
        </p:txBody>
      </p:sp>
      <p:sp>
        <p:nvSpPr>
          <p:cNvPr id="19532" name="Text Box 76"/>
          <p:cNvSpPr txBox="1">
            <a:spLocks noChangeArrowheads="1"/>
          </p:cNvSpPr>
          <p:nvPr/>
        </p:nvSpPr>
        <p:spPr bwMode="auto">
          <a:xfrm>
            <a:off x="5943600" y="2209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  thuyền</a:t>
            </a:r>
          </a:p>
        </p:txBody>
      </p:sp>
      <p:sp>
        <p:nvSpPr>
          <p:cNvPr id="19534" name="Text Box 78"/>
          <p:cNvSpPr txBox="1">
            <a:spLocks noChangeArrowheads="1"/>
          </p:cNvSpPr>
          <p:nvPr/>
        </p:nvSpPr>
        <p:spPr bwMode="auto">
          <a:xfrm>
            <a:off x="6934200" y="22098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   sóng lượn.</a:t>
            </a:r>
          </a:p>
        </p:txBody>
      </p:sp>
      <p:sp>
        <p:nvSpPr>
          <p:cNvPr id="43058" name="Text Box 79"/>
          <p:cNvSpPr txBox="1">
            <a:spLocks noChangeArrowheads="1"/>
          </p:cNvSpPr>
          <p:nvPr/>
        </p:nvSpPr>
        <p:spPr bwMode="auto">
          <a:xfrm>
            <a:off x="4953000" y="3048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 Như</a:t>
            </a:r>
          </a:p>
        </p:txBody>
      </p:sp>
      <p:sp>
        <p:nvSpPr>
          <p:cNvPr id="19536" name="Text Box 80"/>
          <p:cNvSpPr txBox="1">
            <a:spLocks noChangeArrowheads="1"/>
          </p:cNvSpPr>
          <p:nvPr/>
        </p:nvSpPr>
        <p:spPr bwMode="auto">
          <a:xfrm>
            <a:off x="5638800" y="30480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 phép</a:t>
            </a:r>
          </a:p>
        </p:txBody>
      </p:sp>
      <p:sp>
        <p:nvSpPr>
          <p:cNvPr id="19537" name="Text Box 81"/>
          <p:cNvSpPr txBox="1">
            <a:spLocks noChangeArrowheads="1"/>
          </p:cNvSpPr>
          <p:nvPr/>
        </p:nvSpPr>
        <p:spPr bwMode="auto">
          <a:xfrm>
            <a:off x="6477000" y="30480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mầu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nhiệm</a:t>
            </a:r>
            <a:endParaRPr lang="en-US" altLang="en-US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9538" name="Text Box 82"/>
          <p:cNvSpPr txBox="1">
            <a:spLocks noChangeArrowheads="1"/>
          </p:cNvSpPr>
          <p:nvPr/>
        </p:nvSpPr>
        <p:spPr bwMode="auto">
          <a:xfrm>
            <a:off x="4953000" y="3581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 Hiện</a:t>
            </a:r>
          </a:p>
        </p:txBody>
      </p:sp>
      <p:sp>
        <p:nvSpPr>
          <p:cNvPr id="19539" name="Text Box 83"/>
          <p:cNvSpPr txBox="1">
            <a:spLocks noChangeArrowheads="1"/>
          </p:cNvSpPr>
          <p:nvPr/>
        </p:nvSpPr>
        <p:spPr bwMode="auto">
          <a:xfrm>
            <a:off x="5638800" y="3581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  trước</a:t>
            </a:r>
          </a:p>
        </p:txBody>
      </p:sp>
      <p:sp>
        <p:nvSpPr>
          <p:cNvPr id="19540" name="Text Box 84"/>
          <p:cNvSpPr txBox="1">
            <a:spLocks noChangeArrowheads="1"/>
          </p:cNvSpPr>
          <p:nvPr/>
        </p:nvSpPr>
        <p:spPr bwMode="auto">
          <a:xfrm>
            <a:off x="6553200" y="3581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  mắt em</a:t>
            </a:r>
          </a:p>
        </p:txBody>
      </p:sp>
      <p:sp>
        <p:nvSpPr>
          <p:cNvPr id="19541" name="Text Box 85"/>
          <p:cNvSpPr txBox="1">
            <a:spLocks noChangeArrowheads="1"/>
          </p:cNvSpPr>
          <p:nvPr/>
        </p:nvSpPr>
        <p:spPr bwMode="auto">
          <a:xfrm>
            <a:off x="4953000" y="40386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 Biển </a:t>
            </a:r>
          </a:p>
        </p:txBody>
      </p:sp>
      <p:sp>
        <p:nvSpPr>
          <p:cNvPr id="19542" name="Text Box 86"/>
          <p:cNvSpPr txBox="1">
            <a:spLocks noChangeArrowheads="1"/>
          </p:cNvSpPr>
          <p:nvPr/>
        </p:nvSpPr>
        <p:spPr bwMode="auto">
          <a:xfrm>
            <a:off x="5715000" y="4038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 biếc</a:t>
            </a:r>
          </a:p>
        </p:txBody>
      </p:sp>
      <p:sp>
        <p:nvSpPr>
          <p:cNvPr id="19543" name="Text Box 87"/>
          <p:cNvSpPr txBox="1">
            <a:spLocks noChangeArrowheads="1"/>
          </p:cNvSpPr>
          <p:nvPr/>
        </p:nvSpPr>
        <p:spPr bwMode="auto">
          <a:xfrm>
            <a:off x="6324600" y="40386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  bình minh</a:t>
            </a:r>
          </a:p>
        </p:txBody>
      </p:sp>
      <p:sp>
        <p:nvSpPr>
          <p:cNvPr id="19544" name="Text Box 88"/>
          <p:cNvSpPr txBox="1">
            <a:spLocks noChangeArrowheads="1"/>
          </p:cNvSpPr>
          <p:nvPr/>
        </p:nvSpPr>
        <p:spPr bwMode="auto">
          <a:xfrm>
            <a:off x="4953000" y="4495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 Rì</a:t>
            </a:r>
          </a:p>
        </p:txBody>
      </p:sp>
      <p:sp>
        <p:nvSpPr>
          <p:cNvPr id="19545" name="Text Box 89"/>
          <p:cNvSpPr txBox="1">
            <a:spLocks noChangeArrowheads="1"/>
          </p:cNvSpPr>
          <p:nvPr/>
        </p:nvSpPr>
        <p:spPr bwMode="auto">
          <a:xfrm>
            <a:off x="5334000" y="4495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 rào</a:t>
            </a:r>
          </a:p>
        </p:txBody>
      </p:sp>
      <p:sp>
        <p:nvSpPr>
          <p:cNvPr id="19546" name="Text Box 90"/>
          <p:cNvSpPr txBox="1">
            <a:spLocks noChangeArrowheads="1"/>
          </p:cNvSpPr>
          <p:nvPr/>
        </p:nvSpPr>
        <p:spPr bwMode="auto">
          <a:xfrm>
            <a:off x="5867400" y="44958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 sóng vỗ…</a:t>
            </a:r>
          </a:p>
        </p:txBody>
      </p:sp>
      <p:sp>
        <p:nvSpPr>
          <p:cNvPr id="43070" name="Text Box 91"/>
          <p:cNvSpPr txBox="1">
            <a:spLocks noChangeArrowheads="1"/>
          </p:cNvSpPr>
          <p:nvPr/>
        </p:nvSpPr>
        <p:spPr bwMode="auto">
          <a:xfrm>
            <a:off x="4876800" y="51816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  Biết</a:t>
            </a:r>
          </a:p>
        </p:txBody>
      </p:sp>
      <p:sp>
        <p:nvSpPr>
          <p:cNvPr id="19548" name="Text Box 92"/>
          <p:cNvSpPr txBox="1">
            <a:spLocks noChangeArrowheads="1"/>
          </p:cNvSpPr>
          <p:nvPr/>
        </p:nvSpPr>
        <p:spPr bwMode="auto">
          <a:xfrm>
            <a:off x="5486400" y="5181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  bao</a:t>
            </a:r>
          </a:p>
        </p:txBody>
      </p:sp>
      <p:sp>
        <p:nvSpPr>
          <p:cNvPr id="19549" name="Text Box 93"/>
          <p:cNvSpPr txBox="1">
            <a:spLocks noChangeArrowheads="1"/>
          </p:cNvSpPr>
          <p:nvPr/>
        </p:nvSpPr>
        <p:spPr bwMode="auto">
          <a:xfrm>
            <a:off x="6096000" y="51816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  điều lạ</a:t>
            </a:r>
          </a:p>
        </p:txBody>
      </p:sp>
      <p:sp>
        <p:nvSpPr>
          <p:cNvPr id="19550" name="Text Box 94"/>
          <p:cNvSpPr txBox="1">
            <a:spLocks noChangeArrowheads="1"/>
          </p:cNvSpPr>
          <p:nvPr/>
        </p:nvSpPr>
        <p:spPr bwMode="auto">
          <a:xfrm>
            <a:off x="4876800" y="56388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  Từ</a:t>
            </a:r>
          </a:p>
        </p:txBody>
      </p:sp>
      <p:sp>
        <p:nvSpPr>
          <p:cNvPr id="19551" name="Text Box 95"/>
          <p:cNvSpPr txBox="1">
            <a:spLocks noChangeArrowheads="1"/>
          </p:cNvSpPr>
          <p:nvPr/>
        </p:nvSpPr>
        <p:spPr bwMode="auto">
          <a:xfrm>
            <a:off x="5334000" y="56388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  bàn</a:t>
            </a:r>
          </a:p>
        </p:txBody>
      </p:sp>
      <p:sp>
        <p:nvSpPr>
          <p:cNvPr id="19552" name="Text Box 96"/>
          <p:cNvSpPr txBox="1">
            <a:spLocks noChangeArrowheads="1"/>
          </p:cNvSpPr>
          <p:nvPr/>
        </p:nvSpPr>
        <p:spPr bwMode="auto">
          <a:xfrm>
            <a:off x="6019800" y="56388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 tay cô.</a:t>
            </a:r>
          </a:p>
        </p:txBody>
      </p:sp>
      <p:sp>
        <p:nvSpPr>
          <p:cNvPr id="43076" name="WordArt 97"/>
          <p:cNvSpPr>
            <a:spLocks noChangeArrowheads="1" noChangeShapeType="1" noTextEdit="1"/>
          </p:cNvSpPr>
          <p:nvPr/>
        </p:nvSpPr>
        <p:spPr bwMode="auto">
          <a:xfrm>
            <a:off x="5562600" y="6324600"/>
            <a:ext cx="3352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Nguyễn</a:t>
            </a:r>
            <a:r>
              <a:rPr lang="en-US" sz="28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2800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Trọng</a:t>
            </a:r>
            <a:r>
              <a:rPr lang="en-US" sz="28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2800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Hoàn</a:t>
            </a:r>
            <a:endParaRPr lang="en-US" sz="28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9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9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9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9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9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9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9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9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9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9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9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9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9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9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9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9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9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9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9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9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9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9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9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9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9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9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9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9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9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9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19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9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19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9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19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19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9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19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19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19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19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9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19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9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9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19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19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19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19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19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19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19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19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19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19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19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19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19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1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1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19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19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19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19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19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19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19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19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19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19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 nodeType="clickPar">
                      <p:stCondLst>
                        <p:cond delay="indefinite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0" dur="500"/>
                                        <p:tgtEl>
                                          <p:spTgt spid="19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/>
                                        <p:tgtEl>
                                          <p:spTgt spid="19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 nodeType="clickPar">
                      <p:stCondLst>
                        <p:cond delay="indefinite"/>
                      </p:stCondLst>
                      <p:childTnLst>
                        <p:par>
                          <p:cTn id="2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6" dur="500"/>
                                        <p:tgtEl>
                                          <p:spTgt spid="19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/>
                                        <p:tgtEl>
                                          <p:spTgt spid="19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 nodeType="clickPar">
                      <p:stCondLst>
                        <p:cond delay="indefinite"/>
                      </p:stCondLst>
                      <p:childTnLst>
                        <p:par>
                          <p:cTn id="2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2" dur="500"/>
                                        <p:tgtEl>
                                          <p:spTgt spid="19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500"/>
                                        <p:tgtEl>
                                          <p:spTgt spid="19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 nodeType="clickPar">
                      <p:stCondLst>
                        <p:cond delay="indefinite"/>
                      </p:stCondLst>
                      <p:childTnLst>
                        <p:par>
                          <p:cTn id="2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8" dur="500"/>
                                        <p:tgtEl>
                                          <p:spTgt spid="19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500"/>
                                        <p:tgtEl>
                                          <p:spTgt spid="19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4" dur="500"/>
                                        <p:tgtEl>
                                          <p:spTgt spid="19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500"/>
                                        <p:tgtEl>
                                          <p:spTgt spid="19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7" grpId="0"/>
      <p:bldP spid="19498" grpId="0"/>
      <p:bldP spid="19500" grpId="0"/>
      <p:bldP spid="19501" grpId="0"/>
      <p:bldP spid="19502" grpId="0"/>
      <p:bldP spid="19503" grpId="0"/>
      <p:bldP spid="19504" grpId="0"/>
      <p:bldP spid="19505" grpId="0"/>
      <p:bldP spid="19506" grpId="0"/>
      <p:bldP spid="19507" grpId="0"/>
      <p:bldP spid="19508" grpId="0"/>
      <p:bldP spid="19509" grpId="0"/>
      <p:bldP spid="19510" grpId="0"/>
      <p:bldP spid="19511" grpId="0"/>
      <p:bldP spid="19512" grpId="0"/>
      <p:bldP spid="19513" grpId="0"/>
      <p:bldP spid="19514" grpId="0"/>
      <p:bldP spid="19515" grpId="0"/>
      <p:bldP spid="19516" grpId="0"/>
      <p:bldP spid="19518" grpId="0"/>
      <p:bldP spid="19519" grpId="0"/>
      <p:bldP spid="19521" grpId="0"/>
      <p:bldP spid="19523" grpId="0"/>
      <p:bldP spid="19524" grpId="0"/>
      <p:bldP spid="19525" grpId="0"/>
      <p:bldP spid="19526" grpId="0"/>
      <p:bldP spid="19527" grpId="0"/>
      <p:bldP spid="19528" grpId="0"/>
      <p:bldP spid="19529" grpId="0"/>
      <p:bldP spid="19530" grpId="0"/>
      <p:bldP spid="19531" grpId="0"/>
      <p:bldP spid="19532" grpId="0"/>
      <p:bldP spid="19534" grpId="0"/>
      <p:bldP spid="19536" grpId="0"/>
      <p:bldP spid="19537" grpId="0"/>
      <p:bldP spid="19538" grpId="0"/>
      <p:bldP spid="19539" grpId="0"/>
      <p:bldP spid="19540" grpId="0"/>
      <p:bldP spid="19541" grpId="0"/>
      <p:bldP spid="19542" grpId="0"/>
      <p:bldP spid="19543" grpId="0"/>
      <p:bldP spid="19544" grpId="0"/>
      <p:bldP spid="19545" grpId="0"/>
      <p:bldP spid="19546" grpId="0"/>
      <p:bldP spid="19548" grpId="0"/>
      <p:bldP spid="19549" grpId="0"/>
      <p:bldP spid="19550" grpId="0"/>
      <p:bldP spid="19551" grpId="0"/>
      <p:bldP spid="1955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5" descr="Trellis"/>
          <p:cNvSpPr>
            <a:spLocks noChangeArrowheads="1" noChangeShapeType="1" noTextEdit="1"/>
          </p:cNvSpPr>
          <p:nvPr/>
        </p:nvSpPr>
        <p:spPr bwMode="auto">
          <a:xfrm>
            <a:off x="2133600" y="1295400"/>
            <a:ext cx="5029200" cy="1295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Vận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dụng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6083" name="TextBox 6"/>
          <p:cNvSpPr txBox="1">
            <a:spLocks noChangeArrowheads="1"/>
          </p:cNvSpPr>
          <p:nvPr/>
        </p:nvSpPr>
        <p:spPr bwMode="auto">
          <a:xfrm>
            <a:off x="1104900" y="3048000"/>
            <a:ext cx="7086600" cy="175432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571500" indent="-571500">
              <a:spcBef>
                <a:spcPct val="0"/>
              </a:spcBef>
              <a:buClrTx/>
              <a:buFontTx/>
              <a:buChar char="-"/>
              <a:defRPr/>
            </a:pP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fr-FR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fr-FR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fr-FR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fr-FR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fr-FR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fr-FR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fr-FR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fr-FR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fr-FR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fr-FR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fr-FR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fr-FR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spcBef>
                <a:spcPct val="0"/>
              </a:spcBef>
              <a:buClrTx/>
              <a:buFontTx/>
              <a:buChar char="-"/>
              <a:defRPr/>
            </a:pP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57662" y="2434709"/>
            <a:ext cx="47577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được nghĩa và biết cách dùng từ mới: </a:t>
            </a:r>
            <a:r>
              <a:rPr lang="vi-VN" sz="2400" b="1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phô.</a:t>
            </a:r>
          </a:p>
          <a:p>
            <a:pPr algn="just"/>
            <a:r>
              <a:rPr lang="vi-VN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Hiểu nội dung bài thơ: </a:t>
            </a:r>
            <a:r>
              <a:rPr lang="vi-VN" sz="2400" b="1" i="1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 ngợi bàn tay kì diệu của cô giáo. Cô đã tạo ra biết bao điều kì lạ từ đôi bàn tay khéo léo.</a:t>
            </a:r>
          </a:p>
        </p:txBody>
      </p:sp>
      <p:sp>
        <p:nvSpPr>
          <p:cNvPr id="5" name="Rectangle 4"/>
          <p:cNvSpPr/>
          <p:nvPr/>
        </p:nvSpPr>
        <p:spPr>
          <a:xfrm>
            <a:off x="4162425" y="1524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vi-VN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các từ ngữ</a:t>
            </a:r>
            <a:r>
              <a:rPr lang="vi-VN" sz="2400" b="1" i="1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thoắ</a:t>
            </a:r>
            <a:r>
              <a:rPr lang="en-US" sz="2400" b="1" i="1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2400" b="1" i="1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cái, tỏa, dập dềnh, rì rào</a:t>
            </a:r>
            <a:r>
              <a:rPr lang="en-US" sz="2400" b="1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mềm</a:t>
            </a:r>
            <a:r>
              <a:rPr lang="en-US" sz="2400" b="1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mại</a:t>
            </a:r>
            <a:r>
              <a:rPr lang="en-US" sz="2400" b="1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sóng</a:t>
            </a:r>
            <a:r>
              <a:rPr lang="en-US" sz="2400" b="1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vỗ</a:t>
            </a:r>
            <a:r>
              <a:rPr lang="en-US" sz="2400" b="1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b="1" i="1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_Biết đọc bài thơ với giọng ngạc nhiên, khâm phục.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1368117"/>
            <a:ext cx="266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191797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2819400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LUYỆN ĐỌC</a:t>
            </a:r>
          </a:p>
        </p:txBody>
      </p:sp>
    </p:spTree>
    <p:extLst>
      <p:ext uri="{BB962C8B-B14F-4D97-AF65-F5344CB8AC3E}">
        <p14:creationId xmlns:p14="http://schemas.microsoft.com/office/powerpoint/2010/main" val="158940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1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22"/>
          <p:cNvSpPr txBox="1">
            <a:spLocks noChangeArrowheads="1"/>
          </p:cNvSpPr>
          <p:nvPr/>
        </p:nvSpPr>
        <p:spPr bwMode="auto">
          <a:xfrm>
            <a:off x="5715000" y="6325383"/>
            <a:ext cx="3217863" cy="461963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i="1" dirty="0" err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400" b="1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2400" b="1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endParaRPr lang="en-US" altLang="en-US" sz="2400" b="1" i="1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676" name="Group 23"/>
          <p:cNvGrpSpPr>
            <a:grpSpLocks/>
          </p:cNvGrpSpPr>
          <p:nvPr/>
        </p:nvGrpSpPr>
        <p:grpSpPr bwMode="auto">
          <a:xfrm>
            <a:off x="208757" y="177801"/>
            <a:ext cx="2667000" cy="1585912"/>
            <a:chOff x="480" y="825"/>
            <a:chExt cx="1680" cy="999"/>
          </a:xfrm>
        </p:grpSpPr>
        <p:sp>
          <p:nvSpPr>
            <p:cNvPr id="28684" name="Rectangle 24"/>
            <p:cNvSpPr>
              <a:spLocks noChangeArrowheads="1"/>
            </p:cNvSpPr>
            <p:nvPr/>
          </p:nvSpPr>
          <p:spPr bwMode="auto">
            <a:xfrm>
              <a:off x="480" y="825"/>
              <a:ext cx="1680" cy="9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pic>
          <p:nvPicPr>
            <p:cNvPr id="28685" name="Picture 25" descr="DSC_004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864"/>
              <a:ext cx="1584" cy="91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677" name="Text Box 26"/>
          <p:cNvSpPr txBox="1">
            <a:spLocks noChangeArrowheads="1"/>
          </p:cNvSpPr>
          <p:nvPr/>
        </p:nvSpPr>
        <p:spPr bwMode="auto">
          <a:xfrm>
            <a:off x="2944813" y="92075"/>
            <a:ext cx="3505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alt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8" name="Text Box 27"/>
          <p:cNvSpPr txBox="1">
            <a:spLocks noChangeArrowheads="1"/>
          </p:cNvSpPr>
          <p:nvPr/>
        </p:nvSpPr>
        <p:spPr bwMode="auto">
          <a:xfrm>
            <a:off x="2944813" y="574675"/>
            <a:ext cx="3505200" cy="5191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463" y="2076717"/>
            <a:ext cx="4257675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8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endParaRPr lang="en-US" sz="28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Thoắt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endParaRPr lang="en-US" sz="28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463" y="4305396"/>
            <a:ext cx="4105275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28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28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</a:t>
            </a:r>
            <a:endParaRPr lang="en-US" sz="28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8388" y="1349458"/>
            <a:ext cx="4724400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endParaRPr lang="en-US" sz="28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sz="28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dềnh</a:t>
            </a:r>
            <a:endParaRPr lang="en-US" sz="28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94264" y="3241138"/>
            <a:ext cx="4419600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mầu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endParaRPr lang="en-US" sz="28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>
              <a:defRPr/>
            </a:pP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  <a:p>
            <a:pPr>
              <a:defRPr/>
            </a:pP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8388" y="5161772"/>
            <a:ext cx="38862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endParaRPr lang="en-US" sz="28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10" name="Group 1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198418529"/>
              </p:ext>
            </p:extLst>
          </p:nvPr>
        </p:nvGraphicFramePr>
        <p:xfrm>
          <a:off x="190500" y="3521075"/>
          <a:ext cx="8763000" cy="2514600"/>
        </p:xfrm>
        <a:graphic>
          <a:graphicData uri="http://schemas.openxmlformats.org/drawingml/2006/table">
            <a:tbl>
              <a:tblPr/>
              <a:tblGrid>
                <a:gridCol w="849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393700" y="1404630"/>
            <a:ext cx="3340100" cy="461665"/>
          </a:xfrm>
          <a:prstGeom prst="rect">
            <a:avLst/>
          </a:prstGeom>
          <a:solidFill>
            <a:srgbClr val="FF0066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bg1"/>
                </a:solidFill>
              </a:rPr>
              <a:t>LUYỆN ĐỌC TỪ KHÓ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1727200" y="3744913"/>
            <a:ext cx="30813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thoắt</a:t>
            </a:r>
            <a:r>
              <a:rPr lang="en-US" altLang="en-US" sz="32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endParaRPr lang="en-US" altLang="en-US" sz="3200" b="1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1752600" y="4553743"/>
            <a:ext cx="1828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toả</a:t>
            </a:r>
            <a:endParaRPr lang="en-US" altLang="en-US" sz="3200" b="1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5181600" y="3959225"/>
            <a:ext cx="434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dập dềnh</a:t>
            </a:r>
          </a:p>
        </p:txBody>
      </p:sp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5181600" y="4876800"/>
            <a:ext cx="25527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sóng vỗ</a:t>
            </a:r>
          </a:p>
        </p:txBody>
      </p:sp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1752600" y="5260975"/>
            <a:ext cx="30813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mềm mại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" grpId="0" animBg="1"/>
      <p:bldP spid="8216" grpId="0"/>
      <p:bldP spid="8217" grpId="0"/>
      <p:bldP spid="8219" grpId="0"/>
      <p:bldP spid="8221" grpId="0"/>
      <p:bldP spid="82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944813" y="76200"/>
            <a:ext cx="2617787" cy="4572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lang="en-US" altLang="en-US" sz="2400" b="1" i="1">
              <a:solidFill>
                <a:schemeClr val="tx1"/>
              </a:solidFill>
              <a:latin typeface=".VnTime" panose="020B72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750" y="2433638"/>
            <a:ext cx="4552950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Thoắt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750" y="4546600"/>
            <a:ext cx="4105275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25131" y="1031875"/>
            <a:ext cx="5048250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dềnh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4700" y="3236913"/>
            <a:ext cx="4419600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  <a:p>
            <a:pPr>
              <a:defRPr/>
            </a:pP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91050" y="5324475"/>
            <a:ext cx="3886200" cy="1354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endParaRPr lang="en-US" sz="32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dirty="0"/>
              <a:t>. </a:t>
            </a:r>
            <a:endParaRPr lang="en-US" sz="32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9" name="Text Box 26"/>
          <p:cNvSpPr txBox="1">
            <a:spLocks noChangeArrowheads="1"/>
          </p:cNvSpPr>
          <p:nvPr/>
        </p:nvSpPr>
        <p:spPr bwMode="auto">
          <a:xfrm>
            <a:off x="2944813" y="147638"/>
            <a:ext cx="35052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</p:txBody>
      </p:sp>
      <p:sp>
        <p:nvSpPr>
          <p:cNvPr id="30730" name="Text Box 27"/>
          <p:cNvSpPr txBox="1">
            <a:spLocks noChangeArrowheads="1"/>
          </p:cNvSpPr>
          <p:nvPr/>
        </p:nvSpPr>
        <p:spPr bwMode="auto">
          <a:xfrm>
            <a:off x="2944813" y="574675"/>
            <a:ext cx="3505200" cy="519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1" name="Text Box 22"/>
          <p:cNvSpPr txBox="1">
            <a:spLocks noChangeArrowheads="1"/>
          </p:cNvSpPr>
          <p:nvPr/>
        </p:nvSpPr>
        <p:spPr bwMode="auto">
          <a:xfrm>
            <a:off x="5715000" y="6378575"/>
            <a:ext cx="3217863" cy="461963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 i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Trọng Hoàn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0" y="1113691"/>
            <a:ext cx="4133850" cy="830997"/>
          </a:xfrm>
          <a:prstGeom prst="rect">
            <a:avLst/>
          </a:prstGeom>
          <a:solidFill>
            <a:srgbClr val="FF0066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bg1"/>
                </a:solidFill>
              </a:rPr>
              <a:t>LUYỆN ĐỌC NGẮT NGHỈ CÂU, KHỔ THƠ DÀI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19363" y="2433638"/>
            <a:ext cx="386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19363" y="2925762"/>
            <a:ext cx="386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10632" y="3414712"/>
            <a:ext cx="386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73878" y="3844063"/>
            <a:ext cx="650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//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58169" y="4512400"/>
            <a:ext cx="386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32719" y="5004524"/>
            <a:ext cx="386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23988" y="5476875"/>
            <a:ext cx="386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87184" y="5972967"/>
            <a:ext cx="588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//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496087" y="948382"/>
            <a:ext cx="386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56287" y="1501776"/>
            <a:ext cx="386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84741" y="1993532"/>
            <a:ext cx="386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84759" y="2433638"/>
            <a:ext cx="588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//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88263" y="3169732"/>
            <a:ext cx="386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024777" y="3700032"/>
            <a:ext cx="386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11976" y="4173538"/>
            <a:ext cx="386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73516" y="4630450"/>
            <a:ext cx="588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//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76938" y="5285293"/>
            <a:ext cx="386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95156" y="5772006"/>
            <a:ext cx="588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16" grpId="0"/>
      <p:bldP spid="17" grpId="0"/>
      <p:bldP spid="19" grpId="0"/>
      <p:bldP spid="20" grpId="0"/>
      <p:bldP spid="22" grpId="0"/>
      <p:bldP spid="24" grpId="0"/>
      <p:bldP spid="25" grpId="0"/>
      <p:bldP spid="28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4762" y="374680"/>
            <a:ext cx="4297363" cy="523220"/>
          </a:xfrm>
          <a:prstGeom prst="rect">
            <a:avLst/>
          </a:prstGeom>
          <a:solidFill>
            <a:srgbClr val="FF0066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</a:rPr>
              <a:t>LUYỆN ĐỌC KHỔ THƠ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2520476" y="1166442"/>
            <a:ext cx="6243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1459706" y="2438400"/>
            <a:ext cx="83700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tờ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trắng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xinh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quá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1459706" y="3200400"/>
            <a:ext cx="83700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tờ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tỏa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1457248" y="4733968"/>
            <a:ext cx="83700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4: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tờ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nữa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….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sóng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lượn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1457248" y="3982065"/>
            <a:ext cx="83700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sóng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vỗ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1457248" y="5525730"/>
            <a:ext cx="83700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5: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362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" grpId="0" animBg="1"/>
      <p:bldP spid="8216" grpId="0"/>
      <p:bldP spid="8217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2895600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367462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2&quot;/&gt;&lt;/object&gt;&lt;object type=&quot;3&quot; unique_id=&quot;10004&quot;&gt;&lt;property id=&quot;20148&quot; value=&quot;5&quot;/&gt;&lt;property id=&quot;20300&quot; value=&quot;Slide 2&quot;/&gt;&lt;property id=&quot;20307&quot; value=&quot;274&quot;/&gt;&lt;/object&gt;&lt;object type=&quot;3&quot; unique_id=&quot;10005&quot;&gt;&lt;property id=&quot;20148&quot; value=&quot;5&quot;/&gt;&lt;property id=&quot;20300&quot; value=&quot;Slide 3&quot;/&gt;&lt;property id=&quot;20307&quot; value=&quot;275&quot;/&gt;&lt;/object&gt;&lt;object type=&quot;3&quot; unique_id=&quot;10006&quot;&gt;&lt;property id=&quot;20148&quot; value=&quot;5&quot;/&gt;&lt;property id=&quot;20300&quot; value=&quot;Slide 4&quot;/&gt;&lt;property id=&quot;20307&quot; value=&quot;263&quot;/&gt;&lt;/object&gt;&lt;object type=&quot;3&quot; unique_id=&quot;10007&quot;&gt;&lt;property id=&quot;20148&quot; value=&quot;5&quot;/&gt;&lt;property id=&quot;20300&quot; value=&quot;Slide 5&quot;/&gt;&lt;property id=&quot;20307&quot; value=&quot;318&quot;/&gt;&lt;/object&gt;&lt;object type=&quot;3&quot; unique_id=&quot;10008&quot;&gt;&lt;property id=&quot;20148&quot; value=&quot;5&quot;/&gt;&lt;property id=&quot;20300&quot; value=&quot;Slide 6&quot;/&gt;&lt;property id=&quot;20307&quot; value=&quot;279&quot;/&gt;&lt;/object&gt;&lt;object type=&quot;3&quot; unique_id=&quot;10009&quot;&gt;&lt;property id=&quot;20148&quot; value=&quot;5&quot;/&gt;&lt;property id=&quot;20300&quot; value=&quot;Slide 7&quot;/&gt;&lt;property id=&quot;20307&quot; value=&quot;282&quot;/&gt;&lt;/object&gt;&lt;object type=&quot;3&quot; unique_id=&quot;10010&quot;&gt;&lt;property id=&quot;20148&quot; value=&quot;5&quot;/&gt;&lt;property id=&quot;20300&quot; value=&quot;Slide 8&quot;/&gt;&lt;property id=&quot;20307&quot; value=&quot;278&quot;/&gt;&lt;/object&gt;&lt;object type=&quot;3&quot; unique_id=&quot;10011&quot;&gt;&lt;property id=&quot;20148&quot; value=&quot;5&quot;/&gt;&lt;property id=&quot;20300&quot; value=&quot;Slide 9&quot;/&gt;&lt;property id=&quot;20307&quot; value=&quot;316&quot;/&gt;&lt;/object&gt;&lt;object type=&quot;3&quot; unique_id=&quot;10012&quot;&gt;&lt;property id=&quot;20148&quot; value=&quot;5&quot;/&gt;&lt;property id=&quot;20300&quot; value=&quot;Slide 10&quot;/&gt;&lt;property id=&quot;20307&quot; value=&quot;308&quot;/&gt;&lt;/object&gt;&lt;object type=&quot;3&quot; unique_id=&quot;10013&quot;&gt;&lt;property id=&quot;20148&quot; value=&quot;5&quot;/&gt;&lt;property id=&quot;20300&quot; value=&quot;Slide 11&quot;/&gt;&lt;property id=&quot;20307&quot; value=&quot;311&quot;/&gt;&lt;/object&gt;&lt;object type=&quot;3&quot; unique_id=&quot;10014&quot;&gt;&lt;property id=&quot;20148&quot; value=&quot;5&quot;/&gt;&lt;property id=&quot;20300&quot; value=&quot;Slide 12&quot;/&gt;&lt;property id=&quot;20307&quot; value=&quot;310&quot;/&gt;&lt;/object&gt;&lt;object type=&quot;3&quot; unique_id=&quot;10015&quot;&gt;&lt;property id=&quot;20148&quot; value=&quot;5&quot;/&gt;&lt;property id=&quot;20300&quot; value=&quot;Slide 13&quot;/&gt;&lt;property id=&quot;20307&quot; value=&quot;309&quot;/&gt;&lt;/object&gt;&lt;object type=&quot;3&quot; unique_id=&quot;10016&quot;&gt;&lt;property id=&quot;20148&quot; value=&quot;5&quot;/&gt;&lt;property id=&quot;20300&quot; value=&quot;Slide 14&quot;/&gt;&lt;property id=&quot;20307&quot; value=&quot;312&quot;/&gt;&lt;/object&gt;&lt;object type=&quot;3&quot; unique_id=&quot;10017&quot;&gt;&lt;property id=&quot;20148&quot; value=&quot;5&quot;/&gt;&lt;property id=&quot;20300&quot; value=&quot;Slide 15&quot;/&gt;&lt;property id=&quot;20307&quot; value=&quot;299&quot;/&gt;&lt;/object&gt;&lt;object type=&quot;3&quot; unique_id=&quot;10018&quot;&gt;&lt;property id=&quot;20148&quot; value=&quot;5&quot;/&gt;&lt;property id=&quot;20300&quot; value=&quot;Slide 16&quot;/&gt;&lt;property id=&quot;20307&quot; value=&quot;313&quot;/&gt;&lt;/object&gt;&lt;object type=&quot;3&quot; unique_id=&quot;10019&quot;&gt;&lt;property id=&quot;20148&quot; value=&quot;5&quot;/&gt;&lt;property id=&quot;20300&quot; value=&quot;Slide 17&quot;/&gt;&lt;property id=&quot;20307&quot; value=&quot;300&quot;/&gt;&lt;/object&gt;&lt;object type=&quot;3&quot; unique_id=&quot;10020&quot;&gt;&lt;property id=&quot;20148&quot; value=&quot;5&quot;/&gt;&lt;property id=&quot;20300&quot; value=&quot;Slide 18&quot;/&gt;&lt;property id=&quot;20307&quot; value=&quot;301&quot;/&gt;&lt;/object&gt;&lt;object type=&quot;3&quot; unique_id=&quot;10021&quot;&gt;&lt;property id=&quot;20148&quot; value=&quot;5&quot;/&gt;&lt;property id=&quot;20300&quot; value=&quot;Slide 19&quot;/&gt;&lt;property id=&quot;20307&quot; value=&quot;266&quot;/&gt;&lt;/object&gt;&lt;object type=&quot;3&quot; unique_id=&quot;10022&quot;&gt;&lt;property id=&quot;20148&quot; value=&quot;5&quot;/&gt;&lt;property id=&quot;20300&quot; value=&quot;Slide 20&quot;/&gt;&lt;property id=&quot;20307&quot; value=&quot;314&quot;/&gt;&lt;/object&gt;&lt;object type=&quot;3&quot; unique_id=&quot;10023&quot;&gt;&lt;property id=&quot;20148&quot; value=&quot;5&quot;/&gt;&lt;property id=&quot;20300&quot; value=&quot;Slide 21&quot;/&gt;&lt;property id=&quot;20307&quot; value=&quot;302&quot;/&gt;&lt;/object&gt;&lt;object type=&quot;3&quot; unique_id=&quot;10024&quot;&gt;&lt;property id=&quot;20148&quot; value=&quot;5&quot;/&gt;&lt;property id=&quot;20300&quot; value=&quot;Slide 22&quot;/&gt;&lt;property id=&quot;20307&quot; value=&quot;306&quot;/&gt;&lt;/object&gt;&lt;object type=&quot;3&quot; unique_id=&quot;10025&quot;&gt;&lt;property id=&quot;20148&quot; value=&quot;5&quot;/&gt;&lt;property id=&quot;20300&quot; value=&quot;Slide 23&quot;/&gt;&lt;property id=&quot;20307&quot; value=&quot;303&quot;/&gt;&lt;/object&gt;&lt;object type=&quot;3&quot; unique_id=&quot;10026&quot;&gt;&lt;property id=&quot;20148&quot; value=&quot;5&quot;/&gt;&lt;property id=&quot;20300&quot; value=&quot;Slide 24&quot;/&gt;&lt;property id=&quot;20307&quot; value=&quot;304&quot;/&gt;&lt;/object&gt;&lt;object type=&quot;3&quot; unique_id=&quot;10027&quot;&gt;&lt;property id=&quot;20148&quot; value=&quot;5&quot;/&gt;&lt;property id=&quot;20300&quot; value=&quot;Slide 25&quot;/&gt;&lt;property id=&quot;20307&quot; value=&quot;319&quot;/&gt;&lt;/object&gt;&lt;object type=&quot;3&quot; unique_id=&quot;10028&quot;&gt;&lt;property id=&quot;20148&quot; value=&quot;5&quot;/&gt;&lt;property id=&quot;20300&quot; value=&quot;Slide 26&quot;/&gt;&lt;property id=&quot;20307&quot; value=&quot;321&quot;/&gt;&lt;/object&gt;&lt;object type=&quot;3&quot; unique_id=&quot;10029&quot;&gt;&lt;property id=&quot;20148&quot; value=&quot;5&quot;/&gt;&lt;property id=&quot;20300&quot; value=&quot;Slide 27&quot;/&gt;&lt;property id=&quot;20307&quot; value=&quot;317&quot;/&gt;&lt;/object&gt;&lt;object type=&quot;3&quot; unique_id=&quot;10030&quot;&gt;&lt;property id=&quot;20148&quot; value=&quot;5&quot;/&gt;&lt;property id=&quot;20300&quot; value=&quot;Slide 28&quot;/&gt;&lt;property id=&quot;20307&quot; value=&quot;295&quot;/&gt;&lt;/object&gt;&lt;/object&gt;&lt;object type=&quot;8&quot; unique_id=&quot;10060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1969</TotalTime>
  <Words>906</Words>
  <Application>Microsoft Office PowerPoint</Application>
  <PresentationFormat>On-screen Show (4:3)</PresentationFormat>
  <Paragraphs>178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.VnTime</vt:lpstr>
      <vt:lpstr>Arial</vt:lpstr>
      <vt:lpstr>Calibri</vt:lpstr>
      <vt:lpstr>Calibri Light</vt:lpstr>
      <vt:lpstr>Cambria</vt:lpstr>
      <vt:lpstr>Century Gothic</vt:lpstr>
      <vt:lpstr>Times New Roman</vt:lpstr>
      <vt:lpstr>Wingdings 3</vt:lpstr>
      <vt:lpstr>Wisp</vt:lpstr>
      <vt:lpstr>Office Theme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 The Cong</dc:creator>
  <cp:lastModifiedBy>admin</cp:lastModifiedBy>
  <cp:revision>136</cp:revision>
  <dcterms:created xsi:type="dcterms:W3CDTF">2007-01-23T04:06:40Z</dcterms:created>
  <dcterms:modified xsi:type="dcterms:W3CDTF">2022-02-07T07:54:05Z</dcterms:modified>
</cp:coreProperties>
</file>