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6" r:id="rId3"/>
    <p:sldId id="257" r:id="rId4"/>
    <p:sldId id="265" r:id="rId5"/>
    <p:sldId id="256" r:id="rId6"/>
    <p:sldId id="258" r:id="rId7"/>
    <p:sldId id="259" r:id="rId8"/>
    <p:sldId id="268" r:id="rId9"/>
    <p:sldId id="269" r:id="rId10"/>
    <p:sldId id="260" r:id="rId11"/>
    <p:sldId id="261" r:id="rId12"/>
    <p:sldId id="262" r:id="rId13"/>
    <p:sldId id="264" r:id="rId14"/>
    <p:sldId id="26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368"/>
    <a:srgbClr val="F5A700"/>
    <a:srgbClr val="FFEA54"/>
    <a:srgbClr val="83C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8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D4597-B8F8-41F3-97AF-1D51241A7115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64CC8-E2FD-478A-9C86-6546B2FD72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93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54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45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813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88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32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466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91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6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58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893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759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64CC8-E2FD-478A-9C86-6546B2FD72D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9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4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82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982D0487-CDCD-478B-9429-FC193B8A8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8652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1085EBDC-4D95-49FB-A7A2-BED9EB26AD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06984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30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30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B1C77B03-3816-4DF1-9A91-EF9CFE91B1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35318" y="1891167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4 w 2818474"/>
              <a:gd name="connsiteY5" fmla="*/ 11225 h 1748224"/>
              <a:gd name="connsiteX6" fmla="*/ 1526957 w 2818474"/>
              <a:gd name="connsiteY6" fmla="*/ 11225 h 1748224"/>
              <a:gd name="connsiteX7" fmla="*/ 1589378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7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4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09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4" y="11225"/>
                </a:lnTo>
                <a:lnTo>
                  <a:pt x="1526957" y="11225"/>
                </a:lnTo>
                <a:lnTo>
                  <a:pt x="1589378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7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4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09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A69D81D4-CAE0-4170-9504-AB8BB28925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0267" y="4104786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8 h 1748224"/>
              <a:gd name="connsiteX11" fmla="*/ 2243319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5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79 w 2818474"/>
              <a:gd name="connsiteY23" fmla="*/ 1048614 h 1748224"/>
              <a:gd name="connsiteX24" fmla="*/ 2799169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5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30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3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8"/>
                </a:lnTo>
                <a:lnTo>
                  <a:pt x="2243319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5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79" y="1048614"/>
                </a:lnTo>
                <a:lnTo>
                  <a:pt x="2799169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5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30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3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E8C04D39-E8E0-456C-9CD7-CB112288CC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74029" y="4104786"/>
            <a:ext cx="2818474" cy="1748224"/>
          </a:xfrm>
          <a:custGeom>
            <a:avLst/>
            <a:gdLst>
              <a:gd name="connsiteX0" fmla="*/ 96307 w 2818474"/>
              <a:gd name="connsiteY0" fmla="*/ 0 h 1748224"/>
              <a:gd name="connsiteX1" fmla="*/ 397892 w 2818474"/>
              <a:gd name="connsiteY1" fmla="*/ 0 h 1748224"/>
              <a:gd name="connsiteX2" fmla="*/ 644136 w 2818474"/>
              <a:gd name="connsiteY2" fmla="*/ 29060 h 1748224"/>
              <a:gd name="connsiteX3" fmla="*/ 861126 w 2818474"/>
              <a:gd name="connsiteY3" fmla="*/ 20143 h 1748224"/>
              <a:gd name="connsiteX4" fmla="*/ 1211876 w 2818474"/>
              <a:gd name="connsiteY4" fmla="*/ 5280 h 1748224"/>
              <a:gd name="connsiteX5" fmla="*/ 1330775 w 2818474"/>
              <a:gd name="connsiteY5" fmla="*/ 11225 h 1748224"/>
              <a:gd name="connsiteX6" fmla="*/ 1526957 w 2818474"/>
              <a:gd name="connsiteY6" fmla="*/ 11225 h 1748224"/>
              <a:gd name="connsiteX7" fmla="*/ 1589379 w 2818474"/>
              <a:gd name="connsiteY7" fmla="*/ 11225 h 1748224"/>
              <a:gd name="connsiteX8" fmla="*/ 1667153 w 2818474"/>
              <a:gd name="connsiteY8" fmla="*/ 0 h 1748224"/>
              <a:gd name="connsiteX9" fmla="*/ 2016858 w 2818474"/>
              <a:gd name="connsiteY9" fmla="*/ 0 h 1748224"/>
              <a:gd name="connsiteX10" fmla="*/ 2136311 w 2818474"/>
              <a:gd name="connsiteY10" fmla="*/ 26088 h 1748224"/>
              <a:gd name="connsiteX11" fmla="*/ 2243320 w 2818474"/>
              <a:gd name="connsiteY11" fmla="*/ 2308 h 1748224"/>
              <a:gd name="connsiteX12" fmla="*/ 2293851 w 2818474"/>
              <a:gd name="connsiteY12" fmla="*/ 2308 h 1748224"/>
              <a:gd name="connsiteX13" fmla="*/ 2365190 w 2818474"/>
              <a:gd name="connsiteY13" fmla="*/ 52840 h 1748224"/>
              <a:gd name="connsiteX14" fmla="*/ 2507868 w 2818474"/>
              <a:gd name="connsiteY14" fmla="*/ 2308 h 1748224"/>
              <a:gd name="connsiteX15" fmla="*/ 2790252 w 2818474"/>
              <a:gd name="connsiteY15" fmla="*/ 2308 h 1748224"/>
              <a:gd name="connsiteX16" fmla="*/ 2818474 w 2818474"/>
              <a:gd name="connsiteY16" fmla="*/ 61575 h 1748224"/>
              <a:gd name="connsiteX17" fmla="*/ 2818474 w 2818474"/>
              <a:gd name="connsiteY17" fmla="*/ 89021 h 1748224"/>
              <a:gd name="connsiteX18" fmla="*/ 2802142 w 2818474"/>
              <a:gd name="connsiteY18" fmla="*/ 353058 h 1748224"/>
              <a:gd name="connsiteX19" fmla="*/ 2817004 w 2818474"/>
              <a:gd name="connsiteY19" fmla="*/ 412507 h 1748224"/>
              <a:gd name="connsiteX20" fmla="*/ 2766472 w 2818474"/>
              <a:gd name="connsiteY20" fmla="*/ 573020 h 1748224"/>
              <a:gd name="connsiteX21" fmla="*/ 2818474 w 2818474"/>
              <a:gd name="connsiteY21" fmla="*/ 808761 h 1748224"/>
              <a:gd name="connsiteX22" fmla="*/ 2818474 w 2818474"/>
              <a:gd name="connsiteY22" fmla="*/ 1016063 h 1748224"/>
              <a:gd name="connsiteX23" fmla="*/ 2787280 w 2818474"/>
              <a:gd name="connsiteY23" fmla="*/ 1048614 h 1748224"/>
              <a:gd name="connsiteX24" fmla="*/ 2799170 w 2818474"/>
              <a:gd name="connsiteY24" fmla="*/ 1122925 h 1748224"/>
              <a:gd name="connsiteX25" fmla="*/ 2772417 w 2818474"/>
              <a:gd name="connsiteY25" fmla="*/ 1218044 h 1748224"/>
              <a:gd name="connsiteX26" fmla="*/ 2796197 w 2818474"/>
              <a:gd name="connsiteY26" fmla="*/ 1232906 h 1748224"/>
              <a:gd name="connsiteX27" fmla="*/ 2818474 w 2818474"/>
              <a:gd name="connsiteY27" fmla="*/ 1386989 h 1748224"/>
              <a:gd name="connsiteX28" fmla="*/ 2818474 w 2818474"/>
              <a:gd name="connsiteY28" fmla="*/ 1533190 h 1748224"/>
              <a:gd name="connsiteX29" fmla="*/ 2778362 w 2818474"/>
              <a:gd name="connsiteY29" fmla="*/ 1693638 h 1748224"/>
              <a:gd name="connsiteX30" fmla="*/ 2728522 w 2818474"/>
              <a:gd name="connsiteY30" fmla="*/ 1748224 h 1748224"/>
              <a:gd name="connsiteX31" fmla="*/ 2622926 w 2818474"/>
              <a:gd name="connsiteY31" fmla="*/ 1748224 h 1748224"/>
              <a:gd name="connsiteX32" fmla="*/ 2475171 w 2818474"/>
              <a:gd name="connsiteY32" fmla="*/ 1726335 h 1748224"/>
              <a:gd name="connsiteX33" fmla="*/ 2397131 w 2818474"/>
              <a:gd name="connsiteY33" fmla="*/ 1748224 h 1748224"/>
              <a:gd name="connsiteX34" fmla="*/ 2140799 w 2818474"/>
              <a:gd name="connsiteY34" fmla="*/ 1748224 h 1748224"/>
              <a:gd name="connsiteX35" fmla="*/ 2115504 w 2818474"/>
              <a:gd name="connsiteY35" fmla="*/ 1735252 h 1748224"/>
              <a:gd name="connsiteX36" fmla="*/ 1943101 w 2818474"/>
              <a:gd name="connsiteY36" fmla="*/ 1729307 h 1748224"/>
              <a:gd name="connsiteX37" fmla="*/ 1850881 w 2818474"/>
              <a:gd name="connsiteY37" fmla="*/ 1748224 h 1748224"/>
              <a:gd name="connsiteX38" fmla="*/ 1774494 w 2818474"/>
              <a:gd name="connsiteY38" fmla="*/ 1748224 h 1748224"/>
              <a:gd name="connsiteX39" fmla="*/ 1764754 w 2818474"/>
              <a:gd name="connsiteY39" fmla="*/ 1747142 h 1748224"/>
              <a:gd name="connsiteX40" fmla="*/ 1735029 w 2818474"/>
              <a:gd name="connsiteY40" fmla="*/ 1747142 h 1748224"/>
              <a:gd name="connsiteX41" fmla="*/ 1143510 w 2818474"/>
              <a:gd name="connsiteY41" fmla="*/ 1735252 h 1748224"/>
              <a:gd name="connsiteX42" fmla="*/ 682778 w 2818474"/>
              <a:gd name="connsiteY42" fmla="*/ 1723362 h 1748224"/>
              <a:gd name="connsiteX43" fmla="*/ 462816 w 2818474"/>
              <a:gd name="connsiteY43" fmla="*/ 1711472 h 1748224"/>
              <a:gd name="connsiteX44" fmla="*/ 418229 w 2818474"/>
              <a:gd name="connsiteY44" fmla="*/ 1711472 h 1748224"/>
              <a:gd name="connsiteX45" fmla="*/ 365499 w 2818474"/>
              <a:gd name="connsiteY45" fmla="*/ 1748224 h 1748224"/>
              <a:gd name="connsiteX46" fmla="*/ 283782 w 2818474"/>
              <a:gd name="connsiteY46" fmla="*/ 1748224 h 1748224"/>
              <a:gd name="connsiteX47" fmla="*/ 251772 w 2818474"/>
              <a:gd name="connsiteY47" fmla="*/ 1720390 h 1748224"/>
              <a:gd name="connsiteX48" fmla="*/ 31810 w 2818474"/>
              <a:gd name="connsiteY48" fmla="*/ 1729307 h 1748224"/>
              <a:gd name="connsiteX49" fmla="*/ 0 w 2818474"/>
              <a:gd name="connsiteY49" fmla="*/ 1719263 h 1748224"/>
              <a:gd name="connsiteX50" fmla="*/ 0 w 2818474"/>
              <a:gd name="connsiteY50" fmla="*/ 1636052 h 1748224"/>
              <a:gd name="connsiteX51" fmla="*/ 11002 w 2818474"/>
              <a:gd name="connsiteY51" fmla="*/ 1628244 h 1748224"/>
              <a:gd name="connsiteX52" fmla="*/ 25865 w 2818474"/>
              <a:gd name="connsiteY52" fmla="*/ 1452868 h 1748224"/>
              <a:gd name="connsiteX53" fmla="*/ 0 w 2818474"/>
              <a:gd name="connsiteY53" fmla="*/ 1228708 h 1748224"/>
              <a:gd name="connsiteX54" fmla="*/ 0 w 2818474"/>
              <a:gd name="connsiteY54" fmla="*/ 1017114 h 1748224"/>
              <a:gd name="connsiteX55" fmla="*/ 37755 w 2818474"/>
              <a:gd name="connsiteY55" fmla="*/ 941605 h 1748224"/>
              <a:gd name="connsiteX56" fmla="*/ 22892 w 2818474"/>
              <a:gd name="connsiteY56" fmla="*/ 914853 h 1748224"/>
              <a:gd name="connsiteX57" fmla="*/ 2085 w 2818474"/>
              <a:gd name="connsiteY57" fmla="*/ 700836 h 1748224"/>
              <a:gd name="connsiteX58" fmla="*/ 0 w 2818474"/>
              <a:gd name="connsiteY58" fmla="*/ 688718 h 1748224"/>
              <a:gd name="connsiteX59" fmla="*/ 0 w 2818474"/>
              <a:gd name="connsiteY59" fmla="*/ 260689 h 1748224"/>
              <a:gd name="connsiteX60" fmla="*/ 13975 w 2818474"/>
              <a:gd name="connsiteY60" fmla="*/ 210380 h 1748224"/>
              <a:gd name="connsiteX61" fmla="*/ 19920 w 2818474"/>
              <a:gd name="connsiteY61" fmla="*/ 79592 h 1748224"/>
              <a:gd name="connsiteX62" fmla="*/ 0 w 2818474"/>
              <a:gd name="connsiteY62" fmla="*/ 58079 h 1748224"/>
              <a:gd name="connsiteX63" fmla="*/ 0 w 2818474"/>
              <a:gd name="connsiteY63" fmla="*/ 20255 h 1748224"/>
              <a:gd name="connsiteX64" fmla="*/ 22892 w 2818474"/>
              <a:gd name="connsiteY64" fmla="*/ 29060 h 174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818474" h="1748224">
                <a:moveTo>
                  <a:pt x="96307" y="0"/>
                </a:moveTo>
                <a:lnTo>
                  <a:pt x="397892" y="0"/>
                </a:lnTo>
                <a:lnTo>
                  <a:pt x="644136" y="29060"/>
                </a:lnTo>
                <a:lnTo>
                  <a:pt x="861126" y="20143"/>
                </a:lnTo>
                <a:lnTo>
                  <a:pt x="1211876" y="5280"/>
                </a:lnTo>
                <a:lnTo>
                  <a:pt x="1330775" y="11225"/>
                </a:lnTo>
                <a:lnTo>
                  <a:pt x="1526957" y="11225"/>
                </a:lnTo>
                <a:lnTo>
                  <a:pt x="1589379" y="11225"/>
                </a:lnTo>
                <a:lnTo>
                  <a:pt x="1667153" y="0"/>
                </a:lnTo>
                <a:lnTo>
                  <a:pt x="2016858" y="0"/>
                </a:lnTo>
                <a:lnTo>
                  <a:pt x="2136311" y="26088"/>
                </a:lnTo>
                <a:lnTo>
                  <a:pt x="2243320" y="2308"/>
                </a:lnTo>
                <a:lnTo>
                  <a:pt x="2293851" y="2308"/>
                </a:lnTo>
                <a:lnTo>
                  <a:pt x="2365190" y="52840"/>
                </a:lnTo>
                <a:lnTo>
                  <a:pt x="2507868" y="2308"/>
                </a:lnTo>
                <a:lnTo>
                  <a:pt x="2790252" y="2308"/>
                </a:lnTo>
                <a:lnTo>
                  <a:pt x="2818474" y="61575"/>
                </a:lnTo>
                <a:lnTo>
                  <a:pt x="2818474" y="89021"/>
                </a:lnTo>
                <a:lnTo>
                  <a:pt x="2802142" y="353058"/>
                </a:lnTo>
                <a:lnTo>
                  <a:pt x="2817004" y="412507"/>
                </a:lnTo>
                <a:lnTo>
                  <a:pt x="2766472" y="573020"/>
                </a:lnTo>
                <a:lnTo>
                  <a:pt x="2818474" y="808761"/>
                </a:lnTo>
                <a:lnTo>
                  <a:pt x="2818474" y="1016063"/>
                </a:lnTo>
                <a:lnTo>
                  <a:pt x="2787280" y="1048614"/>
                </a:lnTo>
                <a:lnTo>
                  <a:pt x="2799170" y="1122925"/>
                </a:lnTo>
                <a:lnTo>
                  <a:pt x="2772417" y="1218044"/>
                </a:lnTo>
                <a:lnTo>
                  <a:pt x="2796197" y="1232906"/>
                </a:lnTo>
                <a:lnTo>
                  <a:pt x="2818474" y="1386989"/>
                </a:lnTo>
                <a:lnTo>
                  <a:pt x="2818474" y="1533190"/>
                </a:lnTo>
                <a:lnTo>
                  <a:pt x="2778362" y="1693638"/>
                </a:lnTo>
                <a:lnTo>
                  <a:pt x="2728522" y="1748224"/>
                </a:lnTo>
                <a:lnTo>
                  <a:pt x="2622926" y="1748224"/>
                </a:lnTo>
                <a:lnTo>
                  <a:pt x="2475171" y="1726335"/>
                </a:lnTo>
                <a:lnTo>
                  <a:pt x="2397131" y="1748224"/>
                </a:lnTo>
                <a:lnTo>
                  <a:pt x="2140799" y="1748224"/>
                </a:lnTo>
                <a:lnTo>
                  <a:pt x="2115504" y="1735252"/>
                </a:lnTo>
                <a:lnTo>
                  <a:pt x="1943101" y="1729307"/>
                </a:lnTo>
                <a:lnTo>
                  <a:pt x="1850881" y="1748224"/>
                </a:lnTo>
                <a:lnTo>
                  <a:pt x="1774494" y="1748224"/>
                </a:lnTo>
                <a:lnTo>
                  <a:pt x="1764754" y="1747142"/>
                </a:lnTo>
                <a:cubicBezTo>
                  <a:pt x="1754859" y="1746621"/>
                  <a:pt x="1744937" y="1747142"/>
                  <a:pt x="1735029" y="1747142"/>
                </a:cubicBezTo>
                <a:lnTo>
                  <a:pt x="1143510" y="1735252"/>
                </a:lnTo>
                <a:lnTo>
                  <a:pt x="682778" y="1723362"/>
                </a:lnTo>
                <a:lnTo>
                  <a:pt x="462816" y="1711472"/>
                </a:lnTo>
                <a:lnTo>
                  <a:pt x="418229" y="1711472"/>
                </a:lnTo>
                <a:lnTo>
                  <a:pt x="365499" y="1748224"/>
                </a:lnTo>
                <a:lnTo>
                  <a:pt x="283782" y="1748224"/>
                </a:lnTo>
                <a:lnTo>
                  <a:pt x="251772" y="1720390"/>
                </a:lnTo>
                <a:lnTo>
                  <a:pt x="31810" y="1729307"/>
                </a:lnTo>
                <a:lnTo>
                  <a:pt x="0" y="1719263"/>
                </a:lnTo>
                <a:lnTo>
                  <a:pt x="0" y="1636052"/>
                </a:lnTo>
                <a:lnTo>
                  <a:pt x="11002" y="1628244"/>
                </a:lnTo>
                <a:lnTo>
                  <a:pt x="25865" y="1452868"/>
                </a:lnTo>
                <a:lnTo>
                  <a:pt x="0" y="1228708"/>
                </a:lnTo>
                <a:lnTo>
                  <a:pt x="0" y="1017114"/>
                </a:lnTo>
                <a:lnTo>
                  <a:pt x="37755" y="941605"/>
                </a:lnTo>
                <a:lnTo>
                  <a:pt x="22892" y="914853"/>
                </a:lnTo>
                <a:lnTo>
                  <a:pt x="2085" y="700836"/>
                </a:lnTo>
                <a:lnTo>
                  <a:pt x="0" y="688718"/>
                </a:lnTo>
                <a:lnTo>
                  <a:pt x="0" y="260689"/>
                </a:lnTo>
                <a:lnTo>
                  <a:pt x="13975" y="210380"/>
                </a:lnTo>
                <a:lnTo>
                  <a:pt x="19920" y="79592"/>
                </a:lnTo>
                <a:lnTo>
                  <a:pt x="0" y="58079"/>
                </a:lnTo>
                <a:lnTo>
                  <a:pt x="0" y="20255"/>
                </a:lnTo>
                <a:lnTo>
                  <a:pt x="22892" y="290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9FCF5783-4E67-42FD-936A-0F9368EF89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7174" y="1952182"/>
            <a:ext cx="3154693" cy="3541489"/>
          </a:xfrm>
          <a:custGeom>
            <a:avLst/>
            <a:gdLst>
              <a:gd name="connsiteX0" fmla="*/ 471510 w 3154693"/>
              <a:gd name="connsiteY0" fmla="*/ 0 h 3541489"/>
              <a:gd name="connsiteX1" fmla="*/ 3154693 w 3154693"/>
              <a:gd name="connsiteY1" fmla="*/ 403123 h 3541489"/>
              <a:gd name="connsiteX2" fmla="*/ 2683183 w 3154693"/>
              <a:gd name="connsiteY2" fmla="*/ 3541489 h 3541489"/>
              <a:gd name="connsiteX3" fmla="*/ 0 w 3154693"/>
              <a:gd name="connsiteY3" fmla="*/ 3138365 h 35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4693" h="3541489">
                <a:moveTo>
                  <a:pt x="471510" y="0"/>
                </a:moveTo>
                <a:lnTo>
                  <a:pt x="3154693" y="403123"/>
                </a:lnTo>
                <a:lnTo>
                  <a:pt x="2683183" y="3541489"/>
                </a:lnTo>
                <a:lnTo>
                  <a:pt x="0" y="313836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CD90BE07-7C5A-43DE-AEFA-D3C314E786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22420" y="693732"/>
            <a:ext cx="2780062" cy="3029193"/>
          </a:xfrm>
          <a:custGeom>
            <a:avLst/>
            <a:gdLst>
              <a:gd name="connsiteX0" fmla="*/ 2073041 w 2780062"/>
              <a:gd name="connsiteY0" fmla="*/ 0 h 3029193"/>
              <a:gd name="connsiteX1" fmla="*/ 2780062 w 2780062"/>
              <a:gd name="connsiteY1" fmla="*/ 2424718 h 3029193"/>
              <a:gd name="connsiteX2" fmla="*/ 707020 w 2780062"/>
              <a:gd name="connsiteY2" fmla="*/ 3029193 h 3029193"/>
              <a:gd name="connsiteX3" fmla="*/ 0 w 2780062"/>
              <a:gd name="connsiteY3" fmla="*/ 604475 h 30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0062" h="3029193">
                <a:moveTo>
                  <a:pt x="2073041" y="0"/>
                </a:moveTo>
                <a:lnTo>
                  <a:pt x="2780062" y="2424718"/>
                </a:lnTo>
                <a:lnTo>
                  <a:pt x="707020" y="3029193"/>
                </a:lnTo>
                <a:lnTo>
                  <a:pt x="0" y="6044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26DE5341-F212-430B-930C-8CFA178A9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39830" y="4116310"/>
            <a:ext cx="2133600" cy="2133600"/>
          </a:xfrm>
          <a:custGeom>
            <a:avLst/>
            <a:gdLst>
              <a:gd name="connsiteX0" fmla="*/ 1066800 w 2133600"/>
              <a:gd name="connsiteY0" fmla="*/ 0 h 2133600"/>
              <a:gd name="connsiteX1" fmla="*/ 2133600 w 2133600"/>
              <a:gd name="connsiteY1" fmla="*/ 1066800 h 2133600"/>
              <a:gd name="connsiteX2" fmla="*/ 1066800 w 2133600"/>
              <a:gd name="connsiteY2" fmla="*/ 2133600 h 2133600"/>
              <a:gd name="connsiteX3" fmla="*/ 0 w 2133600"/>
              <a:gd name="connsiteY3" fmla="*/ 1066800 h 2133600"/>
              <a:gd name="connsiteX4" fmla="*/ 1066800 w 2133600"/>
              <a:gd name="connsiteY4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2133600">
                <a:moveTo>
                  <a:pt x="1066800" y="0"/>
                </a:move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ubicBezTo>
                  <a:pt x="0" y="477623"/>
                  <a:pt x="477623" y="0"/>
                  <a:pt x="10668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7D0A73EC-6BCE-4CE6-931D-B18028B6E1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81285" y="2262744"/>
            <a:ext cx="2638461" cy="2920367"/>
          </a:xfrm>
          <a:custGeom>
            <a:avLst/>
            <a:gdLst>
              <a:gd name="connsiteX0" fmla="*/ 526532 w 2638461"/>
              <a:gd name="connsiteY0" fmla="*/ 0 h 2920367"/>
              <a:gd name="connsiteX1" fmla="*/ 2638461 w 2638461"/>
              <a:gd name="connsiteY1" fmla="*/ 450165 h 2920367"/>
              <a:gd name="connsiteX2" fmla="*/ 2111929 w 2638461"/>
              <a:gd name="connsiteY2" fmla="*/ 2920367 h 2920367"/>
              <a:gd name="connsiteX3" fmla="*/ 0 w 2638461"/>
              <a:gd name="connsiteY3" fmla="*/ 2470202 h 292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461" h="2920367">
                <a:moveTo>
                  <a:pt x="526532" y="0"/>
                </a:moveTo>
                <a:lnTo>
                  <a:pt x="2638461" y="450165"/>
                </a:lnTo>
                <a:lnTo>
                  <a:pt x="2111929" y="2920367"/>
                </a:lnTo>
                <a:lnTo>
                  <a:pt x="0" y="2470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2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90F5464C-8CB4-446B-85D2-3BB463250B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9689" y="2431806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40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7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8 w 2792615"/>
              <a:gd name="connsiteY26" fmla="*/ 167873 h 2008391"/>
              <a:gd name="connsiteX27" fmla="*/ 1452105 w 2792615"/>
              <a:gd name="connsiteY27" fmla="*/ 152932 h 2008391"/>
              <a:gd name="connsiteX28" fmla="*/ 1454539 w 2792615"/>
              <a:gd name="connsiteY28" fmla="*/ 149327 h 2008391"/>
              <a:gd name="connsiteX29" fmla="*/ 1489881 w 2792615"/>
              <a:gd name="connsiteY29" fmla="*/ 96967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5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40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7" y="325323"/>
                  <a:pt x="2685574" y="392065"/>
                  <a:pt x="2712689" y="472923"/>
                </a:cubicBezTo>
                <a:cubicBezTo>
                  <a:pt x="2738965" y="551178"/>
                  <a:pt x="2735220" y="636171"/>
                  <a:pt x="2702101" y="711870"/>
                </a:cubicBezTo>
                <a:cubicBezTo>
                  <a:pt x="2783510" y="815683"/>
                  <a:pt x="2811981" y="950260"/>
                  <a:pt x="2779443" y="1077215"/>
                </a:cubicBezTo>
                <a:cubicBezTo>
                  <a:pt x="2736189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4" y="1849821"/>
                  <a:pt x="1680839" y="1961116"/>
                  <a:pt x="1530287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6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8" y="133647"/>
                  <a:pt x="906515" y="235184"/>
                </a:cubicBezTo>
                <a:lnTo>
                  <a:pt x="906619" y="235037"/>
                </a:lnTo>
                <a:lnTo>
                  <a:pt x="954238" y="167873"/>
                </a:lnTo>
                <a:cubicBezTo>
                  <a:pt x="1081182" y="28504"/>
                  <a:pt x="1308510" y="14278"/>
                  <a:pt x="1452105" y="152932"/>
                </a:cubicBezTo>
                <a:lnTo>
                  <a:pt x="1454539" y="149327"/>
                </a:lnTo>
                <a:lnTo>
                  <a:pt x="1489881" y="96967"/>
                </a:lnTo>
                <a:cubicBezTo>
                  <a:pt x="1533991" y="46281"/>
                  <a:pt x="1595895" y="12292"/>
                  <a:pt x="1664699" y="2742"/>
                </a:cubicBezTo>
                <a:cubicBezTo>
                  <a:pt x="1683631" y="111"/>
                  <a:pt x="1702558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D76AAD04-F7E4-475C-96D5-E1C9B29A8C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9158" y="3705842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40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7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8 w 2792615"/>
              <a:gd name="connsiteY26" fmla="*/ 167873 h 2008391"/>
              <a:gd name="connsiteX27" fmla="*/ 1452105 w 2792615"/>
              <a:gd name="connsiteY27" fmla="*/ 152932 h 2008391"/>
              <a:gd name="connsiteX28" fmla="*/ 1454539 w 2792615"/>
              <a:gd name="connsiteY28" fmla="*/ 149327 h 2008391"/>
              <a:gd name="connsiteX29" fmla="*/ 1489881 w 2792615"/>
              <a:gd name="connsiteY29" fmla="*/ 96967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6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40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7" y="325323"/>
                  <a:pt x="2685574" y="392065"/>
                  <a:pt x="2712689" y="472923"/>
                </a:cubicBezTo>
                <a:cubicBezTo>
                  <a:pt x="2738965" y="551178"/>
                  <a:pt x="2735220" y="636171"/>
                  <a:pt x="2702101" y="711870"/>
                </a:cubicBezTo>
                <a:cubicBezTo>
                  <a:pt x="2783510" y="815684"/>
                  <a:pt x="2811981" y="950260"/>
                  <a:pt x="2779443" y="1077215"/>
                </a:cubicBezTo>
                <a:cubicBezTo>
                  <a:pt x="2736189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4" y="1849821"/>
                  <a:pt x="1680839" y="1961116"/>
                  <a:pt x="1530287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7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9" y="133647"/>
                  <a:pt x="906515" y="235184"/>
                </a:cubicBezTo>
                <a:lnTo>
                  <a:pt x="906619" y="235037"/>
                </a:lnTo>
                <a:lnTo>
                  <a:pt x="954238" y="167873"/>
                </a:lnTo>
                <a:cubicBezTo>
                  <a:pt x="1081182" y="28504"/>
                  <a:pt x="1308510" y="14278"/>
                  <a:pt x="1452105" y="152932"/>
                </a:cubicBezTo>
                <a:lnTo>
                  <a:pt x="1454539" y="149327"/>
                </a:lnTo>
                <a:lnTo>
                  <a:pt x="1489881" y="96967"/>
                </a:lnTo>
                <a:cubicBezTo>
                  <a:pt x="1533991" y="46281"/>
                  <a:pt x="1595895" y="12292"/>
                  <a:pt x="1664699" y="2742"/>
                </a:cubicBezTo>
                <a:cubicBezTo>
                  <a:pt x="1683631" y="111"/>
                  <a:pt x="1702559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F38F7125-2CB8-476A-BC88-8A37432DA6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94165" y="1860752"/>
            <a:ext cx="2792615" cy="2008391"/>
          </a:xfrm>
          <a:custGeom>
            <a:avLst/>
            <a:gdLst>
              <a:gd name="connsiteX0" fmla="*/ 1721225 w 2792615"/>
              <a:gd name="connsiteY0" fmla="*/ 499 h 2008391"/>
              <a:gd name="connsiteX1" fmla="*/ 1875269 w 2792615"/>
              <a:gd name="connsiteY1" fmla="*/ 56661 h 2008391"/>
              <a:gd name="connsiteX2" fmla="*/ 1925268 w 2792615"/>
              <a:gd name="connsiteY2" fmla="*/ 105708 h 2008391"/>
              <a:gd name="connsiteX3" fmla="*/ 1928359 w 2792615"/>
              <a:gd name="connsiteY3" fmla="*/ 108739 h 2008391"/>
              <a:gd name="connsiteX4" fmla="*/ 2144685 w 2792615"/>
              <a:gd name="connsiteY4" fmla="*/ 1234 h 2008391"/>
              <a:gd name="connsiteX5" fmla="*/ 2291827 w 2792615"/>
              <a:gd name="connsiteY5" fmla="*/ 25512 h 2008391"/>
              <a:gd name="connsiteX6" fmla="*/ 2476144 w 2792615"/>
              <a:gd name="connsiteY6" fmla="*/ 252563 h 2008391"/>
              <a:gd name="connsiteX7" fmla="*/ 2477147 w 2792615"/>
              <a:gd name="connsiteY7" fmla="*/ 252968 h 2008391"/>
              <a:gd name="connsiteX8" fmla="*/ 2555084 w 2792615"/>
              <a:gd name="connsiteY8" fmla="*/ 284420 h 2008391"/>
              <a:gd name="connsiteX9" fmla="*/ 2712689 w 2792615"/>
              <a:gd name="connsiteY9" fmla="*/ 472923 h 2008391"/>
              <a:gd name="connsiteX10" fmla="*/ 2702101 w 2792615"/>
              <a:gd name="connsiteY10" fmla="*/ 711870 h 2008391"/>
              <a:gd name="connsiteX11" fmla="*/ 2779443 w 2792615"/>
              <a:gd name="connsiteY11" fmla="*/ 1077215 h 2008391"/>
              <a:gd name="connsiteX12" fmla="*/ 2417137 w 2792615"/>
              <a:gd name="connsiteY12" fmla="*/ 1397020 h 2008391"/>
              <a:gd name="connsiteX13" fmla="*/ 2287437 w 2792615"/>
              <a:gd name="connsiteY13" fmla="*/ 1671052 h 2008391"/>
              <a:gd name="connsiteX14" fmla="*/ 1845852 w 2792615"/>
              <a:gd name="connsiteY14" fmla="*/ 1704231 h 2008391"/>
              <a:gd name="connsiteX15" fmla="*/ 1530286 w 2792615"/>
              <a:gd name="connsiteY15" fmla="*/ 1996572 h 2008391"/>
              <a:gd name="connsiteX16" fmla="*/ 1066299 w 2792615"/>
              <a:gd name="connsiteY16" fmla="*/ 1818128 h 2008391"/>
              <a:gd name="connsiteX17" fmla="*/ 377065 w 2792615"/>
              <a:gd name="connsiteY17" fmla="*/ 1641822 h 2008391"/>
              <a:gd name="connsiteX18" fmla="*/ 74024 w 2792615"/>
              <a:gd name="connsiteY18" fmla="*/ 1445627 h 2008391"/>
              <a:gd name="connsiteX19" fmla="*/ 138777 w 2792615"/>
              <a:gd name="connsiteY19" fmla="*/ 1180796 h 2008391"/>
              <a:gd name="connsiteX20" fmla="*/ 2040 w 2792615"/>
              <a:gd name="connsiteY20" fmla="*/ 909088 h 2008391"/>
              <a:gd name="connsiteX21" fmla="*/ 251756 w 2792615"/>
              <a:gd name="connsiteY21" fmla="*/ 667584 h 2008391"/>
              <a:gd name="connsiteX22" fmla="*/ 254144 w 2792615"/>
              <a:gd name="connsiteY22" fmla="*/ 661218 h 2008391"/>
              <a:gd name="connsiteX23" fmla="*/ 365380 w 2792615"/>
              <a:gd name="connsiteY23" fmla="*/ 314415 h 2008391"/>
              <a:gd name="connsiteX24" fmla="*/ 906515 w 2792615"/>
              <a:gd name="connsiteY24" fmla="*/ 235184 h 2008391"/>
              <a:gd name="connsiteX25" fmla="*/ 906619 w 2792615"/>
              <a:gd name="connsiteY25" fmla="*/ 235037 h 2008391"/>
              <a:gd name="connsiteX26" fmla="*/ 954237 w 2792615"/>
              <a:gd name="connsiteY26" fmla="*/ 167873 h 2008391"/>
              <a:gd name="connsiteX27" fmla="*/ 1452105 w 2792615"/>
              <a:gd name="connsiteY27" fmla="*/ 152932 h 2008391"/>
              <a:gd name="connsiteX28" fmla="*/ 1454538 w 2792615"/>
              <a:gd name="connsiteY28" fmla="*/ 149327 h 2008391"/>
              <a:gd name="connsiteX29" fmla="*/ 1489880 w 2792615"/>
              <a:gd name="connsiteY29" fmla="*/ 96968 h 2008391"/>
              <a:gd name="connsiteX30" fmla="*/ 1664699 w 2792615"/>
              <a:gd name="connsiteY30" fmla="*/ 2742 h 2008391"/>
              <a:gd name="connsiteX31" fmla="*/ 1721225 w 2792615"/>
              <a:gd name="connsiteY31" fmla="*/ 499 h 200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615" h="2008391">
                <a:moveTo>
                  <a:pt x="1721225" y="499"/>
                </a:moveTo>
                <a:cubicBezTo>
                  <a:pt x="1777225" y="3805"/>
                  <a:pt x="1830879" y="23449"/>
                  <a:pt x="1875269" y="56661"/>
                </a:cubicBezTo>
                <a:lnTo>
                  <a:pt x="1925268" y="105708"/>
                </a:lnTo>
                <a:lnTo>
                  <a:pt x="1928359" y="108739"/>
                </a:lnTo>
                <a:cubicBezTo>
                  <a:pt x="1984122" y="44437"/>
                  <a:pt x="2062682" y="7127"/>
                  <a:pt x="2144685" y="1234"/>
                </a:cubicBezTo>
                <a:cubicBezTo>
                  <a:pt x="2193887" y="-2302"/>
                  <a:pt x="2244328" y="5472"/>
                  <a:pt x="2291827" y="25512"/>
                </a:cubicBezTo>
                <a:cubicBezTo>
                  <a:pt x="2388343" y="66220"/>
                  <a:pt x="2457551" y="151445"/>
                  <a:pt x="2476144" y="252563"/>
                </a:cubicBezTo>
                <a:lnTo>
                  <a:pt x="2477147" y="252968"/>
                </a:lnTo>
                <a:lnTo>
                  <a:pt x="2555084" y="284420"/>
                </a:lnTo>
                <a:cubicBezTo>
                  <a:pt x="2628826" y="325323"/>
                  <a:pt x="2685574" y="392065"/>
                  <a:pt x="2712689" y="472923"/>
                </a:cubicBezTo>
                <a:cubicBezTo>
                  <a:pt x="2738964" y="551178"/>
                  <a:pt x="2735220" y="636171"/>
                  <a:pt x="2702101" y="711870"/>
                </a:cubicBezTo>
                <a:cubicBezTo>
                  <a:pt x="2783510" y="815683"/>
                  <a:pt x="2811981" y="950260"/>
                  <a:pt x="2779443" y="1077215"/>
                </a:cubicBezTo>
                <a:cubicBezTo>
                  <a:pt x="2736188" y="1245993"/>
                  <a:pt x="2592996" y="1372391"/>
                  <a:pt x="2417137" y="1397020"/>
                </a:cubicBezTo>
                <a:cubicBezTo>
                  <a:pt x="2416298" y="1502367"/>
                  <a:pt x="2368976" y="1602276"/>
                  <a:pt x="2287437" y="1671052"/>
                </a:cubicBezTo>
                <a:cubicBezTo>
                  <a:pt x="2163548" y="1775562"/>
                  <a:pt x="1984590" y="1788992"/>
                  <a:pt x="1845852" y="1704231"/>
                </a:cubicBezTo>
                <a:cubicBezTo>
                  <a:pt x="1800983" y="1849821"/>
                  <a:pt x="1680839" y="1961116"/>
                  <a:pt x="1530286" y="1996572"/>
                </a:cubicBezTo>
                <a:cubicBezTo>
                  <a:pt x="1352878" y="2038348"/>
                  <a:pt x="1167722" y="1967157"/>
                  <a:pt x="1066299" y="1818128"/>
                </a:cubicBezTo>
                <a:cubicBezTo>
                  <a:pt x="826914" y="1959582"/>
                  <a:pt x="515997" y="1880072"/>
                  <a:pt x="377065" y="1641822"/>
                </a:cubicBezTo>
                <a:cubicBezTo>
                  <a:pt x="240587" y="1657482"/>
                  <a:pt x="112437" y="1574534"/>
                  <a:pt x="74024" y="1445627"/>
                </a:cubicBezTo>
                <a:cubicBezTo>
                  <a:pt x="46199" y="1352362"/>
                  <a:pt x="70796" y="1251709"/>
                  <a:pt x="138777" y="1180796"/>
                </a:cubicBezTo>
                <a:cubicBezTo>
                  <a:pt x="42325" y="1125172"/>
                  <a:pt x="-11388" y="1018431"/>
                  <a:pt x="2040" y="909088"/>
                </a:cubicBezTo>
                <a:cubicBezTo>
                  <a:pt x="17793" y="781064"/>
                  <a:pt x="121475" y="680782"/>
                  <a:pt x="251756" y="667584"/>
                </a:cubicBezTo>
                <a:cubicBezTo>
                  <a:pt x="252530" y="665447"/>
                  <a:pt x="253370" y="663356"/>
                  <a:pt x="254144" y="661218"/>
                </a:cubicBezTo>
                <a:cubicBezTo>
                  <a:pt x="236649" y="535146"/>
                  <a:pt x="277450" y="408005"/>
                  <a:pt x="365380" y="314415"/>
                </a:cubicBezTo>
                <a:cubicBezTo>
                  <a:pt x="504311" y="166594"/>
                  <a:pt x="729559" y="133647"/>
                  <a:pt x="906515" y="235184"/>
                </a:cubicBezTo>
                <a:lnTo>
                  <a:pt x="906619" y="235037"/>
                </a:lnTo>
                <a:lnTo>
                  <a:pt x="954237" y="167873"/>
                </a:lnTo>
                <a:cubicBezTo>
                  <a:pt x="1081182" y="28504"/>
                  <a:pt x="1308509" y="14278"/>
                  <a:pt x="1452105" y="152932"/>
                </a:cubicBezTo>
                <a:lnTo>
                  <a:pt x="1454538" y="149327"/>
                </a:lnTo>
                <a:lnTo>
                  <a:pt x="1489880" y="96968"/>
                </a:lnTo>
                <a:cubicBezTo>
                  <a:pt x="1533990" y="46281"/>
                  <a:pt x="1595895" y="12292"/>
                  <a:pt x="1664699" y="2742"/>
                </a:cubicBezTo>
                <a:cubicBezTo>
                  <a:pt x="1683631" y="111"/>
                  <a:pt x="1702558" y="-603"/>
                  <a:pt x="1721225" y="49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C6F68D4-F725-4BA0-99F3-5B712BD327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5175" t="21226" r="5175" b="114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0580177B-8F3A-4EBA-ABD0-D8545843DA5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A5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93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8" r:id="rId4"/>
    <p:sldLayoutId id="2147483657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99539E-6F22-4185-9F04-9CBE9CD9A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381" y="297938"/>
            <a:ext cx="9879588" cy="566340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2660E39-EE2A-4774-B5DA-B12A31452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5294" y="4177495"/>
            <a:ext cx="2080675" cy="23503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4B4EDD-13F2-49A4-8D69-4EA480C72EF3}"/>
              </a:ext>
            </a:extLst>
          </p:cNvPr>
          <p:cNvSpPr txBox="1"/>
          <p:nvPr/>
        </p:nvSpPr>
        <p:spPr>
          <a:xfrm>
            <a:off x="3091498" y="2225325"/>
            <a:ext cx="62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Luyện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từ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và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câu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F7AE32-A709-4FE5-BD01-7063947F3B40}"/>
              </a:ext>
            </a:extLst>
          </p:cNvPr>
          <p:cNvSpPr txBox="1"/>
          <p:nvPr/>
        </p:nvSpPr>
        <p:spPr>
          <a:xfrm>
            <a:off x="2764971" y="3320143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Nhân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hóa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4000" b="1" dirty="0" err="1">
                <a:solidFill>
                  <a:schemeClr val="bg1"/>
                </a:solidFill>
              </a:rPr>
              <a:t>Ôn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cách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đặt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và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trả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lời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câu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hỏi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Như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thế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nào</a:t>
            </a:r>
            <a:r>
              <a:rPr lang="en-US" sz="40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123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2654B89-F001-4463-99AF-5BCA0BFEF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99" y="1901371"/>
            <a:ext cx="5034697" cy="429092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E6024EC-E22E-41D6-B3B8-06754DEBF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6799" y="1452341"/>
            <a:ext cx="2351315" cy="285359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0DB7ECF-1142-4AFD-8FBC-4726650711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5088" y="1220040"/>
            <a:ext cx="583913" cy="6604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A699F57-9E21-4B42-9FA0-D8384A2422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7423" y="2439068"/>
            <a:ext cx="977419" cy="10033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6E5B050-E57E-41D8-9238-2132857941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8931" y="4918914"/>
            <a:ext cx="583913" cy="660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A8C5D3-C935-402C-93FE-02AFCCEC6072}"/>
              </a:ext>
            </a:extLst>
          </p:cNvPr>
          <p:cNvSpPr txBox="1"/>
          <p:nvPr/>
        </p:nvSpPr>
        <p:spPr>
          <a:xfrm>
            <a:off x="3048000" y="345826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069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7ED7708-AF27-47FB-B68C-6D6E840F5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854" y="2475565"/>
            <a:ext cx="2329348" cy="228693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59B6B56-0F47-481D-A3D4-C38229C02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326" y="2537531"/>
            <a:ext cx="2329348" cy="228693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CBA4BAA-C949-4C39-AFE1-469264D0F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116" y="2475565"/>
            <a:ext cx="2329348" cy="228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8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93FD5A6-D39C-4392-A89F-77816478F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557" y="2405919"/>
            <a:ext cx="3005654" cy="294985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69C9D98-4445-443C-8CE4-1196CE1D0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900" y="2405919"/>
            <a:ext cx="3005654" cy="294985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7B22634-FDD9-4434-A2A0-1655F148B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243" y="2405919"/>
            <a:ext cx="3005654" cy="294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1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D3BC5E1-CAB6-4548-AE99-AC9662A4B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87" y="574237"/>
            <a:ext cx="11106151" cy="570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172D09-2896-42A7-8A10-B754E49BE8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0" t="20247" r="6290" b="12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CDFDFFC-1442-42DD-8B2C-C5BD6CE0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61306">
            <a:off x="2153206" y="3726774"/>
            <a:ext cx="1913796" cy="20679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FEE34D9-E97E-48C9-AA22-875622B7F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1437" y="1178722"/>
            <a:ext cx="2052409" cy="199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B236E20-83E7-45B1-97BF-2A291CC6E7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0" t="20247" r="6290" b="12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8DBC3FA-8B2F-4BD9-AB6C-81EE99710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675" y="4762360"/>
            <a:ext cx="4438650" cy="79335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C943504-445C-439D-9AC6-F1D9AF6857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568" y="1565861"/>
            <a:ext cx="2144952" cy="131322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E735596-F5E0-404A-B307-65A1A384A8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6086" y="1565861"/>
            <a:ext cx="1555956" cy="16757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A20FA0-7D6D-45A1-9E83-15CCF2D1F63D}"/>
              </a:ext>
            </a:extLst>
          </p:cNvPr>
          <p:cNvSpPr txBox="1"/>
          <p:nvPr/>
        </p:nvSpPr>
        <p:spPr>
          <a:xfrm>
            <a:off x="3222172" y="2879089"/>
            <a:ext cx="5954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sẻ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cũ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1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云形 7">
            <a:extLst>
              <a:ext uri="{FF2B5EF4-FFF2-40B4-BE49-F238E27FC236}">
                <a16:creationId xmlns:a16="http://schemas.microsoft.com/office/drawing/2014/main" id="{DB1AB579-999E-4893-B46F-99F3EFBC7BD3}"/>
              </a:ext>
            </a:extLst>
          </p:cNvPr>
          <p:cNvSpPr/>
          <p:nvPr/>
        </p:nvSpPr>
        <p:spPr>
          <a:xfrm>
            <a:off x="1362051" y="2425254"/>
            <a:ext cx="2788959" cy="2007492"/>
          </a:xfrm>
          <a:prstGeom prst="cloud">
            <a:avLst/>
          </a:prstGeom>
          <a:noFill/>
          <a:ln w="38100">
            <a:solidFill>
              <a:srgbClr val="EA636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云形 8">
            <a:extLst>
              <a:ext uri="{FF2B5EF4-FFF2-40B4-BE49-F238E27FC236}">
                <a16:creationId xmlns:a16="http://schemas.microsoft.com/office/drawing/2014/main" id="{FCF33A34-745B-42C0-BBB5-64362BEBCA22}"/>
              </a:ext>
            </a:extLst>
          </p:cNvPr>
          <p:cNvSpPr/>
          <p:nvPr/>
        </p:nvSpPr>
        <p:spPr>
          <a:xfrm>
            <a:off x="4701520" y="3699290"/>
            <a:ext cx="2788959" cy="2007492"/>
          </a:xfrm>
          <a:prstGeom prst="cloud">
            <a:avLst/>
          </a:prstGeom>
          <a:noFill/>
          <a:ln w="38100">
            <a:solidFill>
              <a:srgbClr val="83C15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云形 9">
            <a:extLst>
              <a:ext uri="{FF2B5EF4-FFF2-40B4-BE49-F238E27FC236}">
                <a16:creationId xmlns:a16="http://schemas.microsoft.com/office/drawing/2014/main" id="{5C8DC106-ABFF-468F-9252-424B84C48CBC}"/>
              </a:ext>
            </a:extLst>
          </p:cNvPr>
          <p:cNvSpPr/>
          <p:nvPr/>
        </p:nvSpPr>
        <p:spPr>
          <a:xfrm>
            <a:off x="7596527" y="1854200"/>
            <a:ext cx="2788959" cy="2007492"/>
          </a:xfrm>
          <a:prstGeom prst="cloud">
            <a:avLst/>
          </a:prstGeom>
          <a:noFill/>
          <a:ln w="38100">
            <a:solidFill>
              <a:srgbClr val="F5A7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D2C8980-5C62-4D46-81EA-70250C82A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10" y="-433539"/>
            <a:ext cx="8382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b="1" dirty="0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b="1" i="1" u="sng" dirty="0" err="1">
                <a:solidFill>
                  <a:srgbClr val="2327DD"/>
                </a:solidFill>
              </a:rPr>
              <a:t>Bài</a:t>
            </a:r>
            <a:r>
              <a:rPr lang="en-US" altLang="en-US" sz="3600" b="1" i="1" u="sng" dirty="0">
                <a:solidFill>
                  <a:srgbClr val="2327DD"/>
                </a:solidFill>
              </a:rPr>
              <a:t> 1: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Đọc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bài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thơ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sau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và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trả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lời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câu</a:t>
            </a:r>
            <a:r>
              <a:rPr lang="en-US" altLang="en-US" sz="3600" b="1" i="1" dirty="0">
                <a:solidFill>
                  <a:srgbClr val="2327DD"/>
                </a:solidFill>
              </a:rPr>
              <a:t> </a:t>
            </a:r>
            <a:r>
              <a:rPr lang="en-US" altLang="en-US" sz="3600" b="1" i="1" dirty="0" err="1">
                <a:solidFill>
                  <a:srgbClr val="2327DD"/>
                </a:solidFill>
              </a:rPr>
              <a:t>hỏi</a:t>
            </a:r>
            <a:r>
              <a:rPr lang="en-US" altLang="en-US" sz="3600" b="1" i="1" dirty="0">
                <a:solidFill>
                  <a:srgbClr val="2327DD"/>
                </a:solidFill>
              </a:rPr>
              <a:t> :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D6B6A9E3-09F3-4D55-87CC-44E19F9F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25" y="751933"/>
            <a:ext cx="11342148" cy="42780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hồ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báo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thức</a:t>
            </a:r>
            <a:endParaRPr lang="en-US" altLang="en-US" sz="32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Bác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200" b="1" dirty="0">
                <a:solidFill>
                  <a:srgbClr val="0000FF"/>
                </a:solidFill>
              </a:rPr>
              <a:t>         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tinh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3200" b="1" dirty="0">
                <a:solidFill>
                  <a:srgbClr val="0000FF"/>
                </a:solidFill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li,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li             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lên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Anh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lì</a:t>
            </a:r>
            <a:r>
              <a:rPr lang="en-US" altLang="en-US" sz="3200" b="1" dirty="0">
                <a:solidFill>
                  <a:srgbClr val="0000FF"/>
                </a:solidFill>
              </a:rPr>
              <a:t>                    Ba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tới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3200" b="1" dirty="0">
                <a:solidFill>
                  <a:srgbClr val="0000FF"/>
                </a:solidFill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Đi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200" b="1" dirty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200" b="1" dirty="0">
                <a:solidFill>
                  <a:srgbClr val="0000FF"/>
                </a:solidFill>
              </a:rPr>
              <a:t>.           Rung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hồi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3200" b="1" dirty="0">
                <a:solidFill>
                  <a:srgbClr val="0000FF"/>
                </a:solidFill>
              </a:rPr>
              <a:t> vang.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Hoài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Khánh</a:t>
            </a:r>
            <a:endParaRPr lang="en-US" altLang="en-US" sz="3200" b="1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 Box 43">
            <a:extLst>
              <a:ext uri="{FF2B5EF4-FFF2-40B4-BE49-F238E27FC236}">
                <a16:creationId xmlns:a16="http://schemas.microsoft.com/office/drawing/2014/main" id="{C778BDC6-B89F-43F9-B74F-99313D38E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8" y="5133688"/>
            <a:ext cx="12217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Arial" panose="020B0604020202020204" pitchFamily="34" charset="0"/>
              </a:rPr>
              <a:t> </a:t>
            </a:r>
            <a:r>
              <a:rPr lang="en-US" altLang="en-US" sz="3200" b="1" dirty="0"/>
              <a:t>a)</a:t>
            </a:r>
            <a:r>
              <a:rPr lang="en-US" altLang="en-US" sz="3200" b="1" dirty="0" err="1"/>
              <a:t>Trong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trên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sự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?    </a:t>
            </a:r>
          </a:p>
          <a:p>
            <a:pPr eaLnBrk="1" hangingPunct="1"/>
            <a:r>
              <a:rPr lang="en-US" altLang="en-US" sz="3200" b="1" dirty="0"/>
              <a:t> b)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sự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ấy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bằng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?                  </a:t>
            </a:r>
          </a:p>
          <a:p>
            <a:pPr eaLnBrk="1" hangingPunct="1"/>
            <a:r>
              <a:rPr lang="en-US" altLang="en-US" sz="3200" b="1" dirty="0"/>
              <a:t> c)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thích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hình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ảnh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? </a:t>
            </a:r>
            <a:r>
              <a:rPr lang="en-US" altLang="en-US" sz="3200" b="1" dirty="0" err="1"/>
              <a:t>Vì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sao</a:t>
            </a:r>
            <a:r>
              <a:rPr lang="en-US" altLang="en-US" sz="3200" b="1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3855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  <p:bldP spid="18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D8F22786-D299-44E2-9FEF-B8BC34A2A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071" y="2688642"/>
            <a:ext cx="7716762" cy="35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8" name="Group 44">
            <a:extLst>
              <a:ext uri="{FF2B5EF4-FFF2-40B4-BE49-F238E27FC236}">
                <a16:creationId xmlns:a16="http://schemas.microsoft.com/office/drawing/2014/main" id="{4E3BAE6A-0FE6-423D-961D-665FF593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16075"/>
              </p:ext>
            </p:extLst>
          </p:nvPr>
        </p:nvGraphicFramePr>
        <p:xfrm>
          <a:off x="1101566" y="485652"/>
          <a:ext cx="10259786" cy="6249168"/>
        </p:xfrm>
        <a:graphic>
          <a:graphicData uri="http://schemas.openxmlformats.org/drawingml/2006/table">
            <a:tbl>
              <a:tblPr/>
              <a:tblGrid>
                <a:gridCol w="210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2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9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a)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vật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được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nhân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hoá</a:t>
                      </a: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Box 61">
            <a:extLst>
              <a:ext uri="{FF2B5EF4-FFF2-40B4-BE49-F238E27FC236}">
                <a16:creationId xmlns:a16="http://schemas.microsoft.com/office/drawing/2014/main" id="{A7056FC0-218D-441E-99E0-1EEF836E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758" y="3224990"/>
            <a:ext cx="192919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800" kern="0" dirty="0">
                <a:solidFill>
                  <a:srgbClr val="2327DD"/>
                </a:solidFill>
              </a:rPr>
              <a:t> </a:t>
            </a:r>
          </a:p>
        </p:txBody>
      </p:sp>
      <p:sp>
        <p:nvSpPr>
          <p:cNvPr id="11" name="Text Box 59">
            <a:extLst>
              <a:ext uri="{FF2B5EF4-FFF2-40B4-BE49-F238E27FC236}">
                <a16:creationId xmlns:a16="http://schemas.microsoft.com/office/drawing/2014/main" id="{56D9FB7C-A721-4ADD-9CCD-0FC078373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821" y="4088590"/>
            <a:ext cx="18415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phút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" name="Text Box 60">
            <a:extLst>
              <a:ext uri="{FF2B5EF4-FFF2-40B4-BE49-F238E27FC236}">
                <a16:creationId xmlns:a16="http://schemas.microsoft.com/office/drawing/2014/main" id="{90A969DE-9FA0-403C-B1FC-A67C657A5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734" y="4961686"/>
            <a:ext cx="18415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giây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Text Box 62">
            <a:extLst>
              <a:ext uri="{FF2B5EF4-FFF2-40B4-BE49-F238E27FC236}">
                <a16:creationId xmlns:a16="http://schemas.microsoft.com/office/drawing/2014/main" id="{032EE7BB-939F-4256-B789-8274535B2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670" y="5849128"/>
            <a:ext cx="200409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Cả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</a:t>
            </a:r>
            <a:r>
              <a:rPr lang="en-US" sz="28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4" name="Text Box 53">
            <a:extLst>
              <a:ext uri="{FF2B5EF4-FFF2-40B4-BE49-F238E27FC236}">
                <a16:creationId xmlns:a16="http://schemas.microsoft.com/office/drawing/2014/main" id="{71EDD69A-7F85-485E-ADCE-0B78667C8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3583" y="3182128"/>
            <a:ext cx="192919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bác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5" name="Text Box 54">
            <a:extLst>
              <a:ext uri="{FF2B5EF4-FFF2-40B4-BE49-F238E27FC236}">
                <a16:creationId xmlns:a16="http://schemas.microsoft.com/office/drawing/2014/main" id="{2E12651D-1492-4081-8DA4-3D4AAB717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209" y="4139390"/>
            <a:ext cx="203880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anh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55">
            <a:extLst>
              <a:ext uri="{FF2B5EF4-FFF2-40B4-BE49-F238E27FC236}">
                <a16:creationId xmlns:a16="http://schemas.microsoft.com/office/drawing/2014/main" id="{EAE5AE34-1900-4CCB-B5F3-F8EE17B08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208" y="4987115"/>
            <a:ext cx="201688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bé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56">
            <a:extLst>
              <a:ext uri="{FF2B5EF4-FFF2-40B4-BE49-F238E27FC236}">
                <a16:creationId xmlns:a16="http://schemas.microsoft.com/office/drawing/2014/main" id="{AEA0119C-88C3-4E35-80D2-7F7301386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963" y="3262173"/>
            <a:ext cx="61365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thận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trọng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li.</a:t>
            </a:r>
          </a:p>
        </p:txBody>
      </p:sp>
      <p:sp>
        <p:nvSpPr>
          <p:cNvPr id="18" name="Text Box 63">
            <a:extLst>
              <a:ext uri="{FF2B5EF4-FFF2-40B4-BE49-F238E27FC236}">
                <a16:creationId xmlns:a16="http://schemas.microsoft.com/office/drawing/2014/main" id="{D54C2EC7-F80E-4078-ABD8-6A39A8208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91" y="4149951"/>
            <a:ext cx="648909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lầm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lì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9" name="Text Box 57">
            <a:extLst>
              <a:ext uri="{FF2B5EF4-FFF2-40B4-BE49-F238E27FC236}">
                <a16:creationId xmlns:a16="http://schemas.microsoft.com/office/drawing/2014/main" id="{CADF2D85-2F62-4FF4-957E-C16B1954B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91" y="4918682"/>
            <a:ext cx="5873435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nghịch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chạy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vút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0" name="Text Box 58">
            <a:extLst>
              <a:ext uri="{FF2B5EF4-FFF2-40B4-BE49-F238E27FC236}">
                <a16:creationId xmlns:a16="http://schemas.microsoft.com/office/drawing/2014/main" id="{3B869E71-F147-41F7-B154-415FAA1C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727" y="5774648"/>
            <a:ext cx="5701707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tới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rung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hồi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chuông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69">
            <a:extLst>
              <a:ext uri="{FF2B5EF4-FFF2-40B4-BE49-F238E27FC236}">
                <a16:creationId xmlns:a16="http://schemas.microsoft.com/office/drawing/2014/main" id="{602E6A5B-8538-47B4-BBAD-9799E5E88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728184"/>
              </p:ext>
            </p:extLst>
          </p:nvPr>
        </p:nvGraphicFramePr>
        <p:xfrm>
          <a:off x="1295400" y="304800"/>
          <a:ext cx="9677400" cy="4363189"/>
        </p:xfrm>
        <a:graphic>
          <a:graphicData uri="http://schemas.openxmlformats.org/drawingml/2006/table">
            <a:tbl>
              <a:tblPr/>
              <a:tblGrid>
                <a:gridCol w="201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8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giờ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phút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giây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Cả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kim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 Box 37">
            <a:extLst>
              <a:ext uri="{FF2B5EF4-FFF2-40B4-BE49-F238E27FC236}">
                <a16:creationId xmlns:a16="http://schemas.microsoft.com/office/drawing/2014/main" id="{2142DD08-8559-44C7-96FA-871CC743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2886" y="1803317"/>
            <a:ext cx="42199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3300"/>
                </a:solidFill>
              </a:rPr>
              <a:t>thận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trọng</a:t>
            </a:r>
            <a:r>
              <a:rPr lang="en-US" altLang="en-US" sz="2400" b="1" dirty="0">
                <a:solidFill>
                  <a:srgbClr val="FF3300"/>
                </a:solidFill>
              </a:rPr>
              <a:t>, </a:t>
            </a:r>
            <a:r>
              <a:rPr lang="en-US" altLang="en-US" sz="2400" b="1" dirty="0" err="1">
                <a:solidFill>
                  <a:srgbClr val="FF3300"/>
                </a:solidFill>
              </a:rPr>
              <a:t>nhích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từng</a:t>
            </a:r>
            <a:r>
              <a:rPr lang="en-US" altLang="en-US" sz="2400" b="1" dirty="0">
                <a:solidFill>
                  <a:srgbClr val="FF3300"/>
                </a:solidFill>
              </a:rPr>
              <a:t> li,  </a:t>
            </a:r>
            <a:r>
              <a:rPr lang="en-US" altLang="en-US" sz="2400" b="1" dirty="0" err="1">
                <a:solidFill>
                  <a:srgbClr val="FF3300"/>
                </a:solidFill>
              </a:rPr>
              <a:t>từng</a:t>
            </a:r>
            <a:r>
              <a:rPr lang="en-US" altLang="en-US" sz="2400" b="1" dirty="0">
                <a:solidFill>
                  <a:srgbClr val="FF3300"/>
                </a:solidFill>
              </a:rPr>
              <a:t> li</a:t>
            </a:r>
          </a:p>
        </p:txBody>
      </p:sp>
      <p:sp>
        <p:nvSpPr>
          <p:cNvPr id="13" name="Text Box 38">
            <a:extLst>
              <a:ext uri="{FF2B5EF4-FFF2-40B4-BE49-F238E27FC236}">
                <a16:creationId xmlns:a16="http://schemas.microsoft.com/office/drawing/2014/main" id="{279F417E-F3A6-4E5C-B7CC-C6C8C3357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328" y="2544528"/>
            <a:ext cx="4541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3300"/>
                </a:solidFill>
              </a:rPr>
              <a:t>lầm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lì</a:t>
            </a:r>
            <a:r>
              <a:rPr lang="en-US" altLang="en-US" sz="2400" b="1" dirty="0">
                <a:solidFill>
                  <a:srgbClr val="FF3300"/>
                </a:solidFill>
              </a:rPr>
              <a:t>, </a:t>
            </a:r>
            <a:r>
              <a:rPr lang="en-US" altLang="en-US" sz="2400" b="1" dirty="0" err="1">
                <a:solidFill>
                  <a:srgbClr val="FF3300"/>
                </a:solidFill>
              </a:rPr>
              <a:t>đi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từng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bước</a:t>
            </a:r>
            <a:r>
              <a:rPr lang="en-US" altLang="en-US" sz="2400" b="1" dirty="0">
                <a:solidFill>
                  <a:srgbClr val="FF3300"/>
                </a:solidFill>
              </a:rPr>
              <a:t>, </a:t>
            </a:r>
            <a:r>
              <a:rPr lang="en-US" altLang="en-US" sz="2400" b="1" dirty="0" err="1">
                <a:solidFill>
                  <a:srgbClr val="FF3300"/>
                </a:solidFill>
              </a:rPr>
              <a:t>từng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bước</a:t>
            </a:r>
            <a:endParaRPr lang="en-US" altLang="en-US" sz="2400" b="1" dirty="0">
              <a:solidFill>
                <a:srgbClr val="FF3300"/>
              </a:solidFill>
            </a:endParaRPr>
          </a:p>
        </p:txBody>
      </p:sp>
      <p:sp>
        <p:nvSpPr>
          <p:cNvPr id="14" name="Text Box 39">
            <a:extLst>
              <a:ext uri="{FF2B5EF4-FFF2-40B4-BE49-F238E27FC236}">
                <a16:creationId xmlns:a16="http://schemas.microsoft.com/office/drawing/2014/main" id="{1623AFF7-B339-4678-B8A4-840200455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040" y="3057753"/>
            <a:ext cx="403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3300"/>
                </a:solidFill>
              </a:rPr>
              <a:t>tinh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nghịch</a:t>
            </a:r>
            <a:r>
              <a:rPr lang="en-US" altLang="en-US" sz="2400" b="1" dirty="0">
                <a:solidFill>
                  <a:srgbClr val="FF3300"/>
                </a:solidFill>
              </a:rPr>
              <a:t>, </a:t>
            </a:r>
            <a:r>
              <a:rPr lang="en-US" altLang="en-US" sz="2400" b="1" dirty="0" err="1">
                <a:solidFill>
                  <a:srgbClr val="FF3300"/>
                </a:solidFill>
              </a:rPr>
              <a:t>chạy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vút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lên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trước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hàng</a:t>
            </a:r>
            <a:endParaRPr lang="en-US" altLang="en-US" sz="2400" b="1" dirty="0">
              <a:solidFill>
                <a:srgbClr val="FF3300"/>
              </a:solidFill>
            </a:endParaRPr>
          </a:p>
        </p:txBody>
      </p:sp>
      <p:sp>
        <p:nvSpPr>
          <p:cNvPr id="15" name="Text Box 40">
            <a:extLst>
              <a:ext uri="{FF2B5EF4-FFF2-40B4-BE49-F238E27FC236}">
                <a16:creationId xmlns:a16="http://schemas.microsoft.com/office/drawing/2014/main" id="{07C37AEB-CABF-40A4-9DC0-EFEBDC7ED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388" y="3866528"/>
            <a:ext cx="43029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3300"/>
                </a:solidFill>
              </a:rPr>
              <a:t>cùng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tới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đích</a:t>
            </a:r>
            <a:r>
              <a:rPr lang="en-US" altLang="en-US" sz="2400" b="1" dirty="0">
                <a:solidFill>
                  <a:srgbClr val="FF3300"/>
                </a:solidFill>
              </a:rPr>
              <a:t>, rung </a:t>
            </a:r>
            <a:r>
              <a:rPr lang="en-US" altLang="en-US" sz="2400" b="1" dirty="0" err="1">
                <a:solidFill>
                  <a:srgbClr val="FF3300"/>
                </a:solidFill>
              </a:rPr>
              <a:t>một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hồi</a:t>
            </a:r>
            <a:r>
              <a:rPr lang="en-US" altLang="en-US" sz="2400" b="1" dirty="0">
                <a:solidFill>
                  <a:srgbClr val="FF3300"/>
                </a:solidFill>
              </a:rPr>
              <a:t> </a:t>
            </a:r>
            <a:r>
              <a:rPr lang="en-US" altLang="en-US" sz="2400" b="1" dirty="0" err="1">
                <a:solidFill>
                  <a:srgbClr val="FF3300"/>
                </a:solidFill>
              </a:rPr>
              <a:t>chuông</a:t>
            </a:r>
            <a:r>
              <a:rPr lang="en-US" altLang="en-US" sz="2400" b="1" dirty="0">
                <a:solidFill>
                  <a:srgbClr val="FF3300"/>
                </a:solidFill>
              </a:rPr>
              <a:t> vang</a:t>
            </a:r>
          </a:p>
        </p:txBody>
      </p:sp>
      <p:sp>
        <p:nvSpPr>
          <p:cNvPr id="16" name="Text Box 41">
            <a:extLst>
              <a:ext uri="{FF2B5EF4-FFF2-40B4-BE49-F238E27FC236}">
                <a16:creationId xmlns:a16="http://schemas.microsoft.com/office/drawing/2014/main" id="{1AFEA7BA-9B8F-40DA-8A8C-DEEC0A794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342" y="4735360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000">
              <a:latin typeface="Arial" panose="020B0604020202020204" pitchFamily="34" charset="0"/>
            </a:endParaRP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id="{B654E766-7903-4AD0-AAF8-CE22AB164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35" y="4831350"/>
            <a:ext cx="7959725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339933"/>
                </a:solidFill>
              </a:rPr>
              <a:t>c. </a:t>
            </a:r>
            <a:r>
              <a:rPr lang="en-US" altLang="en-US" sz="2800" b="1" dirty="0" err="1">
                <a:solidFill>
                  <a:srgbClr val="339933"/>
                </a:solidFill>
              </a:rPr>
              <a:t>Em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thích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hình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ảnh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nhân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hóa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nào</a:t>
            </a:r>
            <a:r>
              <a:rPr lang="en-US" altLang="en-US" sz="2800" b="1" dirty="0">
                <a:solidFill>
                  <a:srgbClr val="339933"/>
                </a:solidFill>
              </a:rPr>
              <a:t>? </a:t>
            </a:r>
            <a:r>
              <a:rPr lang="en-US" altLang="en-US" sz="2800" b="1" dirty="0" err="1">
                <a:solidFill>
                  <a:srgbClr val="339933"/>
                </a:solidFill>
              </a:rPr>
              <a:t>Vì</a:t>
            </a:r>
            <a:r>
              <a:rPr lang="en-US" altLang="en-US" sz="2800" b="1" dirty="0">
                <a:solidFill>
                  <a:srgbClr val="339933"/>
                </a:solidFill>
              </a:rPr>
              <a:t> </a:t>
            </a:r>
            <a:r>
              <a:rPr lang="en-US" altLang="en-US" sz="2800" b="1" dirty="0" err="1">
                <a:solidFill>
                  <a:srgbClr val="339933"/>
                </a:solidFill>
              </a:rPr>
              <a:t>sao</a:t>
            </a:r>
            <a:r>
              <a:rPr lang="en-US" altLang="en-US" sz="2800" b="1" dirty="0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18" name="Text Box 45">
            <a:extLst>
              <a:ext uri="{FF2B5EF4-FFF2-40B4-BE49-F238E27FC236}">
                <a16:creationId xmlns:a16="http://schemas.microsoft.com/office/drawing/2014/main" id="{3B8C43D2-A500-48B9-BE14-C227E6762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386" y="1808945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33CC"/>
                </a:solidFill>
              </a:rPr>
              <a:t>từng</a:t>
            </a:r>
            <a:r>
              <a:rPr lang="en-US" altLang="en-US" sz="2400" b="1" dirty="0">
                <a:solidFill>
                  <a:srgbClr val="0033CC"/>
                </a:solidFill>
              </a:rPr>
              <a:t> li</a:t>
            </a:r>
          </a:p>
        </p:txBody>
      </p:sp>
      <p:sp>
        <p:nvSpPr>
          <p:cNvPr id="19" name="Text Box 47">
            <a:extLst>
              <a:ext uri="{FF2B5EF4-FFF2-40B4-BE49-F238E27FC236}">
                <a16:creationId xmlns:a16="http://schemas.microsoft.com/office/drawing/2014/main" id="{C9EF1FB7-9D6B-4784-8E69-D6D897574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2040" y="3058084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</a:rPr>
              <a:t>tinh nghịch</a:t>
            </a:r>
          </a:p>
        </p:txBody>
      </p:sp>
      <p:sp>
        <p:nvSpPr>
          <p:cNvPr id="20" name="AutoShape 48">
            <a:extLst>
              <a:ext uri="{FF2B5EF4-FFF2-40B4-BE49-F238E27FC236}">
                <a16:creationId xmlns:a16="http://schemas.microsoft.com/office/drawing/2014/main" id="{254E168C-8B14-4ECC-A83B-69EE41CC6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620963"/>
            <a:ext cx="2819400" cy="1501775"/>
          </a:xfrm>
          <a:prstGeom prst="wedgeRoundRectCallout">
            <a:avLst>
              <a:gd name="adj1" fmla="val 145755"/>
              <a:gd name="adj2" fmla="val -455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0033CC"/>
                </a:solidFill>
              </a:rPr>
              <a:t>nghịch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ngợm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một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cách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ngang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bướng</a:t>
            </a:r>
            <a:r>
              <a:rPr lang="en-US" sz="2800" b="1" dirty="0">
                <a:solidFill>
                  <a:srgbClr val="0033CC"/>
                </a:solidFill>
              </a:rPr>
              <a:t>.</a:t>
            </a:r>
          </a:p>
          <a:p>
            <a:pPr algn="ctr" eaLnBrk="1" hangingPunct="1">
              <a:defRPr/>
            </a:pPr>
            <a:endParaRPr lang="en-US" sz="2000" b="1" dirty="0"/>
          </a:p>
        </p:txBody>
      </p:sp>
      <p:sp>
        <p:nvSpPr>
          <p:cNvPr id="21" name="Text Box 49">
            <a:extLst>
              <a:ext uri="{FF2B5EF4-FFF2-40B4-BE49-F238E27FC236}">
                <a16:creationId xmlns:a16="http://schemas.microsoft.com/office/drawing/2014/main" id="{E4A57A2B-D7B6-46B0-BA37-449537FB7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1807" y="3057752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33CC"/>
                </a:solidFill>
              </a:rPr>
              <a:t>chạy</a:t>
            </a:r>
            <a:r>
              <a:rPr lang="en-US" altLang="en-US" sz="2400" b="1" dirty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</a:rPr>
              <a:t>vút</a:t>
            </a:r>
            <a:endParaRPr lang="en-US" altLang="en-US" sz="2400" b="1" dirty="0">
              <a:solidFill>
                <a:srgbClr val="0033CC"/>
              </a:solidFill>
            </a:endParaRPr>
          </a:p>
        </p:txBody>
      </p:sp>
      <p:sp>
        <p:nvSpPr>
          <p:cNvPr id="22" name="AutoShape 50">
            <a:extLst>
              <a:ext uri="{FF2B5EF4-FFF2-40B4-BE49-F238E27FC236}">
                <a16:creationId xmlns:a16="http://schemas.microsoft.com/office/drawing/2014/main" id="{AA6C09A1-306E-416F-A027-2177D1B718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987142" y="4776635"/>
            <a:ext cx="3035300" cy="1651000"/>
          </a:xfrm>
          <a:prstGeom prst="wedgeEllipseCallout">
            <a:avLst>
              <a:gd name="adj1" fmla="val -22208"/>
              <a:gd name="adj2" fmla="val 12916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/>
              <a:t>phóng đi rất nhanh</a:t>
            </a:r>
          </a:p>
          <a:p>
            <a:pPr algn="ctr" eaLnBrk="1" hangingPunct="1"/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3" name="Text Box 74">
            <a:extLst>
              <a:ext uri="{FF2B5EF4-FFF2-40B4-BE49-F238E27FC236}">
                <a16:creationId xmlns:a16="http://schemas.microsoft.com/office/drawing/2014/main" id="{7EF0A2FC-F1D2-442F-9CC5-3BC29D901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449" y="4765039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6600FF"/>
                </a:solidFill>
              </a:rPr>
              <a:t>Tại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sao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khi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tả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kim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giờ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tác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giả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lại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dùng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từ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bác</a:t>
            </a:r>
            <a:r>
              <a:rPr lang="en-US" altLang="en-US" sz="2800" b="1" dirty="0">
                <a:solidFill>
                  <a:srgbClr val="6600FF"/>
                </a:solidFill>
              </a:rPr>
              <a:t>, </a:t>
            </a:r>
            <a:r>
              <a:rPr lang="en-US" altLang="en-US" sz="2800" b="1" dirty="0" err="1">
                <a:solidFill>
                  <a:srgbClr val="6600FF"/>
                </a:solidFill>
              </a:rPr>
              <a:t>thận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trọng</a:t>
            </a:r>
            <a:r>
              <a:rPr lang="en-US" altLang="en-US" sz="2800" b="1" dirty="0">
                <a:solidFill>
                  <a:srgbClr val="6600FF"/>
                </a:solidFill>
              </a:rPr>
              <a:t>, </a:t>
            </a:r>
            <a:r>
              <a:rPr lang="en-US" altLang="en-US" sz="2800" b="1" dirty="0" err="1">
                <a:solidFill>
                  <a:srgbClr val="6600FF"/>
                </a:solidFill>
              </a:rPr>
              <a:t>nhích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2800" b="1" dirty="0">
                <a:solidFill>
                  <a:srgbClr val="6600FF"/>
                </a:solidFill>
              </a:rPr>
              <a:t> li </a:t>
            </a:r>
            <a:r>
              <a:rPr lang="en-US" altLang="en-US" sz="28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2800" b="1" dirty="0">
                <a:solidFill>
                  <a:srgbClr val="6600FF"/>
                </a:solidFill>
              </a:rPr>
              <a:t> li?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4469CE22-3888-4849-88F7-FE4B6649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044" y="5696502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CC00FF"/>
                </a:solidFill>
              </a:rPr>
              <a:t>Tại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vì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giờ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là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to </a:t>
            </a:r>
            <a:r>
              <a:rPr lang="en-US" altLang="en-US" sz="28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trong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ba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,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giờ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lại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chuyển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động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rất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chậm</a:t>
            </a:r>
            <a:r>
              <a:rPr lang="en-US" altLang="en-US" sz="28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5" name="Text Box 76">
            <a:extLst>
              <a:ext uri="{FF2B5EF4-FFF2-40B4-BE49-F238E27FC236}">
                <a16:creationId xmlns:a16="http://schemas.microsoft.com/office/drawing/2014/main" id="{84C8D523-48F6-40D3-8540-5BF57153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56" y="471716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6600FF"/>
                </a:solidFill>
              </a:rPr>
              <a:t>Vì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sao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lại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gọi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kim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phút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là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anh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và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tả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là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đi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2800" b="1" dirty="0">
                <a:solidFill>
                  <a:srgbClr val="6600FF"/>
                </a:solidFill>
              </a:rPr>
              <a:t>, </a:t>
            </a:r>
            <a:r>
              <a:rPr lang="en-US" altLang="en-US" sz="28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28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6" name="Text Box 77">
            <a:extLst>
              <a:ext uri="{FF2B5EF4-FFF2-40B4-BE49-F238E27FC236}">
                <a16:creationId xmlns:a16="http://schemas.microsoft.com/office/drawing/2014/main" id="{6C592D47-785A-41F5-BB02-B5E24633E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942" y="5721325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CC00FF"/>
                </a:solidFill>
              </a:rPr>
              <a:t>Tại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vì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phút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nhỏ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hơn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giờ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nhanh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hơn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kim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giờ</a:t>
            </a:r>
            <a:endParaRPr lang="en-US" altLang="en-US" sz="2800" b="1" dirty="0">
              <a:solidFill>
                <a:srgbClr val="CC00FF"/>
              </a:solidFill>
            </a:endParaRPr>
          </a:p>
        </p:txBody>
      </p:sp>
      <p:sp>
        <p:nvSpPr>
          <p:cNvPr id="27" name="Text Box 78">
            <a:extLst>
              <a:ext uri="{FF2B5EF4-FFF2-40B4-BE49-F238E27FC236}">
                <a16:creationId xmlns:a16="http://schemas.microsoft.com/office/drawing/2014/main" id="{D1785465-E903-4EE1-8096-33A1E4EE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56" y="4977029"/>
            <a:ext cx="6489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00FF"/>
                </a:solidFill>
              </a:rPr>
              <a:t>Kim </a:t>
            </a:r>
            <a:r>
              <a:rPr lang="en-US" altLang="en-US" sz="2800" b="1" dirty="0" err="1">
                <a:solidFill>
                  <a:srgbClr val="6600FF"/>
                </a:solidFill>
              </a:rPr>
              <a:t>giây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được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gọi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là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bé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vì</a:t>
            </a:r>
            <a:r>
              <a:rPr lang="en-US" altLang="en-US" sz="2800" b="1" dirty="0">
                <a:solidFill>
                  <a:srgbClr val="6600FF"/>
                </a:solidFill>
              </a:rPr>
              <a:t> </a:t>
            </a:r>
            <a:r>
              <a:rPr lang="en-US" altLang="en-US" sz="2800" b="1" dirty="0" err="1">
                <a:solidFill>
                  <a:srgbClr val="6600FF"/>
                </a:solidFill>
              </a:rPr>
              <a:t>sao</a:t>
            </a:r>
            <a:r>
              <a:rPr lang="en-US" altLang="en-US" sz="28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8" name="Text Box 79">
            <a:extLst>
              <a:ext uri="{FF2B5EF4-FFF2-40B4-BE49-F238E27FC236}">
                <a16:creationId xmlns:a16="http://schemas.microsoft.com/office/drawing/2014/main" id="{2BDF4C3B-896E-4BDC-88AE-BEF30BDA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136" y="5705684"/>
            <a:ext cx="8966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00FF"/>
                </a:solidFill>
              </a:rPr>
              <a:t>Kim </a:t>
            </a:r>
            <a:r>
              <a:rPr lang="en-US" altLang="en-US" sz="2800" b="1" dirty="0" err="1">
                <a:solidFill>
                  <a:srgbClr val="CC00FF"/>
                </a:solidFill>
              </a:rPr>
              <a:t>giây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bé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2800" b="1" dirty="0">
                <a:solidFill>
                  <a:srgbClr val="CC00FF"/>
                </a:solidFill>
              </a:rPr>
              <a:t>, </a:t>
            </a:r>
            <a:r>
              <a:rPr lang="en-US" altLang="en-US" sz="2800" b="1" dirty="0" err="1">
                <a:solidFill>
                  <a:srgbClr val="CC00FF"/>
                </a:solidFill>
              </a:rPr>
              <a:t>lại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nhanh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như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một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em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bé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tinh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nghịch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luôn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muốn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lên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trước</a:t>
            </a:r>
            <a:r>
              <a:rPr lang="en-US" altLang="en-US" sz="2800" b="1" dirty="0">
                <a:solidFill>
                  <a:srgbClr val="CC00FF"/>
                </a:solidFill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</a:rPr>
              <a:t>hàng</a:t>
            </a:r>
            <a:r>
              <a:rPr lang="en-US" altLang="en-US" sz="28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9" name="AutoShape 46">
            <a:extLst>
              <a:ext uri="{FF2B5EF4-FFF2-40B4-BE49-F238E27FC236}">
                <a16:creationId xmlns:a16="http://schemas.microsoft.com/office/drawing/2014/main" id="{5FFF5B1B-2401-47B2-AE6F-CB4B844D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450" y="1185862"/>
            <a:ext cx="2743200" cy="1533525"/>
          </a:xfrm>
          <a:prstGeom prst="wedgeEllipseCallout">
            <a:avLst>
              <a:gd name="adj1" fmla="val 79690"/>
              <a:gd name="adj2" fmla="val 12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chemeClr val="accent1"/>
                </a:solidFill>
              </a:rPr>
              <a:t>cực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kỳ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cẩn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thận</a:t>
            </a:r>
            <a:r>
              <a:rPr lang="en-US" altLang="en-US" sz="2800" b="1" dirty="0">
                <a:solidFill>
                  <a:schemeClr val="accent1"/>
                </a:solidFill>
              </a:rPr>
              <a:t>,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chính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xác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2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random/>
      </p:transition>
    </mc:Choice>
    <mc:Fallback xmlns="">
      <p:transition spd="slow" advTm="8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9" grpId="0"/>
      <p:bldP spid="20" grpId="0" animBg="1"/>
      <p:bldP spid="20" grpId="1" animBg="1"/>
      <p:bldP spid="21" grpId="0"/>
      <p:bldP spid="22" grpId="0" animBg="1"/>
      <p:bldP spid="22" grpId="1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>
            <a:extLst>
              <a:ext uri="{FF2B5EF4-FFF2-40B4-BE49-F238E27FC236}">
                <a16:creationId xmlns:a16="http://schemas.microsoft.com/office/drawing/2014/main" id="{3AD1C4E9-4126-4D4A-A0AE-E9E1BA160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71" y="418400"/>
            <a:ext cx="10929257" cy="60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tác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giả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chúng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thấy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ảnh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hồ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-Kim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tức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vì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luôn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trọng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hành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ấy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nhích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li,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li. </a:t>
            </a:r>
          </a:p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-Kim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phút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nhỏ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ít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giây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bé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chạy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giống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đứa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nghịch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10000"/>
              </a:lnSpc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tới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đích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định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chuông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reo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VNtimes new roman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6">
            <a:extLst>
              <a:ext uri="{FF2B5EF4-FFF2-40B4-BE49-F238E27FC236}">
                <a16:creationId xmlns:a16="http://schemas.microsoft.com/office/drawing/2014/main" id="{45076C81-9488-42B3-96B3-10EE86ECA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54" y="313418"/>
            <a:ext cx="926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2327DD"/>
                </a:solidFill>
              </a:rPr>
              <a:t>Bài 2</a:t>
            </a:r>
            <a:r>
              <a:rPr lang="en-US" altLang="en-US" sz="3200" b="1">
                <a:solidFill>
                  <a:srgbClr val="2327DD"/>
                </a:solidFill>
              </a:rPr>
              <a:t>:Dựa vào nội dung bài thơ trên, trả lời câu hỏi:</a:t>
            </a:r>
          </a:p>
        </p:txBody>
      </p:sp>
      <p:sp>
        <p:nvSpPr>
          <p:cNvPr id="15" name="Text Box 37">
            <a:extLst>
              <a:ext uri="{FF2B5EF4-FFF2-40B4-BE49-F238E27FC236}">
                <a16:creationId xmlns:a16="http://schemas.microsoft.com/office/drawing/2014/main" id="{95BEB5A2-D676-4B5D-8F00-5713803F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17" y="999218"/>
            <a:ext cx="8859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a) </a:t>
            </a:r>
            <a:r>
              <a:rPr lang="en-US" altLang="en-US" sz="3200" b="1" dirty="0" err="1">
                <a:solidFill>
                  <a:srgbClr val="FF0000"/>
                </a:solidFill>
              </a:rPr>
              <a:t>Bác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giờ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phía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C9F029FB-EB81-4C24-AFA2-2B0BE7E9B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191" y="4610781"/>
            <a:ext cx="882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c) Bé kim giây chạy lên trước hàng như thế nào?</a:t>
            </a:r>
          </a:p>
        </p:txBody>
      </p:sp>
      <p:sp>
        <p:nvSpPr>
          <p:cNvPr id="17" name="Text Box 39">
            <a:extLst>
              <a:ext uri="{FF2B5EF4-FFF2-40B4-BE49-F238E27FC236}">
                <a16:creationId xmlns:a16="http://schemas.microsoft.com/office/drawing/2014/main" id="{1C6FA438-4530-42FB-954C-18DDCA88A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699" y="2810556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b) Anh kim phút đi như thế nào?</a:t>
            </a: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9E20A006-3CDA-40E0-80E0-42DF7FF64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292" y="1561193"/>
            <a:ext cx="892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li.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02F73109-69B4-4EC7-A4E5-CE4B38186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2" y="3529693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lì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FE76ADA6-C764-4D2A-8F60-37C82B3C5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066" y="5139418"/>
            <a:ext cx="8453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Bé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lên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rất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nhanh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36B0D4DC-33C6-4DF9-A4D5-971892D05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17" y="2040618"/>
            <a:ext cx="9296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cách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2" name="Text Box 44">
            <a:extLst>
              <a:ext uri="{FF2B5EF4-FFF2-40B4-BE49-F238E27FC236}">
                <a16:creationId xmlns:a16="http://schemas.microsoft.com/office/drawing/2014/main" id="{51CE76E7-016B-46CA-BFCC-BCB18BED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942" y="4058331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thong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thả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" name="Text Box 45">
            <a:extLst>
              <a:ext uri="{FF2B5EF4-FFF2-40B4-BE49-F238E27FC236}">
                <a16:creationId xmlns:a16="http://schemas.microsoft.com/office/drawing/2014/main" id="{9E63DF1F-1FB0-4540-A721-C7717069F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016" y="5650593"/>
            <a:ext cx="912971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b="1" dirty="0">
                <a:solidFill>
                  <a:srgbClr val="0000FF"/>
                </a:solidFill>
              </a:rPr>
              <a:t>- </a:t>
            </a:r>
            <a:r>
              <a:rPr lang="en-US" altLang="en-US" sz="2900" b="1" dirty="0" err="1">
                <a:solidFill>
                  <a:srgbClr val="0000FF"/>
                </a:solidFill>
              </a:rPr>
              <a:t>Bé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kim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lên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cách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tinh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900" b="1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E12340-BCA8-4C14-AC9D-09EA338F52FC}"/>
              </a:ext>
            </a:extLst>
          </p:cNvPr>
          <p:cNvCxnSpPr/>
          <p:nvPr/>
        </p:nvCxnSpPr>
        <p:spPr>
          <a:xfrm flipV="1">
            <a:off x="6683829" y="2032861"/>
            <a:ext cx="2266951" cy="7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C1691EA-BBD2-480A-8560-572837E002AB}"/>
              </a:ext>
            </a:extLst>
          </p:cNvPr>
          <p:cNvCxnSpPr/>
          <p:nvPr/>
        </p:nvCxnSpPr>
        <p:spPr>
          <a:xfrm flipV="1">
            <a:off x="6683829" y="2528647"/>
            <a:ext cx="3211513" cy="35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94D8A4-F5E0-4FD2-A511-C2B421BCCCEE}"/>
              </a:ext>
            </a:extLst>
          </p:cNvPr>
          <p:cNvCxnSpPr/>
          <p:nvPr/>
        </p:nvCxnSpPr>
        <p:spPr>
          <a:xfrm>
            <a:off x="4169229" y="3993351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4D0737E-8B36-41C3-9488-284489773014}"/>
              </a:ext>
            </a:extLst>
          </p:cNvPr>
          <p:cNvCxnSpPr/>
          <p:nvPr/>
        </p:nvCxnSpPr>
        <p:spPr>
          <a:xfrm>
            <a:off x="4059759" y="4584237"/>
            <a:ext cx="41480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D704718-6D8E-4739-894E-551EE167F284}"/>
              </a:ext>
            </a:extLst>
          </p:cNvPr>
          <p:cNvCxnSpPr/>
          <p:nvPr/>
        </p:nvCxnSpPr>
        <p:spPr>
          <a:xfrm flipV="1">
            <a:off x="6659144" y="5658350"/>
            <a:ext cx="16304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8E0CECF-D805-4A34-B026-8C074B9A4F5F}"/>
              </a:ext>
            </a:extLst>
          </p:cNvPr>
          <p:cNvCxnSpPr/>
          <p:nvPr/>
        </p:nvCxnSpPr>
        <p:spPr>
          <a:xfrm>
            <a:off x="6417129" y="6199752"/>
            <a:ext cx="33789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54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2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67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>
            <a:extLst>
              <a:ext uri="{FF2B5EF4-FFF2-40B4-BE49-F238E27FC236}">
                <a16:creationId xmlns:a16="http://schemas.microsoft.com/office/drawing/2014/main" id="{AA537669-185A-4198-9F0A-93527CCED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103" y="1580981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a. </a:t>
            </a:r>
            <a:r>
              <a:rPr lang="en-US" altLang="en-US" sz="3200" dirty="0" err="1"/>
              <a:t>Trương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Vĩnh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Ký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hiểu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biết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rất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rộng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b. Ê-</a:t>
            </a:r>
            <a:r>
              <a:rPr lang="en-US" altLang="en-US" sz="3200" dirty="0" err="1"/>
              <a:t>đi</a:t>
            </a:r>
            <a:r>
              <a:rPr lang="en-US" altLang="en-US" sz="3200" dirty="0"/>
              <a:t>-</a:t>
            </a:r>
            <a:r>
              <a:rPr lang="en-US" altLang="en-US" sz="3200" dirty="0" err="1"/>
              <a:t>xơn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miệt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mài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suốt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ngày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đêm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c. </a:t>
            </a:r>
            <a:r>
              <a:rPr lang="en-US" altLang="en-US" sz="3200" dirty="0" err="1"/>
              <a:t>Hai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em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thán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phục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nhìn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chú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Lý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d. </a:t>
            </a:r>
            <a:r>
              <a:rPr lang="en-US" altLang="en-US" sz="3200" dirty="0" err="1"/>
              <a:t>Tiếng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lên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réo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rắt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BAC7962-9694-492C-85F1-3FFEB2AE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942" y="2153785"/>
            <a:ext cx="718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latin typeface="TRSON_TV1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Trương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Vĩnh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Ký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hiểu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biết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1344BAE8-5E62-4166-8F80-66C6756A6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767" y="3387272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Ê-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xơn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việc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2DEE1270-A693-46C0-9A2D-9E3B3EEC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767" y="4595360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chị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chú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Lý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id="{623B8766-51C0-4CC9-A2AB-47C439C54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305" y="5827260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2327DD"/>
                </a:solidFill>
                <a:cs typeface="Times New Roman" panose="02020603050405020304" pitchFamily="18" charset="0"/>
              </a:rPr>
              <a:t>- Tiếng nhạc nổi lên</a:t>
            </a:r>
            <a:r>
              <a:rPr lang="en-US" altLang="en-US" sz="3200" b="1" i="1">
                <a:solidFill>
                  <a:srgbClr val="FF3300"/>
                </a:solidFill>
                <a:cs typeface="Times New Roman" panose="02020603050405020304" pitchFamily="18" charset="0"/>
              </a:rPr>
              <a:t> như thế nào?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C05E200-5B69-4297-B75D-69D8AC50E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042" y="582160"/>
            <a:ext cx="891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u="sng" dirty="0" err="1"/>
              <a:t>Bài</a:t>
            </a:r>
            <a:r>
              <a:rPr lang="en-US" altLang="en-US" sz="3600" b="1" u="sng" dirty="0"/>
              <a:t> 3</a:t>
            </a:r>
            <a:r>
              <a:rPr lang="en-US" altLang="en-US" sz="3600" u="sng" dirty="0"/>
              <a:t>:</a:t>
            </a:r>
            <a:r>
              <a:rPr lang="en-US" altLang="en-US" sz="3600" dirty="0"/>
              <a:t> </a:t>
            </a:r>
            <a:r>
              <a:rPr lang="en-US" altLang="en-US" sz="3200" dirty="0" err="1"/>
              <a:t>Đặt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hỏi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bộ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phận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b="1" i="1" dirty="0"/>
              <a:t>in </a:t>
            </a:r>
            <a:r>
              <a:rPr lang="en-US" altLang="en-US" sz="3200" b="1" i="1" dirty="0" err="1"/>
              <a:t>đậm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73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BB53486-03E0-4F51-91B6-F37B220F4DB8}"/>
              </a:ext>
            </a:extLst>
          </p:cNvPr>
          <p:cNvSpPr txBox="1"/>
          <p:nvPr/>
        </p:nvSpPr>
        <p:spPr>
          <a:xfrm>
            <a:off x="1959429" y="440396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err="1">
                <a:solidFill>
                  <a:srgbClr val="0000CC"/>
                </a:solidFill>
              </a:rPr>
              <a:t>Trương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Vĩnh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Ký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hiểu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biết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rất</a:t>
            </a:r>
            <a:r>
              <a:rPr lang="en-US" altLang="en-US" sz="3200" b="1" i="1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rộng</a:t>
            </a:r>
            <a:r>
              <a:rPr lang="en-US" altLang="en-US" sz="3200" b="1" i="1" dirty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7287D-7812-4C40-BBF4-C66F61070AE9}"/>
              </a:ext>
            </a:extLst>
          </p:cNvPr>
          <p:cNvSpPr txBox="1"/>
          <p:nvPr/>
        </p:nvSpPr>
        <p:spPr>
          <a:xfrm>
            <a:off x="1502229" y="127128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biệt</a:t>
            </a:r>
            <a:r>
              <a:rPr lang="en-US" sz="3200" dirty="0"/>
              <a:t> </a:t>
            </a:r>
            <a:r>
              <a:rPr lang="en-US" sz="3200" dirty="0" err="1"/>
              <a:t>bộ</a:t>
            </a:r>
            <a:r>
              <a:rPr lang="en-US" sz="3200" dirty="0"/>
              <a:t> </a:t>
            </a:r>
            <a:r>
              <a:rPr lang="en-US" sz="3200" dirty="0" err="1"/>
              <a:t>phận</a:t>
            </a:r>
            <a:r>
              <a:rPr lang="en-US" sz="3200" dirty="0"/>
              <a:t> </a:t>
            </a:r>
            <a:r>
              <a:rPr lang="en-US" sz="3200" dirty="0" err="1"/>
              <a:t>trả</a:t>
            </a:r>
            <a:r>
              <a:rPr lang="en-US" sz="3200" dirty="0"/>
              <a:t> </a:t>
            </a:r>
            <a:r>
              <a:rPr lang="en-US" sz="3200" dirty="0" err="1"/>
              <a:t>lời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b="1" i="1" dirty="0" err="1"/>
              <a:t>Như</a:t>
            </a:r>
            <a:r>
              <a:rPr lang="en-US" sz="3200" b="1" i="1" dirty="0"/>
              <a:t> </a:t>
            </a:r>
            <a:r>
              <a:rPr lang="en-US" sz="3200" b="1" i="1" dirty="0" err="1"/>
              <a:t>thế</a:t>
            </a:r>
            <a:r>
              <a:rPr lang="en-US" sz="3200" b="1" i="1" dirty="0"/>
              <a:t> </a:t>
            </a:r>
            <a:r>
              <a:rPr lang="en-US" sz="3200" b="1" i="1" dirty="0" err="1"/>
              <a:t>nào</a:t>
            </a:r>
            <a:r>
              <a:rPr lang="en-US" sz="3200" b="1" i="1" dirty="0"/>
              <a:t>?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bộ</a:t>
            </a:r>
            <a:r>
              <a:rPr lang="en-US" sz="3200" dirty="0"/>
              <a:t> </a:t>
            </a:r>
            <a:r>
              <a:rPr lang="en-US" sz="3200" dirty="0" err="1"/>
              <a:t>phận</a:t>
            </a:r>
            <a:r>
              <a:rPr lang="en-US" sz="3200" dirty="0"/>
              <a:t> </a:t>
            </a:r>
            <a:r>
              <a:rPr lang="en-US" sz="3200" dirty="0" err="1"/>
              <a:t>trả</a:t>
            </a:r>
            <a:r>
              <a:rPr lang="en-US" sz="3200" dirty="0"/>
              <a:t> </a:t>
            </a:r>
            <a:r>
              <a:rPr lang="en-US" sz="3200" dirty="0" err="1"/>
              <a:t>lời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b="1" i="1" dirty="0" err="1"/>
              <a:t>Thế</a:t>
            </a:r>
            <a:r>
              <a:rPr lang="en-US" sz="3200" b="1" i="1" dirty="0"/>
              <a:t> </a:t>
            </a:r>
            <a:r>
              <a:rPr lang="en-US" sz="3200" b="1" i="1" dirty="0" err="1"/>
              <a:t>nào</a:t>
            </a:r>
            <a:r>
              <a:rPr lang="en-US" sz="3200" b="1" i="1" dirty="0"/>
              <a:t>? </a:t>
            </a:r>
            <a:r>
              <a:rPr lang="en-US" sz="3200" dirty="0"/>
              <a:t>(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kiểu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Ai </a:t>
            </a:r>
            <a:r>
              <a:rPr lang="en-US" sz="3200" dirty="0" err="1"/>
              <a:t>thế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63359C-08FC-43B8-8831-DE34C8CAB54C}"/>
              </a:ext>
            </a:extLst>
          </p:cNvPr>
          <p:cNvCxnSpPr/>
          <p:nvPr/>
        </p:nvCxnSpPr>
        <p:spPr>
          <a:xfrm flipH="1">
            <a:off x="4924252" y="4434775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0B73A6-F25A-48E3-9D5C-467C7CC3ABA5}"/>
              </a:ext>
            </a:extLst>
          </p:cNvPr>
          <p:cNvCxnSpPr>
            <a:cxnSpLocks/>
          </p:cNvCxnSpPr>
          <p:nvPr/>
        </p:nvCxnSpPr>
        <p:spPr>
          <a:xfrm>
            <a:off x="2188029" y="4962044"/>
            <a:ext cx="25472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6A0BB0-24D4-4B71-8B4C-844C5DF0177A}"/>
              </a:ext>
            </a:extLst>
          </p:cNvPr>
          <p:cNvCxnSpPr/>
          <p:nvPr/>
        </p:nvCxnSpPr>
        <p:spPr>
          <a:xfrm>
            <a:off x="5156760" y="4962044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849A5E-AAFA-4D2B-B7FB-0135AF7AAAF9}"/>
              </a:ext>
            </a:extLst>
          </p:cNvPr>
          <p:cNvCxnSpPr/>
          <p:nvPr/>
        </p:nvCxnSpPr>
        <p:spPr>
          <a:xfrm>
            <a:off x="5156761" y="5060276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B3437D4-C529-43EC-9A6A-903651C25AAC}"/>
              </a:ext>
            </a:extLst>
          </p:cNvPr>
          <p:cNvSpPr txBox="1"/>
          <p:nvPr/>
        </p:nvSpPr>
        <p:spPr>
          <a:xfrm>
            <a:off x="5312229" y="508404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Thế</a:t>
            </a:r>
            <a:r>
              <a:rPr lang="en-US" sz="2800" i="1" dirty="0"/>
              <a:t> </a:t>
            </a:r>
            <a:r>
              <a:rPr lang="en-US" sz="2800" i="1" dirty="0" err="1"/>
              <a:t>nào</a:t>
            </a:r>
            <a:r>
              <a:rPr lang="en-US" sz="2800" i="1" dirty="0"/>
              <a:t>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12306E-EF51-40B0-8DA9-2EB1A2FF9CC1}"/>
              </a:ext>
            </a:extLst>
          </p:cNvPr>
          <p:cNvSpPr txBox="1"/>
          <p:nvPr/>
        </p:nvSpPr>
        <p:spPr>
          <a:xfrm>
            <a:off x="2721429" y="506687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Ai 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B880FE1-1626-4296-BF3E-8F2467770A8E}"/>
              </a:ext>
            </a:extLst>
          </p:cNvPr>
          <p:cNvSpPr/>
          <p:nvPr/>
        </p:nvSpPr>
        <p:spPr>
          <a:xfrm>
            <a:off x="6669876" y="4296119"/>
            <a:ext cx="1676400" cy="901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2">
            <a:extLst>
              <a:ext uri="{FF2B5EF4-FFF2-40B4-BE49-F238E27FC236}">
                <a16:creationId xmlns:a16="http://schemas.microsoft.com/office/drawing/2014/main" id="{FE8DD436-E955-4F64-B35D-C6397F7F20F7}"/>
              </a:ext>
            </a:extLst>
          </p:cNvPr>
          <p:cNvSpPr/>
          <p:nvPr/>
        </p:nvSpPr>
        <p:spPr>
          <a:xfrm>
            <a:off x="7167860" y="3160323"/>
            <a:ext cx="3021170" cy="914400"/>
          </a:xfrm>
          <a:prstGeom prst="wedgeEllipseCallout">
            <a:avLst>
              <a:gd name="adj1" fmla="val -45058"/>
              <a:gd name="adj2" fmla="val 7376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849</Words>
  <Application>Microsoft Office PowerPoint</Application>
  <PresentationFormat>Widescreen</PresentationFormat>
  <Paragraphs>103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等线</vt:lpstr>
      <vt:lpstr>.VnTime</vt:lpstr>
      <vt:lpstr>Arial</vt:lpstr>
      <vt:lpstr>Times New Roman</vt:lpstr>
      <vt:lpstr>TRSON_TV1</vt:lpstr>
      <vt:lpstr>VNtimes new roman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Dương Thủy</cp:lastModifiedBy>
  <cp:revision>36</cp:revision>
  <dcterms:created xsi:type="dcterms:W3CDTF">2017-06-23T05:52:20Z</dcterms:created>
  <dcterms:modified xsi:type="dcterms:W3CDTF">2022-02-15T16:04:35Z</dcterms:modified>
</cp:coreProperties>
</file>