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8" r:id="rId2"/>
    <p:sldId id="267" r:id="rId3"/>
    <p:sldId id="259" r:id="rId4"/>
    <p:sldId id="269" r:id="rId5"/>
    <p:sldId id="272" r:id="rId6"/>
    <p:sldId id="260" r:id="rId7"/>
    <p:sldId id="264" r:id="rId8"/>
    <p:sldId id="270" r:id="rId9"/>
    <p:sldId id="271" r:id="rId10"/>
    <p:sldId id="268" r:id="rId11"/>
    <p:sldId id="266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510B"/>
    <a:srgbClr val="967C54"/>
    <a:srgbClr val="F2EAD3"/>
    <a:srgbClr val="9D9171"/>
    <a:srgbClr val="B39D75"/>
    <a:srgbClr val="846C4A"/>
    <a:srgbClr val="FC8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36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15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47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15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5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5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15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1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75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96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8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 userDrawn="1"/>
        </p:nvSpPr>
        <p:spPr>
          <a:xfrm>
            <a:off x="4317683" y="2963228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" dirty="0">
                <a:solidFill>
                  <a:srgbClr val="F2EAD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2EAD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2EAD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F2EAD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6918-OCOV0T-254"/>
          <p:cNvPicPr>
            <a:picLocks noChangeAspect="1"/>
          </p:cNvPicPr>
          <p:nvPr/>
        </p:nvPicPr>
        <p:blipFill>
          <a:blip r:embed="rId3"/>
          <a:srcRect l="61099" t="-2030" r="34043" b="38885"/>
          <a:stretch>
            <a:fillRect/>
          </a:stretch>
        </p:blipFill>
        <p:spPr>
          <a:xfrm>
            <a:off x="0" y="-1232668"/>
            <a:ext cx="919480" cy="3976370"/>
          </a:xfrm>
          <a:prstGeom prst="rect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4"/>
          <a:srcRect t="83074"/>
          <a:stretch>
            <a:fillRect/>
          </a:stretch>
        </p:blipFill>
        <p:spPr>
          <a:xfrm>
            <a:off x="-10160" y="5683517"/>
            <a:ext cx="12212320" cy="1208405"/>
          </a:xfrm>
          <a:prstGeom prst="rect">
            <a:avLst/>
          </a:prstGeom>
        </p:spPr>
      </p:pic>
      <p:pic>
        <p:nvPicPr>
          <p:cNvPr id="6" name="图片 5" descr="66918-OCOV0T-254"/>
          <p:cNvPicPr>
            <a:picLocks noChangeAspect="1"/>
          </p:cNvPicPr>
          <p:nvPr/>
        </p:nvPicPr>
        <p:blipFill>
          <a:blip r:embed="rId3"/>
          <a:srcRect l="45079" r="38884" b="71752"/>
          <a:stretch>
            <a:fillRect/>
          </a:stretch>
        </p:blipFill>
        <p:spPr>
          <a:xfrm>
            <a:off x="-171450" y="-131445"/>
            <a:ext cx="3683000" cy="2332355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3"/>
          <a:srcRect l="82560" t="-2190" r="-280" b="67083"/>
          <a:stretch>
            <a:fillRect/>
          </a:stretch>
        </p:blipFill>
        <p:spPr>
          <a:xfrm>
            <a:off x="8411845" y="-334645"/>
            <a:ext cx="3790315" cy="2700655"/>
          </a:xfrm>
          <a:prstGeom prst="rect">
            <a:avLst/>
          </a:prstGeom>
        </p:spPr>
      </p:pic>
      <p:pic>
        <p:nvPicPr>
          <p:cNvPr id="9" name="图片 8" descr="66918-OCOV0T-254"/>
          <p:cNvPicPr>
            <a:picLocks noChangeAspect="1"/>
          </p:cNvPicPr>
          <p:nvPr/>
        </p:nvPicPr>
        <p:blipFill>
          <a:blip r:embed="rId3"/>
          <a:srcRect l="45079" t="56496" r="43036" b="-344"/>
          <a:stretch>
            <a:fillRect/>
          </a:stretch>
        </p:blipFill>
        <p:spPr>
          <a:xfrm>
            <a:off x="-1088178" y="2857720"/>
            <a:ext cx="3056890" cy="4055110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3"/>
          <a:srcRect l="57283" t="56496" r="37392" b="-344"/>
          <a:stretch>
            <a:fillRect/>
          </a:stretch>
        </p:blipFill>
        <p:spPr>
          <a:xfrm>
            <a:off x="9898380" y="1196340"/>
            <a:ext cx="1292860" cy="3830320"/>
          </a:xfrm>
          <a:prstGeom prst="rect">
            <a:avLst/>
          </a:prstGeom>
        </p:spPr>
      </p:pic>
      <p:pic>
        <p:nvPicPr>
          <p:cNvPr id="12" name="图片 11" descr="66918-OCOV0T-254"/>
          <p:cNvPicPr>
            <a:picLocks noChangeAspect="1"/>
          </p:cNvPicPr>
          <p:nvPr/>
        </p:nvPicPr>
        <p:blipFill>
          <a:blip r:embed="rId3"/>
          <a:srcRect l="76345" t="42079" r="15599" b="-2919"/>
          <a:stretch>
            <a:fillRect/>
          </a:stretch>
        </p:blipFill>
        <p:spPr>
          <a:xfrm>
            <a:off x="10664507" y="2200519"/>
            <a:ext cx="1524635" cy="4140200"/>
          </a:xfrm>
          <a:prstGeom prst="rect">
            <a:avLst/>
          </a:prstGeom>
        </p:spPr>
      </p:pic>
      <p:pic>
        <p:nvPicPr>
          <p:cNvPr id="14" name="图片 13" descr="66918-OCOV0T-254"/>
          <p:cNvPicPr>
            <a:picLocks noChangeAspect="1"/>
          </p:cNvPicPr>
          <p:nvPr/>
        </p:nvPicPr>
        <p:blipFill>
          <a:blip r:embed="rId3"/>
          <a:srcRect l="84631" t="55684" r="9773" b="141"/>
          <a:stretch>
            <a:fillRect/>
          </a:stretch>
        </p:blipFill>
        <p:spPr>
          <a:xfrm>
            <a:off x="11041380" y="838835"/>
            <a:ext cx="1059180" cy="3006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267" y="2219255"/>
            <a:ext cx="11660293" cy="14465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B35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NHÂN HÓA.</a:t>
            </a:r>
          </a:p>
          <a:p>
            <a:r>
              <a:rPr lang="en-US" sz="4400" b="1" i="1" dirty="0">
                <a:solidFill>
                  <a:srgbClr val="B35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ÔN TẬP CÁCH ĐẶT VÀ TRẢ LỜI CÂU HỎI Ở ĐÂU?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3"/>
          <a:srcRect t="83074"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41072" y="-476055"/>
            <a:ext cx="4286639" cy="2872048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37" y="-25796"/>
            <a:ext cx="8774980" cy="56861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2732" y="1404997"/>
            <a:ext cx="6454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/>
              <a:t>Bô</a:t>
            </a:r>
            <a:r>
              <a:rPr lang="en-US" sz="3200" dirty="0"/>
              <a:t>̣ </a:t>
            </a:r>
            <a:r>
              <a:rPr lang="en-US" sz="3200" dirty="0" err="1"/>
              <a:t>phận</a:t>
            </a:r>
            <a:r>
              <a:rPr lang="en-US" sz="3200" dirty="0"/>
              <a:t> </a:t>
            </a:r>
            <a:r>
              <a:rPr lang="en-US" sz="3200" dirty="0" err="1"/>
              <a:t>tra</a:t>
            </a:r>
            <a:r>
              <a:rPr lang="en-US" sz="3200" dirty="0"/>
              <a:t>̉ </a:t>
            </a:r>
            <a:r>
              <a:rPr lang="en-US" sz="3200" dirty="0" err="1"/>
              <a:t>lời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hỏi</a:t>
            </a:r>
            <a:r>
              <a:rPr lang="en-US" sz="3200" dirty="0"/>
              <a:t> Ở </a:t>
            </a:r>
            <a:r>
              <a:rPr lang="en-US" sz="3200" dirty="0" err="1"/>
              <a:t>đâu</a:t>
            </a:r>
            <a:r>
              <a:rPr lang="en-US" sz="3200" dirty="0"/>
              <a:t>? </a:t>
            </a:r>
            <a:r>
              <a:rPr lang="en-US" sz="3200" dirty="0" err="1"/>
              <a:t>nêu</a:t>
            </a:r>
            <a:r>
              <a:rPr lang="en-US" sz="3200" dirty="0"/>
              <a:t> ý chỉ </a:t>
            </a:r>
            <a:r>
              <a:rPr lang="en-US" sz="3200" dirty="0" err="1"/>
              <a:t>địa</a:t>
            </a:r>
            <a:r>
              <a:rPr lang="en-US" sz="3200" dirty="0"/>
              <a:t> </a:t>
            </a:r>
            <a:r>
              <a:rPr lang="en-US" sz="3200" dirty="0" err="1"/>
              <a:t>điểm</a:t>
            </a:r>
            <a:r>
              <a:rPr lang="en-US" sz="3200" dirty="0"/>
              <a:t>, </a:t>
            </a: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chốn</a:t>
            </a:r>
            <a:r>
              <a:rPr lang="en-US" sz="32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l</a:t>
            </a:r>
            <a:r>
              <a:rPr lang="en-SG" sz="3200" dirty="0" err="1"/>
              <a:t>ời</a:t>
            </a:r>
            <a:r>
              <a:rPr lang="en-SG" sz="3200" dirty="0"/>
              <a:t> </a:t>
            </a:r>
            <a:r>
              <a:rPr lang="en-SG" sz="3200" dirty="0" err="1"/>
              <a:t>câu</a:t>
            </a:r>
            <a:r>
              <a:rPr lang="en-SG" sz="3200" dirty="0"/>
              <a:t> </a:t>
            </a:r>
            <a:r>
              <a:rPr lang="en-SG" sz="3200" dirty="0" err="1"/>
              <a:t>hỏi</a:t>
            </a:r>
            <a:r>
              <a:rPr lang="en-SG" sz="3200" dirty="0"/>
              <a:t> Ở </a:t>
            </a:r>
            <a:r>
              <a:rPr lang="en-SG" sz="3200" dirty="0" err="1"/>
              <a:t>đâu</a:t>
            </a:r>
            <a:r>
              <a:rPr lang="en-SG" sz="3200" dirty="0"/>
              <a:t>? </a:t>
            </a:r>
            <a:r>
              <a:rPr lang="en-SG" sz="3200" dirty="0" err="1"/>
              <a:t>đứng</a:t>
            </a:r>
            <a:r>
              <a:rPr lang="en-SG" sz="3200" dirty="0"/>
              <a:t> ở </a:t>
            </a:r>
            <a:r>
              <a:rPr lang="en-SG" sz="3200" dirty="0" err="1"/>
              <a:t>đầu</a:t>
            </a:r>
            <a:r>
              <a:rPr lang="en-SG" sz="3200" dirty="0"/>
              <a:t> </a:t>
            </a:r>
            <a:r>
              <a:rPr lang="en-SG" sz="3200" dirty="0" err="1"/>
              <a:t>câu</a:t>
            </a:r>
            <a:r>
              <a:rPr lang="en-SG" sz="3200" dirty="0"/>
              <a:t> </a:t>
            </a:r>
            <a:r>
              <a:rPr lang="en-SG" sz="3200" dirty="0" err="1"/>
              <a:t>thì</a:t>
            </a:r>
            <a:r>
              <a:rPr lang="en-SG" sz="3200" dirty="0"/>
              <a:t> </a:t>
            </a:r>
            <a:r>
              <a:rPr lang="en-SG" sz="3200" dirty="0" err="1"/>
              <a:t>sẽ</a:t>
            </a:r>
            <a:r>
              <a:rPr lang="en-SG" sz="3200" dirty="0"/>
              <a:t> </a:t>
            </a:r>
            <a:r>
              <a:rPr lang="en-SG" sz="3200" dirty="0" err="1"/>
              <a:t>ngăn</a:t>
            </a:r>
            <a:r>
              <a:rPr lang="en-SG" sz="3200" dirty="0"/>
              <a:t> </a:t>
            </a:r>
            <a:r>
              <a:rPr lang="en-SG" sz="3200" dirty="0" err="1"/>
              <a:t>cách</a:t>
            </a:r>
            <a:r>
              <a:rPr lang="en-SG" sz="3200" dirty="0"/>
              <a:t> </a:t>
            </a:r>
            <a:r>
              <a:rPr lang="en-SG" sz="3200" dirty="0" err="1"/>
              <a:t>với</a:t>
            </a:r>
            <a:r>
              <a:rPr lang="en-SG" sz="3200" dirty="0"/>
              <a:t> </a:t>
            </a:r>
            <a:r>
              <a:rPr lang="en-SG" sz="3200" dirty="0" err="1"/>
              <a:t>bộ</a:t>
            </a:r>
            <a:r>
              <a:rPr lang="en-SG" sz="3200" dirty="0"/>
              <a:t> </a:t>
            </a:r>
            <a:r>
              <a:rPr lang="en-SG" sz="3200" dirty="0" err="1"/>
              <a:t>phận</a:t>
            </a:r>
            <a:r>
              <a:rPr lang="en-SG" sz="3200" dirty="0"/>
              <a:t> </a:t>
            </a:r>
            <a:r>
              <a:rPr lang="en-SG" sz="3200" dirty="0" err="1"/>
              <a:t>chính</a:t>
            </a:r>
            <a:r>
              <a:rPr lang="en-SG" sz="3200" dirty="0"/>
              <a:t> </a:t>
            </a:r>
            <a:r>
              <a:rPr lang="en-SG" sz="3200" dirty="0" err="1"/>
              <a:t>bằng</a:t>
            </a:r>
            <a:r>
              <a:rPr lang="en-SG" sz="3200" dirty="0"/>
              <a:t> </a:t>
            </a:r>
            <a:r>
              <a:rPr lang="en-SG" sz="3200" dirty="0" err="1"/>
              <a:t>dấu</a:t>
            </a:r>
            <a:r>
              <a:rPr lang="en-SG" sz="3200" dirty="0"/>
              <a:t> </a:t>
            </a:r>
            <a:r>
              <a:rPr lang="en-SG" sz="3200" dirty="0" err="1"/>
              <a:t>phẩy</a:t>
            </a:r>
            <a:r>
              <a:rPr lang="en-SG" sz="3200" dirty="0"/>
              <a:t> (</a:t>
            </a:r>
            <a:r>
              <a:rPr lang="en-SG" sz="3200" dirty="0" err="1"/>
              <a:t>ví</a:t>
            </a:r>
            <a:r>
              <a:rPr lang="en-SG" sz="3200" dirty="0"/>
              <a:t> </a:t>
            </a:r>
            <a:r>
              <a:rPr lang="en-SG" sz="3200" dirty="0" err="1"/>
              <a:t>dụ</a:t>
            </a:r>
            <a:r>
              <a:rPr lang="en-SG" sz="3200" dirty="0"/>
              <a:t> b </a:t>
            </a:r>
            <a:r>
              <a:rPr lang="en-SG" sz="3200" dirty="0" err="1"/>
              <a:t>bài</a:t>
            </a:r>
            <a:r>
              <a:rPr lang="en-SG" sz="3200" dirty="0"/>
              <a:t> 4).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16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bbf2539ca3b394d8738783638be543e"/>
          <p:cNvPicPr>
            <a:picLocks noChangeAspect="1"/>
          </p:cNvPicPr>
          <p:nvPr/>
        </p:nvPicPr>
        <p:blipFill>
          <a:blip r:embed="rId3"/>
          <a:srcRect l="15883" t="18096" r="13028" b="25921"/>
          <a:stretch>
            <a:fillRect/>
          </a:stretch>
        </p:blipFill>
        <p:spPr>
          <a:xfrm rot="16200000">
            <a:off x="6490653" y="466467"/>
            <a:ext cx="4299585" cy="3954780"/>
          </a:xfrm>
          <a:prstGeom prst="doubleWave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4"/>
          <a:srcRect l="45079" r="38884" b="71752"/>
          <a:stretch>
            <a:fillRect/>
          </a:stretch>
        </p:blipFill>
        <p:spPr>
          <a:xfrm rot="18660000">
            <a:off x="8380095" y="4824730"/>
            <a:ext cx="4124960" cy="2612390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4"/>
          <a:srcRect l="45079" r="38884" b="71752"/>
          <a:stretch>
            <a:fillRect/>
          </a:stretch>
        </p:blipFill>
        <p:spPr>
          <a:xfrm rot="18660000">
            <a:off x="6500495" y="4634230"/>
            <a:ext cx="4124960" cy="2612390"/>
          </a:xfrm>
          <a:prstGeom prst="rect">
            <a:avLst/>
          </a:prstGeom>
        </p:spPr>
      </p:pic>
      <p:pic>
        <p:nvPicPr>
          <p:cNvPr id="6" name="图片 5" descr="66918-OCOV0T-254"/>
          <p:cNvPicPr>
            <a:picLocks noChangeAspect="1"/>
          </p:cNvPicPr>
          <p:nvPr/>
        </p:nvPicPr>
        <p:blipFill>
          <a:blip r:embed="rId4"/>
          <a:srcRect l="45079" r="38884" b="71752"/>
          <a:stretch>
            <a:fillRect/>
          </a:stretch>
        </p:blipFill>
        <p:spPr>
          <a:xfrm rot="18660000">
            <a:off x="-359410" y="4634230"/>
            <a:ext cx="4124960" cy="2612390"/>
          </a:xfrm>
          <a:prstGeom prst="rect">
            <a:avLst/>
          </a:prstGeom>
        </p:spPr>
      </p:pic>
      <p:pic>
        <p:nvPicPr>
          <p:cNvPr id="2" name="图片 1" descr="66918-OCOV0T-254"/>
          <p:cNvPicPr>
            <a:picLocks noChangeAspect="1"/>
          </p:cNvPicPr>
          <p:nvPr/>
        </p:nvPicPr>
        <p:blipFill>
          <a:blip r:embed="rId4"/>
          <a:srcRect l="45079" r="38884" b="71752"/>
          <a:stretch>
            <a:fillRect/>
          </a:stretch>
        </p:blipFill>
        <p:spPr>
          <a:xfrm rot="18660000">
            <a:off x="2083435" y="4472940"/>
            <a:ext cx="4124960" cy="2612390"/>
          </a:xfrm>
          <a:prstGeom prst="rect">
            <a:avLst/>
          </a:prstGeom>
        </p:spPr>
      </p:pic>
      <p:pic>
        <p:nvPicPr>
          <p:cNvPr id="4" name="图片 3" descr="66918-OCOV0T-254"/>
          <p:cNvPicPr>
            <a:picLocks noChangeAspect="1"/>
          </p:cNvPicPr>
          <p:nvPr/>
        </p:nvPicPr>
        <p:blipFill>
          <a:blip r:embed="rId4"/>
          <a:srcRect l="45079" r="38884" b="71752"/>
          <a:stretch>
            <a:fillRect/>
          </a:stretch>
        </p:blipFill>
        <p:spPr>
          <a:xfrm rot="18660000">
            <a:off x="4258945" y="4634230"/>
            <a:ext cx="4124960" cy="2612390"/>
          </a:xfrm>
          <a:prstGeom prst="rect">
            <a:avLst/>
          </a:prstGeom>
        </p:spPr>
      </p:pic>
      <p:pic>
        <p:nvPicPr>
          <p:cNvPr id="13" name="图片 12" descr="66918-OCOV0T-254"/>
          <p:cNvPicPr>
            <a:picLocks noChangeAspect="1"/>
          </p:cNvPicPr>
          <p:nvPr/>
        </p:nvPicPr>
        <p:blipFill>
          <a:blip r:embed="rId4"/>
          <a:srcRect l="61099" t="-2030" r="34043" b="38885"/>
          <a:stretch>
            <a:fillRect/>
          </a:stretch>
        </p:blipFill>
        <p:spPr>
          <a:xfrm>
            <a:off x="1243965" y="-410845"/>
            <a:ext cx="919480" cy="4297045"/>
          </a:xfrm>
          <a:prstGeom prst="rect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5"/>
          <a:srcRect t="83074"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9" name="图片 8" descr="66918-OCOV0T-254"/>
          <p:cNvPicPr>
            <a:picLocks noChangeAspect="1"/>
          </p:cNvPicPr>
          <p:nvPr/>
        </p:nvPicPr>
        <p:blipFill>
          <a:blip r:embed="rId4"/>
          <a:srcRect l="45079" t="56496" r="43036" b="-344"/>
          <a:stretch>
            <a:fillRect/>
          </a:stretch>
        </p:blipFill>
        <p:spPr>
          <a:xfrm>
            <a:off x="-1031875" y="-131445"/>
            <a:ext cx="3056890" cy="4055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3667" y="569338"/>
            <a:ext cx="15697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Chào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tạm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biệt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các</a:t>
            </a:r>
            <a:r>
              <a:rPr lang="en-US" sz="4400" dirty="0">
                <a:solidFill>
                  <a:srgbClr val="FF0000"/>
                </a:solidFill>
              </a:rPr>
              <a:t> con!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3"/>
          <a:srcRect t="83074"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4"/>
          <a:srcRect l="82560" t="-2190" r="-280" b="67083"/>
          <a:stretch>
            <a:fillRect/>
          </a:stretch>
        </p:blipFill>
        <p:spPr>
          <a:xfrm rot="3660000">
            <a:off x="7850505" y="3529330"/>
            <a:ext cx="4897755" cy="3489325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4"/>
          <a:srcRect l="57283" t="56496" r="37392" b="-344"/>
          <a:stretch>
            <a:fillRect/>
          </a:stretch>
        </p:blipFill>
        <p:spPr>
          <a:xfrm>
            <a:off x="9748520" y="-471805"/>
            <a:ext cx="1292860" cy="3830320"/>
          </a:xfrm>
          <a:prstGeom prst="rect">
            <a:avLst/>
          </a:prstGeom>
        </p:spPr>
      </p:pic>
      <p:pic>
        <p:nvPicPr>
          <p:cNvPr id="12" name="图片 11" descr="66918-OCOV0T-254"/>
          <p:cNvPicPr>
            <a:picLocks noChangeAspect="1"/>
          </p:cNvPicPr>
          <p:nvPr/>
        </p:nvPicPr>
        <p:blipFill>
          <a:blip r:embed="rId4"/>
          <a:srcRect l="76345" t="42079" r="15599" b="-2919"/>
          <a:stretch>
            <a:fillRect/>
          </a:stretch>
        </p:blipFill>
        <p:spPr>
          <a:xfrm>
            <a:off x="-10160" y="-71675"/>
            <a:ext cx="1524635" cy="4140200"/>
          </a:xfrm>
          <a:prstGeom prst="rect">
            <a:avLst/>
          </a:prstGeom>
        </p:spPr>
      </p:pic>
      <p:pic>
        <p:nvPicPr>
          <p:cNvPr id="14" name="图片 13" descr="66918-OCOV0T-254"/>
          <p:cNvPicPr>
            <a:picLocks noChangeAspect="1"/>
          </p:cNvPicPr>
          <p:nvPr/>
        </p:nvPicPr>
        <p:blipFill>
          <a:blip r:embed="rId4"/>
          <a:srcRect l="84631" t="55684" r="9773" b="141"/>
          <a:stretch>
            <a:fillRect/>
          </a:stretch>
        </p:blipFill>
        <p:spPr>
          <a:xfrm>
            <a:off x="11041380" y="-372745"/>
            <a:ext cx="1059180" cy="3006090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34" y="1021970"/>
            <a:ext cx="959630" cy="9596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3763" y="1074663"/>
            <a:ext cx="7795637" cy="12786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Nắm</a:t>
            </a:r>
            <a:r>
              <a:rPr lang="en-US" sz="3600" dirty="0"/>
              <a:t> </a:t>
            </a:r>
            <a:r>
              <a:rPr lang="en-US" sz="3600" dirty="0" err="1"/>
              <a:t>được</a:t>
            </a:r>
            <a:r>
              <a:rPr lang="en-US" sz="3600" dirty="0"/>
              <a:t> 3 </a:t>
            </a:r>
            <a:r>
              <a:rPr lang="en-US" sz="3600" dirty="0" err="1"/>
              <a:t>cách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hóa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867" y="305221"/>
            <a:ext cx="11660293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B35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MỤC TIÊU</a:t>
            </a:r>
          </a:p>
        </p:txBody>
      </p:sp>
      <p:pic>
        <p:nvPicPr>
          <p:cNvPr id="22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09" y="2524935"/>
            <a:ext cx="959630" cy="95963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309938" y="2577628"/>
            <a:ext cx="7795637" cy="12786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Tìm</a:t>
            </a:r>
            <a:r>
              <a:rPr lang="en-US" sz="3600" dirty="0"/>
              <a:t> </a:t>
            </a:r>
            <a:r>
              <a:rPr lang="en-US" sz="3600" dirty="0" err="1"/>
              <a:t>được</a:t>
            </a:r>
            <a:r>
              <a:rPr lang="en-US" sz="3600" dirty="0"/>
              <a:t> </a:t>
            </a:r>
            <a:r>
              <a:rPr lang="en-US" sz="3600" dirty="0" err="1"/>
              <a:t>bô</a:t>
            </a:r>
            <a:r>
              <a:rPr lang="en-US" sz="3600" dirty="0"/>
              <a:t>̣ </a:t>
            </a:r>
            <a:r>
              <a:rPr lang="en-US" sz="3600" dirty="0" err="1"/>
              <a:t>phận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tra</a:t>
            </a:r>
            <a:r>
              <a:rPr lang="en-US" sz="3600" dirty="0"/>
              <a:t>̉ </a:t>
            </a:r>
            <a:r>
              <a:rPr lang="en-US" sz="3600" dirty="0" err="1"/>
              <a:t>lời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hỏi</a:t>
            </a:r>
            <a:r>
              <a:rPr lang="en-US" sz="3600" dirty="0"/>
              <a:t> Ở </a:t>
            </a:r>
            <a:r>
              <a:rPr lang="en-US" sz="3600" dirty="0" err="1"/>
              <a:t>đâu</a:t>
            </a:r>
            <a:r>
              <a:rPr lang="en-US" sz="3600" dirty="0"/>
              <a:t>?</a:t>
            </a:r>
          </a:p>
        </p:txBody>
      </p:sp>
      <p:pic>
        <p:nvPicPr>
          <p:cNvPr id="24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25" y="4082848"/>
            <a:ext cx="959630" cy="95963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2283454" y="4135541"/>
            <a:ext cx="7795637" cy="12786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Tra</a:t>
            </a:r>
            <a:r>
              <a:rPr lang="en-US" sz="3600" dirty="0"/>
              <a:t>̉ </a:t>
            </a:r>
            <a:r>
              <a:rPr lang="en-US" sz="3600" dirty="0" err="1"/>
              <a:t>lời</a:t>
            </a:r>
            <a:r>
              <a:rPr lang="en-US" sz="3600" dirty="0"/>
              <a:t> </a:t>
            </a:r>
            <a:r>
              <a:rPr lang="en-US" sz="3600" dirty="0" err="1"/>
              <a:t>được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hỏi</a:t>
            </a:r>
            <a:r>
              <a:rPr lang="en-US" sz="3600" dirty="0"/>
              <a:t> </a:t>
            </a:r>
            <a:r>
              <a:rPr lang="en-US" sz="3600" dirty="0" err="1"/>
              <a:t>vê</a:t>
            </a:r>
            <a:r>
              <a:rPr lang="en-US" sz="3600" dirty="0"/>
              <a:t>̀ </a:t>
            </a:r>
            <a:r>
              <a:rPr lang="en-US" sz="3600" dirty="0" err="1"/>
              <a:t>thời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, </a:t>
            </a:r>
            <a:r>
              <a:rPr lang="en-US" sz="3600" dirty="0" err="1"/>
              <a:t>địa</a:t>
            </a:r>
            <a:r>
              <a:rPr lang="en-US" sz="3600" dirty="0"/>
              <a:t> </a:t>
            </a:r>
            <a:r>
              <a:rPr lang="en-US" sz="3600" dirty="0" err="1"/>
              <a:t>điểm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3"/>
          <a:srcRect t="83074"/>
          <a:stretch>
            <a:fillRect/>
          </a:stretch>
        </p:blipFill>
        <p:spPr>
          <a:xfrm>
            <a:off x="-10160" y="6451600"/>
            <a:ext cx="12212320" cy="417195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4"/>
          <a:srcRect l="82560" t="-2190" r="-280" b="67083"/>
          <a:stretch>
            <a:fillRect/>
          </a:stretch>
        </p:blipFill>
        <p:spPr>
          <a:xfrm>
            <a:off x="9848823" y="-334645"/>
            <a:ext cx="2751482" cy="1960245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4"/>
          <a:srcRect l="57283" t="56496" r="37392" b="-344"/>
          <a:stretch>
            <a:fillRect/>
          </a:stretch>
        </p:blipFill>
        <p:spPr>
          <a:xfrm>
            <a:off x="11146917" y="173143"/>
            <a:ext cx="953642" cy="2825327"/>
          </a:xfrm>
          <a:prstGeom prst="rect">
            <a:avLst/>
          </a:prstGeom>
        </p:spPr>
      </p:pic>
      <p:pic>
        <p:nvPicPr>
          <p:cNvPr id="14" name="图片 13" descr="66918-OCOV0T-254"/>
          <p:cNvPicPr>
            <a:picLocks noChangeAspect="1"/>
          </p:cNvPicPr>
          <p:nvPr/>
        </p:nvPicPr>
        <p:blipFill>
          <a:blip r:embed="rId4"/>
          <a:srcRect l="84631" t="55684" r="9773" b="141"/>
          <a:stretch>
            <a:fillRect/>
          </a:stretch>
        </p:blipFill>
        <p:spPr>
          <a:xfrm>
            <a:off x="11318592" y="1625599"/>
            <a:ext cx="781967" cy="2219325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" y="0"/>
            <a:ext cx="1013497" cy="1013497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042452" y="259882"/>
            <a:ext cx="3972312" cy="854215"/>
          </a:xfrm>
          <a:prstGeom prst="snip2Diag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5407" y="404261"/>
            <a:ext cx="386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Bài</a:t>
            </a:r>
            <a:r>
              <a:rPr lang="en-US" sz="3200" dirty="0"/>
              <a:t> 1: </a:t>
            </a:r>
            <a:r>
              <a:rPr lang="en-US" sz="3200" dirty="0" err="1"/>
              <a:t>Đọc</a:t>
            </a:r>
            <a:r>
              <a:rPr lang="en-US" sz="3200" dirty="0"/>
              <a:t> 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77021" y="686989"/>
            <a:ext cx="41095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Chị </a:t>
            </a:r>
            <a:r>
              <a:rPr lang="en-US" sz="2400" dirty="0" err="1"/>
              <a:t>mây</a:t>
            </a:r>
            <a:r>
              <a:rPr lang="en-US" sz="2400" dirty="0"/>
              <a:t> </a:t>
            </a:r>
            <a:r>
              <a:rPr lang="en-US" sz="2400" dirty="0" err="1"/>
              <a:t>vừa</a:t>
            </a:r>
            <a:r>
              <a:rPr lang="en-US" sz="2400" dirty="0"/>
              <a:t> </a:t>
            </a:r>
            <a:r>
              <a:rPr lang="en-US" sz="2400" dirty="0" err="1"/>
              <a:t>kéo</a:t>
            </a:r>
            <a:r>
              <a:rPr lang="en-US" sz="2400" dirty="0"/>
              <a:t> </a:t>
            </a:r>
            <a:r>
              <a:rPr lang="en-US" sz="2400" dirty="0" err="1"/>
              <a:t>đến</a:t>
            </a:r>
            <a:endParaRPr lang="en-US" sz="2400" dirty="0"/>
          </a:p>
          <a:p>
            <a:r>
              <a:rPr lang="en-US" sz="2400" dirty="0" err="1"/>
              <a:t>Trăng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trốn</a:t>
            </a:r>
            <a:r>
              <a:rPr lang="en-US" sz="2400" dirty="0"/>
              <a:t> cả </a:t>
            </a:r>
            <a:r>
              <a:rPr lang="en-US" sz="2400" dirty="0" err="1"/>
              <a:t>rồi</a:t>
            </a:r>
            <a:endParaRPr lang="en-US" sz="2400" dirty="0"/>
          </a:p>
          <a:p>
            <a:r>
              <a:rPr lang="en-US" sz="2400" dirty="0" err="1"/>
              <a:t>Đất</a:t>
            </a:r>
            <a:r>
              <a:rPr lang="en-US" sz="2400" dirty="0"/>
              <a:t> </a:t>
            </a:r>
            <a:r>
              <a:rPr lang="en-US" sz="2400" dirty="0" err="1"/>
              <a:t>nóng</a:t>
            </a:r>
            <a:r>
              <a:rPr lang="en-US" sz="2400" dirty="0"/>
              <a:t> </a:t>
            </a:r>
            <a:r>
              <a:rPr lang="en-US" sz="2400" dirty="0" err="1"/>
              <a:t>lòng</a:t>
            </a:r>
            <a:r>
              <a:rPr lang="en-US" sz="2400" dirty="0"/>
              <a:t> </a:t>
            </a:r>
            <a:r>
              <a:rPr lang="en-US" sz="2400" dirty="0" err="1"/>
              <a:t>chơ</a:t>
            </a:r>
            <a:r>
              <a:rPr lang="en-US" sz="2400" dirty="0"/>
              <a:t>̀ </a:t>
            </a:r>
            <a:r>
              <a:rPr lang="en-US" sz="2400" dirty="0" err="1"/>
              <a:t>đợi</a:t>
            </a:r>
            <a:endParaRPr lang="en-US" sz="2400" dirty="0"/>
          </a:p>
          <a:p>
            <a:r>
              <a:rPr lang="en-US" sz="2400" dirty="0" err="1"/>
              <a:t>Xuống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nào</a:t>
            </a:r>
            <a:r>
              <a:rPr lang="en-US" sz="2400" dirty="0"/>
              <a:t>, </a:t>
            </a: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</a:t>
            </a:r>
          </a:p>
          <a:p>
            <a:endParaRPr lang="en-US" sz="2400" dirty="0"/>
          </a:p>
          <a:p>
            <a:r>
              <a:rPr lang="en-US" sz="2400" dirty="0" err="1"/>
              <a:t>Mưa</a:t>
            </a:r>
            <a:r>
              <a:rPr lang="en-US" sz="2400" dirty="0"/>
              <a:t>! </a:t>
            </a: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xuống</a:t>
            </a:r>
            <a:r>
              <a:rPr lang="en-US" sz="2400" dirty="0"/>
              <a:t> </a:t>
            </a:r>
            <a:r>
              <a:rPr lang="en-US" sz="2400" dirty="0" err="1"/>
              <a:t>thật</a:t>
            </a:r>
            <a:r>
              <a:rPr lang="en-US" sz="2400" dirty="0"/>
              <a:t> </a:t>
            </a:r>
            <a:r>
              <a:rPr lang="en-US" sz="2400" dirty="0" err="1"/>
              <a:t>rồi</a:t>
            </a:r>
            <a:r>
              <a:rPr lang="en-US" sz="2400" dirty="0"/>
              <a:t>!</a:t>
            </a:r>
          </a:p>
          <a:p>
            <a:r>
              <a:rPr lang="en-US" sz="2400" dirty="0" err="1"/>
              <a:t>Đất</a:t>
            </a:r>
            <a:r>
              <a:rPr lang="en-US" sz="2400" dirty="0"/>
              <a:t> hả </a:t>
            </a:r>
            <a:r>
              <a:rPr lang="en-US" sz="2400" dirty="0" err="1"/>
              <a:t>hê</a:t>
            </a:r>
            <a:r>
              <a:rPr lang="en-US" sz="2400" dirty="0"/>
              <a:t> </a:t>
            </a:r>
            <a:r>
              <a:rPr lang="en-US" sz="2400" dirty="0" err="1"/>
              <a:t>uống</a:t>
            </a:r>
            <a:r>
              <a:rPr lang="en-US" sz="2400" dirty="0"/>
              <a:t> </a:t>
            </a:r>
            <a:r>
              <a:rPr lang="en-US" sz="2400" dirty="0" err="1"/>
              <a:t>nước</a:t>
            </a:r>
            <a:endParaRPr lang="en-US" sz="2400" dirty="0"/>
          </a:p>
          <a:p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sấm</a:t>
            </a:r>
            <a:r>
              <a:rPr lang="en-US" sz="2400" dirty="0"/>
              <a:t>  </a:t>
            </a:r>
            <a:r>
              <a:rPr lang="en-US" sz="2400" dirty="0" err="1"/>
              <a:t>vỗ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cười</a:t>
            </a:r>
            <a:endParaRPr lang="en-US" sz="2400" dirty="0"/>
          </a:p>
          <a:p>
            <a:r>
              <a:rPr lang="en-US" sz="2400" dirty="0" err="1"/>
              <a:t>Làm</a:t>
            </a:r>
            <a:r>
              <a:rPr lang="en-US" sz="2400" dirty="0"/>
              <a:t> bé </a:t>
            </a:r>
            <a:r>
              <a:rPr lang="en-US" sz="2400" dirty="0" err="1"/>
              <a:t>bừng</a:t>
            </a:r>
            <a:r>
              <a:rPr lang="en-US" sz="2400" dirty="0"/>
              <a:t> </a:t>
            </a:r>
            <a:r>
              <a:rPr lang="en-US" sz="2400" dirty="0" err="1"/>
              <a:t>tỉnh</a:t>
            </a:r>
            <a:r>
              <a:rPr lang="en-US" sz="2400" dirty="0"/>
              <a:t> </a:t>
            </a:r>
            <a:r>
              <a:rPr lang="en-US" sz="2400" dirty="0" err="1"/>
              <a:t>giấc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Chớp</a:t>
            </a:r>
            <a:r>
              <a:rPr lang="en-US" sz="2400" dirty="0"/>
              <a:t> </a:t>
            </a:r>
            <a:r>
              <a:rPr lang="en-US" sz="2400" dirty="0" err="1"/>
              <a:t>bỗng</a:t>
            </a:r>
            <a:r>
              <a:rPr lang="en-US" sz="2400" dirty="0"/>
              <a:t> </a:t>
            </a:r>
            <a:r>
              <a:rPr lang="en-US" sz="2400" dirty="0" err="1"/>
              <a:t>lòe</a:t>
            </a:r>
            <a:r>
              <a:rPr lang="en-US" sz="2400" dirty="0"/>
              <a:t> </a:t>
            </a:r>
            <a:r>
              <a:rPr lang="en-US" sz="2400" dirty="0" err="1"/>
              <a:t>chói</a:t>
            </a:r>
            <a:r>
              <a:rPr lang="en-US" sz="2400" dirty="0"/>
              <a:t> </a:t>
            </a:r>
            <a:r>
              <a:rPr lang="en-US" sz="2400" dirty="0" err="1"/>
              <a:t>mắt</a:t>
            </a:r>
            <a:endParaRPr lang="en-US" sz="2400" dirty="0"/>
          </a:p>
          <a:p>
            <a:r>
              <a:rPr lang="en-US" sz="2400" dirty="0" err="1"/>
              <a:t>Soi</a:t>
            </a:r>
            <a:r>
              <a:rPr lang="en-US" sz="2400" dirty="0"/>
              <a:t> </a:t>
            </a:r>
            <a:r>
              <a:rPr lang="en-US" sz="2400" dirty="0" err="1"/>
              <a:t>sáng</a:t>
            </a:r>
            <a:r>
              <a:rPr lang="en-US" sz="2400" dirty="0"/>
              <a:t> </a:t>
            </a:r>
            <a:r>
              <a:rPr lang="en-US" sz="2400" dirty="0" err="1"/>
              <a:t>khắp</a:t>
            </a:r>
            <a:r>
              <a:rPr lang="en-US" sz="2400" dirty="0"/>
              <a:t> </a:t>
            </a:r>
            <a:r>
              <a:rPr lang="en-US" sz="2400" dirty="0" err="1"/>
              <a:t>ruộng</a:t>
            </a:r>
            <a:r>
              <a:rPr lang="en-US" sz="2400" dirty="0"/>
              <a:t> </a:t>
            </a:r>
            <a:r>
              <a:rPr lang="en-US" sz="2400" dirty="0" err="1"/>
              <a:t>vườn</a:t>
            </a:r>
            <a:endParaRPr lang="en-US" sz="2400" dirty="0"/>
          </a:p>
          <a:p>
            <a:r>
              <a:rPr lang="en-US" sz="2400" dirty="0"/>
              <a:t>Ơ! </a:t>
            </a:r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trời</a:t>
            </a:r>
            <a:r>
              <a:rPr lang="en-US" sz="2400" dirty="0"/>
              <a:t> </a:t>
            </a:r>
            <a:r>
              <a:rPr lang="en-US" sz="2400" dirty="0" err="1"/>
              <a:t>bật</a:t>
            </a:r>
            <a:r>
              <a:rPr lang="en-US" sz="2400" dirty="0"/>
              <a:t> </a:t>
            </a:r>
            <a:r>
              <a:rPr lang="en-US" sz="2400" dirty="0" err="1"/>
              <a:t>lửa</a:t>
            </a:r>
            <a:endParaRPr lang="en-US" sz="2400" dirty="0"/>
          </a:p>
          <a:p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lúa</a:t>
            </a:r>
            <a:r>
              <a:rPr lang="en-US" sz="2400" dirty="0"/>
              <a:t> </a:t>
            </a:r>
            <a:r>
              <a:rPr lang="en-US" sz="2400" dirty="0" err="1"/>
              <a:t>vừa</a:t>
            </a:r>
            <a:r>
              <a:rPr lang="en-US" sz="2400" dirty="0"/>
              <a:t> </a:t>
            </a:r>
            <a:r>
              <a:rPr lang="en-US" sz="2400" dirty="0" err="1"/>
              <a:t>trô</a:t>
            </a:r>
            <a:r>
              <a:rPr lang="en-US" sz="2400" dirty="0"/>
              <a:t>̉ </a:t>
            </a:r>
            <a:r>
              <a:rPr lang="en-US" sz="2400" dirty="0" err="1"/>
              <a:t>bông</a:t>
            </a:r>
            <a:r>
              <a:rPr lang="en-US" sz="2400" dirty="0"/>
              <a:t>.</a:t>
            </a:r>
          </a:p>
          <a:p>
            <a:r>
              <a:rPr lang="en-US" sz="2400" dirty="0"/>
              <a:t>                    </a:t>
            </a:r>
            <a:r>
              <a:rPr lang="en-US" sz="2400" dirty="0" err="1"/>
              <a:t>Đỗ</a:t>
            </a:r>
            <a:r>
              <a:rPr lang="en-US" sz="2400" dirty="0"/>
              <a:t>̃ </a:t>
            </a:r>
            <a:r>
              <a:rPr lang="en-US" sz="2400" dirty="0" err="1"/>
              <a:t>Xuân</a:t>
            </a:r>
            <a:r>
              <a:rPr lang="en-US" sz="2400" dirty="0"/>
              <a:t> Thanh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3"/>
          <a:srcRect t="83074"/>
          <a:stretch>
            <a:fillRect/>
          </a:stretch>
        </p:blipFill>
        <p:spPr>
          <a:xfrm>
            <a:off x="-10160" y="6083166"/>
            <a:ext cx="12212320" cy="785629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4"/>
          <a:srcRect l="57283" t="56496" r="37392" b="-344"/>
          <a:stretch>
            <a:fillRect/>
          </a:stretch>
        </p:blipFill>
        <p:spPr>
          <a:xfrm>
            <a:off x="437662" y="-679517"/>
            <a:ext cx="794659" cy="2354313"/>
          </a:xfrm>
          <a:prstGeom prst="rect">
            <a:avLst/>
          </a:prstGeom>
        </p:spPr>
      </p:pic>
      <p:pic>
        <p:nvPicPr>
          <p:cNvPr id="12" name="图片 11" descr="66918-OCOV0T-254"/>
          <p:cNvPicPr>
            <a:picLocks noChangeAspect="1"/>
          </p:cNvPicPr>
          <p:nvPr/>
        </p:nvPicPr>
        <p:blipFill>
          <a:blip r:embed="rId4"/>
          <a:srcRect l="76345" t="42079" r="15599" b="-2919"/>
          <a:stretch>
            <a:fillRect/>
          </a:stretch>
        </p:blipFill>
        <p:spPr>
          <a:xfrm>
            <a:off x="-202230" y="-153470"/>
            <a:ext cx="1037222" cy="2816613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453" y="-84227"/>
            <a:ext cx="2289678" cy="3254280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1042451" y="259882"/>
            <a:ext cx="9323957" cy="1559293"/>
          </a:xfrm>
          <a:prstGeom prst="snip2Diag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35277" y="259882"/>
            <a:ext cx="8959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Bài</a:t>
            </a:r>
            <a:r>
              <a:rPr lang="en-US" sz="3200" dirty="0"/>
              <a:t> 2: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, </a:t>
            </a:r>
            <a:r>
              <a:rPr lang="en-US" sz="3200" dirty="0" err="1"/>
              <a:t>những</a:t>
            </a:r>
            <a:r>
              <a:rPr lang="en-US" sz="3200" dirty="0"/>
              <a:t> </a:t>
            </a:r>
            <a:r>
              <a:rPr lang="en-US" sz="3200" dirty="0" err="1"/>
              <a:t>sư</a:t>
            </a:r>
            <a:r>
              <a:rPr lang="en-US" sz="3200" dirty="0"/>
              <a:t>̣ </a:t>
            </a:r>
            <a:r>
              <a:rPr lang="en-US" sz="3200" dirty="0" err="1"/>
              <a:t>vật</a:t>
            </a:r>
            <a:r>
              <a:rPr lang="en-US" sz="3200" dirty="0"/>
              <a:t> </a:t>
            </a:r>
            <a:r>
              <a:rPr lang="en-US" sz="3200" dirty="0" err="1"/>
              <a:t>nào</a:t>
            </a:r>
            <a:r>
              <a:rPr lang="en-US" sz="3200" dirty="0"/>
              <a:t> </a:t>
            </a:r>
            <a:r>
              <a:rPr lang="en-US" sz="3200" dirty="0" err="1"/>
              <a:t>được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hóa</a:t>
            </a:r>
            <a:r>
              <a:rPr lang="en-US" sz="3200" dirty="0"/>
              <a:t>? </a:t>
            </a:r>
            <a:r>
              <a:rPr lang="en-US" sz="3200" dirty="0" err="1"/>
              <a:t>Chúng</a:t>
            </a:r>
            <a:r>
              <a:rPr lang="en-US" sz="3200" dirty="0"/>
              <a:t> </a:t>
            </a:r>
            <a:r>
              <a:rPr lang="en-US" sz="3200" dirty="0" err="1"/>
              <a:t>được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hóa</a:t>
            </a:r>
            <a:r>
              <a:rPr lang="en-US" sz="3200" dirty="0"/>
              <a:t> </a:t>
            </a:r>
            <a:r>
              <a:rPr lang="en-US" sz="3200" dirty="0" err="1"/>
              <a:t>bằng</a:t>
            </a:r>
            <a:r>
              <a:rPr lang="en-US" sz="3200" dirty="0"/>
              <a:t> </a:t>
            </a:r>
            <a:r>
              <a:rPr lang="en-US" sz="3200" dirty="0" err="1"/>
              <a:t>những</a:t>
            </a:r>
            <a:r>
              <a:rPr lang="en-US" sz="3200" dirty="0"/>
              <a:t> </a:t>
            </a:r>
            <a:r>
              <a:rPr lang="en-US" sz="3200" dirty="0" err="1"/>
              <a:t>cách</a:t>
            </a:r>
            <a:r>
              <a:rPr lang="en-US" sz="3200" dirty="0"/>
              <a:t> </a:t>
            </a:r>
            <a:r>
              <a:rPr lang="en-US" sz="3200" dirty="0" err="1"/>
              <a:t>nào</a:t>
            </a:r>
            <a:r>
              <a:rPr lang="en-US" sz="32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2451" y="2370520"/>
            <a:ext cx="10199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Gợi</a:t>
            </a:r>
            <a:r>
              <a:rPr lang="en-US" sz="3200" dirty="0"/>
              <a:t> ý:</a:t>
            </a:r>
          </a:p>
          <a:p>
            <a:pPr marL="457200" indent="-457200">
              <a:buAutoNum type="alphaLcParenR"/>
            </a:pPr>
            <a:r>
              <a:rPr lang="en-US" sz="3200" dirty="0" err="1"/>
              <a:t>Các</a:t>
            </a:r>
            <a:r>
              <a:rPr lang="en-US" sz="3200" dirty="0"/>
              <a:t> </a:t>
            </a:r>
            <a:r>
              <a:rPr lang="en-US" sz="3200" dirty="0" err="1"/>
              <a:t>sư</a:t>
            </a:r>
            <a:r>
              <a:rPr lang="en-US" sz="3200" dirty="0"/>
              <a:t>̣ </a:t>
            </a:r>
            <a:r>
              <a:rPr lang="en-US" sz="3200" dirty="0" err="1"/>
              <a:t>vật</a:t>
            </a:r>
            <a:r>
              <a:rPr lang="en-US" sz="3200" dirty="0"/>
              <a:t> </a:t>
            </a:r>
            <a:r>
              <a:rPr lang="en-US" sz="3200" dirty="0" err="1"/>
              <a:t>được</a:t>
            </a:r>
            <a:r>
              <a:rPr lang="en-US" sz="3200" dirty="0"/>
              <a:t> </a:t>
            </a:r>
            <a:r>
              <a:rPr lang="en-US" sz="3200" dirty="0" err="1"/>
              <a:t>gọi</a:t>
            </a:r>
            <a:r>
              <a:rPr lang="en-US" sz="3200" dirty="0"/>
              <a:t> </a:t>
            </a:r>
            <a:r>
              <a:rPr lang="en-US" sz="3200" dirty="0" err="1"/>
              <a:t>bằng</a:t>
            </a:r>
            <a:r>
              <a:rPr lang="en-US" sz="3200" dirty="0"/>
              <a:t> </a:t>
            </a:r>
            <a:r>
              <a:rPr lang="en-US" sz="3200" dirty="0" err="1"/>
              <a:t>gi</a:t>
            </a:r>
            <a:r>
              <a:rPr lang="en-US" sz="3200" dirty="0"/>
              <a:t>̀?</a:t>
            </a:r>
          </a:p>
          <a:p>
            <a:pPr marL="457200" indent="-457200">
              <a:buAutoNum type="alphaLcParenR"/>
            </a:pPr>
            <a:r>
              <a:rPr lang="en-US" sz="3200" dirty="0" err="1"/>
              <a:t>Các</a:t>
            </a:r>
            <a:r>
              <a:rPr lang="en-US" sz="3200" dirty="0"/>
              <a:t> </a:t>
            </a:r>
            <a:r>
              <a:rPr lang="en-US" sz="3200" dirty="0" err="1"/>
              <a:t>sư</a:t>
            </a:r>
            <a:r>
              <a:rPr lang="en-US" sz="3200" dirty="0"/>
              <a:t>̣ </a:t>
            </a:r>
            <a:r>
              <a:rPr lang="en-US" sz="3200" dirty="0" err="1"/>
              <a:t>vật</a:t>
            </a:r>
            <a:r>
              <a:rPr lang="en-US" sz="3200" dirty="0"/>
              <a:t> </a:t>
            </a:r>
            <a:r>
              <a:rPr lang="en-US" sz="3200" dirty="0" err="1"/>
              <a:t>được</a:t>
            </a:r>
            <a:r>
              <a:rPr lang="en-US" sz="3200" dirty="0"/>
              <a:t> tả </a:t>
            </a:r>
            <a:r>
              <a:rPr lang="en-US" sz="3200" dirty="0" err="1"/>
              <a:t>bằng</a:t>
            </a:r>
            <a:r>
              <a:rPr lang="en-US" sz="3200" dirty="0"/>
              <a:t> </a:t>
            </a:r>
            <a:r>
              <a:rPr lang="en-US" sz="3200" dirty="0" err="1"/>
              <a:t>những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̀ </a:t>
            </a:r>
            <a:r>
              <a:rPr lang="en-US" sz="3200" dirty="0" err="1"/>
              <a:t>ngư</a:t>
            </a:r>
            <a:r>
              <a:rPr lang="en-US" sz="3200" dirty="0"/>
              <a:t>̃ </a:t>
            </a:r>
            <a:r>
              <a:rPr lang="en-US" sz="3200" dirty="0" err="1"/>
              <a:t>nào</a:t>
            </a:r>
            <a:r>
              <a:rPr lang="en-US" sz="3200" dirty="0"/>
              <a:t>?</a:t>
            </a:r>
          </a:p>
          <a:p>
            <a:pPr marL="457200" indent="-457200">
              <a:buAutoNum type="alphaLcParenR"/>
            </a:pP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Xuống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nào</a:t>
            </a:r>
            <a:r>
              <a:rPr lang="en-US" sz="3200" dirty="0"/>
              <a:t>, </a:t>
            </a:r>
            <a:r>
              <a:rPr lang="en-US" sz="3200" dirty="0" err="1"/>
              <a:t>mưa</a:t>
            </a:r>
            <a:r>
              <a:rPr lang="en-US" sz="3200" dirty="0"/>
              <a:t> </a:t>
            </a:r>
            <a:r>
              <a:rPr lang="en-US" sz="3200" dirty="0" err="1"/>
              <a:t>ơi</a:t>
            </a:r>
            <a:r>
              <a:rPr lang="en-US" sz="3200" dirty="0"/>
              <a:t>! </a:t>
            </a:r>
            <a:r>
              <a:rPr lang="en-US" sz="3200" dirty="0" err="1"/>
              <a:t>tác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̉ </a:t>
            </a:r>
            <a:r>
              <a:rPr lang="en-US" sz="3200" dirty="0" err="1"/>
              <a:t>nói</a:t>
            </a:r>
            <a:r>
              <a:rPr lang="en-US" sz="3200" dirty="0"/>
              <a:t> </a:t>
            </a:r>
            <a:r>
              <a:rPr lang="en-US" sz="3200" dirty="0" err="1"/>
              <a:t>với</a:t>
            </a:r>
            <a:r>
              <a:rPr lang="en-US" sz="3200" dirty="0"/>
              <a:t> </a:t>
            </a:r>
            <a:r>
              <a:rPr lang="en-US" sz="3200" dirty="0" err="1"/>
              <a:t>mưa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mật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thê</a:t>
            </a:r>
            <a:r>
              <a:rPr lang="en-US" sz="3200" dirty="0"/>
              <a:t>́ </a:t>
            </a:r>
            <a:r>
              <a:rPr lang="en-US" sz="3200" dirty="0" err="1"/>
              <a:t>nào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88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03893 0.04005 C 0.047 0.04908 0.05924 0.05394 0.072 0.05394 C 0.08645 0.05394 0.09817 0.04908 0.10625 0.04005 L 0.14531 -3.33333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3"/>
          <a:srcRect t="83074"/>
          <a:stretch>
            <a:fillRect/>
          </a:stretch>
        </p:blipFill>
        <p:spPr>
          <a:xfrm>
            <a:off x="138696" y="6476259"/>
            <a:ext cx="12212320" cy="417195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4"/>
          <a:srcRect l="82560" t="-2190" r="-280" b="67083"/>
          <a:stretch>
            <a:fillRect/>
          </a:stretch>
        </p:blipFill>
        <p:spPr>
          <a:xfrm>
            <a:off x="9848823" y="-334645"/>
            <a:ext cx="2751482" cy="1960245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4"/>
          <a:srcRect l="57283" t="56496" r="37392" b="-344"/>
          <a:stretch>
            <a:fillRect/>
          </a:stretch>
        </p:blipFill>
        <p:spPr>
          <a:xfrm>
            <a:off x="11419715" y="212934"/>
            <a:ext cx="953642" cy="2825327"/>
          </a:xfrm>
          <a:prstGeom prst="rect">
            <a:avLst/>
          </a:prstGeom>
        </p:spPr>
      </p:pic>
      <p:pic>
        <p:nvPicPr>
          <p:cNvPr id="14" name="图片 13" descr="66918-OCOV0T-254"/>
          <p:cNvPicPr>
            <a:picLocks noChangeAspect="1"/>
          </p:cNvPicPr>
          <p:nvPr/>
        </p:nvPicPr>
        <p:blipFill>
          <a:blip r:embed="rId4"/>
          <a:srcRect l="84631" t="55684" r="9773" b="141"/>
          <a:stretch>
            <a:fillRect/>
          </a:stretch>
        </p:blipFill>
        <p:spPr>
          <a:xfrm>
            <a:off x="11318592" y="1625599"/>
            <a:ext cx="781967" cy="2219325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03" y="-23329"/>
            <a:ext cx="619631" cy="61963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C57ECD-B586-4AD4-88AA-045780E1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72347"/>
              </p:ext>
            </p:extLst>
          </p:nvPr>
        </p:nvGraphicFramePr>
        <p:xfrm>
          <a:off x="350318" y="534173"/>
          <a:ext cx="11209596" cy="538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399">
                  <a:extLst>
                    <a:ext uri="{9D8B030D-6E8A-4147-A177-3AD203B41FA5}">
                      <a16:colId xmlns:a16="http://schemas.microsoft.com/office/drawing/2014/main" val="2985972151"/>
                    </a:ext>
                  </a:extLst>
                </a:gridCol>
                <a:gridCol w="2802399">
                  <a:extLst>
                    <a:ext uri="{9D8B030D-6E8A-4147-A177-3AD203B41FA5}">
                      <a16:colId xmlns:a16="http://schemas.microsoft.com/office/drawing/2014/main" val="3849927188"/>
                    </a:ext>
                  </a:extLst>
                </a:gridCol>
                <a:gridCol w="2802399">
                  <a:extLst>
                    <a:ext uri="{9D8B030D-6E8A-4147-A177-3AD203B41FA5}">
                      <a16:colId xmlns:a16="http://schemas.microsoft.com/office/drawing/2014/main" val="2989292509"/>
                    </a:ext>
                  </a:extLst>
                </a:gridCol>
                <a:gridCol w="2802399">
                  <a:extLst>
                    <a:ext uri="{9D8B030D-6E8A-4147-A177-3AD203B41FA5}">
                      <a16:colId xmlns:a16="http://schemas.microsoft.com/office/drawing/2014/main" val="157663675"/>
                    </a:ext>
                  </a:extLst>
                </a:gridCol>
              </a:tblGrid>
              <a:tr h="76956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25750"/>
                  </a:ext>
                </a:extLst>
              </a:tr>
              <a:tr h="769561"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955863"/>
                  </a:ext>
                </a:extLst>
              </a:tr>
              <a:tr h="769561"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987064"/>
                  </a:ext>
                </a:extLst>
              </a:tr>
              <a:tr h="769561"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109500"/>
                  </a:ext>
                </a:extLst>
              </a:tr>
              <a:tr h="769561"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18032"/>
                  </a:ext>
                </a:extLst>
              </a:tr>
              <a:tr h="769561"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440963"/>
                  </a:ext>
                </a:extLst>
              </a:tr>
              <a:tr h="769561"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246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5DCDF5F-5185-4EF0-8053-75E348AA4EA2}"/>
              </a:ext>
            </a:extLst>
          </p:cNvPr>
          <p:cNvSpPr txBox="1"/>
          <p:nvPr/>
        </p:nvSpPr>
        <p:spPr>
          <a:xfrm>
            <a:off x="8777377" y="4309071"/>
            <a:ext cx="2928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CFE9A-7DF7-4420-870F-C811F4714AB3}"/>
              </a:ext>
            </a:extLst>
          </p:cNvPr>
          <p:cNvSpPr txBox="1"/>
          <p:nvPr/>
        </p:nvSpPr>
        <p:spPr>
          <a:xfrm>
            <a:off x="1292286" y="225399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561F0-9CFB-413A-A38C-9BEE18E11CA9}"/>
              </a:ext>
            </a:extLst>
          </p:cNvPr>
          <p:cNvSpPr txBox="1"/>
          <p:nvPr/>
        </p:nvSpPr>
        <p:spPr>
          <a:xfrm>
            <a:off x="1092726" y="295357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F8305-B34B-4F05-A4AE-89F6DDDE504D}"/>
              </a:ext>
            </a:extLst>
          </p:cNvPr>
          <p:cNvSpPr txBox="1"/>
          <p:nvPr/>
        </p:nvSpPr>
        <p:spPr>
          <a:xfrm>
            <a:off x="1323046" y="3659898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7710C-FD0C-46D5-B783-14C5F3843753}"/>
              </a:ext>
            </a:extLst>
          </p:cNvPr>
          <p:cNvSpPr txBox="1"/>
          <p:nvPr/>
        </p:nvSpPr>
        <p:spPr>
          <a:xfrm>
            <a:off x="1232575" y="5308368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5F674-2151-428C-B83B-0DF7405D092A}"/>
              </a:ext>
            </a:extLst>
          </p:cNvPr>
          <p:cNvSpPr txBox="1"/>
          <p:nvPr/>
        </p:nvSpPr>
        <p:spPr>
          <a:xfrm>
            <a:off x="1365933" y="4456297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9FF81-82B3-4B99-B5A8-3FBC2DC88D10}"/>
              </a:ext>
            </a:extLst>
          </p:cNvPr>
          <p:cNvSpPr txBox="1"/>
          <p:nvPr/>
        </p:nvSpPr>
        <p:spPr>
          <a:xfrm>
            <a:off x="3967961" y="1477181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C9A422-E6EC-4EB5-9ED9-437552E2F05D}"/>
              </a:ext>
            </a:extLst>
          </p:cNvPr>
          <p:cNvSpPr txBox="1"/>
          <p:nvPr/>
        </p:nvSpPr>
        <p:spPr>
          <a:xfrm>
            <a:off x="3891507" y="2125264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7B8478-0282-40CF-893B-E2B7639C8DA9}"/>
              </a:ext>
            </a:extLst>
          </p:cNvPr>
          <p:cNvSpPr txBox="1"/>
          <p:nvPr/>
        </p:nvSpPr>
        <p:spPr>
          <a:xfrm>
            <a:off x="6873530" y="146840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1867C-E8B2-4026-AACA-AE5987A0370A}"/>
              </a:ext>
            </a:extLst>
          </p:cNvPr>
          <p:cNvSpPr txBox="1"/>
          <p:nvPr/>
        </p:nvSpPr>
        <p:spPr>
          <a:xfrm>
            <a:off x="6793938" y="2248159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7B7BBD-79CA-4038-97B5-8F3D6FC72185}"/>
              </a:ext>
            </a:extLst>
          </p:cNvPr>
          <p:cNvSpPr txBox="1"/>
          <p:nvPr/>
        </p:nvSpPr>
        <p:spPr>
          <a:xfrm>
            <a:off x="6688495" y="2950638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9EB7B1-7B43-42BA-9137-C8E551BA6D95}"/>
              </a:ext>
            </a:extLst>
          </p:cNvPr>
          <p:cNvSpPr txBox="1"/>
          <p:nvPr/>
        </p:nvSpPr>
        <p:spPr>
          <a:xfrm>
            <a:off x="6044363" y="3584391"/>
            <a:ext cx="250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AA58C3-17BE-4E39-AA24-CADE72A905B5}"/>
              </a:ext>
            </a:extLst>
          </p:cNvPr>
          <p:cNvSpPr txBox="1"/>
          <p:nvPr/>
        </p:nvSpPr>
        <p:spPr>
          <a:xfrm>
            <a:off x="6875425" y="4573543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60F7C8-A854-4A56-8524-6B17B2AE0041}"/>
              </a:ext>
            </a:extLst>
          </p:cNvPr>
          <p:cNvSpPr txBox="1"/>
          <p:nvPr/>
        </p:nvSpPr>
        <p:spPr>
          <a:xfrm>
            <a:off x="6665507" y="5313368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C11A23-6D2B-4C69-AD2F-06B14C790DBA}"/>
              </a:ext>
            </a:extLst>
          </p:cNvPr>
          <p:cNvSpPr txBox="1"/>
          <p:nvPr/>
        </p:nvSpPr>
        <p:spPr>
          <a:xfrm>
            <a:off x="1092726" y="151417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6918-OCOV0T-254"/>
          <p:cNvPicPr>
            <a:picLocks noChangeAspect="1"/>
          </p:cNvPicPr>
          <p:nvPr/>
        </p:nvPicPr>
        <p:blipFill>
          <a:blip r:embed="rId3"/>
          <a:srcRect l="61099" t="-2030" r="34043" b="38885"/>
          <a:stretch>
            <a:fillRect/>
          </a:stretch>
        </p:blipFill>
        <p:spPr>
          <a:xfrm>
            <a:off x="688407" y="-1688600"/>
            <a:ext cx="919480" cy="4297045"/>
          </a:xfrm>
          <a:prstGeom prst="rect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4"/>
          <a:srcRect t="83074"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6" name="图片 5" descr="66918-OCOV0T-254"/>
          <p:cNvPicPr>
            <a:picLocks noChangeAspect="1"/>
          </p:cNvPicPr>
          <p:nvPr/>
        </p:nvPicPr>
        <p:blipFill>
          <a:blip r:embed="rId3"/>
          <a:srcRect l="45079" r="38884" b="71752"/>
          <a:stretch>
            <a:fillRect/>
          </a:stretch>
        </p:blipFill>
        <p:spPr>
          <a:xfrm>
            <a:off x="-171450" y="-131445"/>
            <a:ext cx="2809634" cy="1779377"/>
          </a:xfrm>
          <a:prstGeom prst="rect">
            <a:avLst/>
          </a:prstGeom>
        </p:spPr>
      </p:pic>
      <p:pic>
        <p:nvPicPr>
          <p:cNvPr id="9" name="图片 8" descr="66918-OCOV0T-254"/>
          <p:cNvPicPr>
            <a:picLocks noChangeAspect="1"/>
          </p:cNvPicPr>
          <p:nvPr/>
        </p:nvPicPr>
        <p:blipFill>
          <a:blip r:embed="rId3"/>
          <a:srcRect l="45079" t="56496" r="43036" b="-344"/>
          <a:stretch>
            <a:fillRect/>
          </a:stretch>
        </p:blipFill>
        <p:spPr>
          <a:xfrm>
            <a:off x="-850199" y="-347940"/>
            <a:ext cx="2544245" cy="3375062"/>
          </a:xfrm>
          <a:prstGeom prst="rect">
            <a:avLst/>
          </a:prstGeom>
        </p:spPr>
      </p:pic>
      <p:pic>
        <p:nvPicPr>
          <p:cNvPr id="11" name="图片 10" descr="66918-OCOV0T-254"/>
          <p:cNvPicPr>
            <a:picLocks noChangeAspect="1"/>
          </p:cNvPicPr>
          <p:nvPr/>
        </p:nvPicPr>
        <p:blipFill>
          <a:blip r:embed="rId3"/>
          <a:srcRect l="65168" t="-4044" r="15545" b="55211"/>
          <a:stretch>
            <a:fillRect/>
          </a:stretch>
        </p:blipFill>
        <p:spPr>
          <a:xfrm>
            <a:off x="10179089" y="-519129"/>
            <a:ext cx="2773340" cy="2424932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2751" y="-659510"/>
            <a:ext cx="3581814" cy="82864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7744" y="2204185"/>
            <a:ext cx="7031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3"/>
          <a:srcRect t="83074"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4" name="图片 3" descr="152685-OUTMUO-262"/>
          <p:cNvPicPr>
            <a:picLocks noChangeAspect="1"/>
          </p:cNvPicPr>
          <p:nvPr/>
        </p:nvPicPr>
        <p:blipFill>
          <a:blip r:embed="rId4"/>
          <a:srcRect l="51782" r="-7195" b="47427"/>
          <a:stretch>
            <a:fillRect/>
          </a:stretch>
        </p:blipFill>
        <p:spPr>
          <a:xfrm>
            <a:off x="10587148" y="-212221"/>
            <a:ext cx="1638888" cy="2349433"/>
          </a:xfrm>
          <a:prstGeom prst="rect">
            <a:avLst/>
          </a:prstGeom>
        </p:spPr>
      </p:pic>
      <p:pic>
        <p:nvPicPr>
          <p:cNvPr id="6" name="图片 5" descr="152685-OUTMUO-262"/>
          <p:cNvPicPr>
            <a:picLocks noChangeAspect="1"/>
          </p:cNvPicPr>
          <p:nvPr/>
        </p:nvPicPr>
        <p:blipFill>
          <a:blip r:embed="rId4"/>
          <a:srcRect t="73937" r="58824"/>
          <a:stretch>
            <a:fillRect/>
          </a:stretch>
        </p:blipFill>
        <p:spPr>
          <a:xfrm rot="420000">
            <a:off x="-411614" y="-105991"/>
            <a:ext cx="1851660" cy="1771015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1042452" y="259883"/>
            <a:ext cx="8486560" cy="837398"/>
          </a:xfrm>
          <a:prstGeom prst="snip2Diag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35277" y="259882"/>
            <a:ext cx="8959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Bài</a:t>
            </a:r>
            <a:r>
              <a:rPr lang="en-US" sz="3200" dirty="0"/>
              <a:t> 3: </a:t>
            </a:r>
            <a:r>
              <a:rPr lang="en-US" sz="3200" dirty="0" err="1"/>
              <a:t>Tìm</a:t>
            </a:r>
            <a:r>
              <a:rPr lang="en-US" sz="3200" dirty="0"/>
              <a:t> </a:t>
            </a:r>
            <a:r>
              <a:rPr lang="en-US" sz="3200" dirty="0" err="1"/>
              <a:t>bô</a:t>
            </a:r>
            <a:r>
              <a:rPr lang="en-US" sz="3200" dirty="0"/>
              <a:t>̣ </a:t>
            </a:r>
            <a:r>
              <a:rPr lang="en-US" sz="3200" dirty="0" err="1"/>
              <a:t>phận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tra</a:t>
            </a:r>
            <a:r>
              <a:rPr lang="en-US" sz="3200" dirty="0"/>
              <a:t>̉ </a:t>
            </a:r>
            <a:r>
              <a:rPr lang="en-US" sz="3200" dirty="0" err="1"/>
              <a:t>lời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hỏi</a:t>
            </a:r>
            <a:r>
              <a:rPr lang="en-US" sz="3200" dirty="0"/>
              <a:t> “Ở </a:t>
            </a:r>
            <a:r>
              <a:rPr lang="en-US" sz="3200" dirty="0" err="1"/>
              <a:t>đâu</a:t>
            </a:r>
            <a:r>
              <a:rPr lang="en-US" sz="3200" dirty="0"/>
              <a:t>?”: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660" y="1724083"/>
            <a:ext cx="10565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/>
              <a:t>Trần</a:t>
            </a:r>
            <a:r>
              <a:rPr lang="en-US" sz="3200" dirty="0"/>
              <a:t> </a:t>
            </a:r>
            <a:r>
              <a:rPr lang="en-US" sz="3200" dirty="0" err="1"/>
              <a:t>Quốc</a:t>
            </a:r>
            <a:r>
              <a:rPr lang="en-US" sz="3200" dirty="0"/>
              <a:t> </a:t>
            </a:r>
            <a:r>
              <a:rPr lang="en-US" sz="3200" dirty="0" err="1"/>
              <a:t>Khái</a:t>
            </a:r>
            <a:r>
              <a:rPr lang="en-US" sz="3200" dirty="0"/>
              <a:t> </a:t>
            </a:r>
            <a:r>
              <a:rPr lang="en-US" sz="3200" dirty="0" err="1"/>
              <a:t>quê</a:t>
            </a:r>
            <a:r>
              <a:rPr lang="en-US" sz="3200" dirty="0"/>
              <a:t> ở </a:t>
            </a:r>
            <a:r>
              <a:rPr lang="en-US" sz="3200" dirty="0" err="1"/>
              <a:t>huyện</a:t>
            </a:r>
            <a:r>
              <a:rPr lang="en-US" sz="3200" dirty="0"/>
              <a:t> </a:t>
            </a:r>
            <a:r>
              <a:rPr lang="en-US" sz="3200" dirty="0" err="1"/>
              <a:t>Thường</a:t>
            </a:r>
            <a:r>
              <a:rPr lang="en-US" sz="3200" dirty="0"/>
              <a:t> </a:t>
            </a:r>
            <a:r>
              <a:rPr lang="en-US" sz="3200" dirty="0" err="1"/>
              <a:t>Tín</a:t>
            </a:r>
            <a:r>
              <a:rPr lang="en-US" sz="3200" dirty="0"/>
              <a:t>, Hà </a:t>
            </a:r>
            <a:r>
              <a:rPr lang="en-US" sz="3200" dirty="0" err="1"/>
              <a:t>Nội</a:t>
            </a:r>
            <a:r>
              <a:rPr lang="en-US" sz="3200" dirty="0"/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học</a:t>
            </a:r>
            <a:r>
              <a:rPr lang="en-US" sz="3200" dirty="0"/>
              <a:t> </a:t>
            </a:r>
            <a:r>
              <a:rPr lang="en-US" sz="3200" dirty="0" err="1"/>
              <a:t>được</a:t>
            </a:r>
            <a:r>
              <a:rPr lang="en-US" sz="3200" dirty="0"/>
              <a:t> </a:t>
            </a:r>
            <a:r>
              <a:rPr lang="en-US" sz="3200" dirty="0" err="1"/>
              <a:t>nghê</a:t>
            </a:r>
            <a:r>
              <a:rPr lang="en-US" sz="3200" dirty="0"/>
              <a:t>̀ </a:t>
            </a:r>
            <a:r>
              <a:rPr lang="en-US" sz="3200" dirty="0" err="1"/>
              <a:t>thêu</a:t>
            </a:r>
            <a:r>
              <a:rPr lang="en-US" sz="3200" dirty="0"/>
              <a:t> ở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Quốc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một</a:t>
            </a:r>
            <a:r>
              <a:rPr lang="en-US" sz="3200" dirty="0"/>
              <a:t> </a:t>
            </a:r>
            <a:r>
              <a:rPr lang="en-US" sz="3200" dirty="0" err="1"/>
              <a:t>lần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sư</a:t>
            </a:r>
            <a:r>
              <a:rPr lang="en-US" sz="3200" dirty="0"/>
              <a:t>́.</a:t>
            </a:r>
          </a:p>
          <a:p>
            <a:pPr marL="514350" indent="-514350">
              <a:buAutoNum type="alphaLcParenR"/>
            </a:pPr>
            <a:r>
              <a:rPr lang="en-US" sz="3200" dirty="0" err="1"/>
              <a:t>Đê</a:t>
            </a:r>
            <a:r>
              <a:rPr lang="en-US" sz="3200" dirty="0"/>
              <a:t>̉ </a:t>
            </a:r>
            <a:r>
              <a:rPr lang="en-US" sz="3200" dirty="0" err="1"/>
              <a:t>tưởng</a:t>
            </a:r>
            <a:r>
              <a:rPr lang="en-US" sz="3200" dirty="0"/>
              <a:t> </a:t>
            </a:r>
            <a:r>
              <a:rPr lang="en-US" sz="3200" dirty="0" err="1"/>
              <a:t>nhơ</a:t>
            </a:r>
            <a:r>
              <a:rPr lang="en-US" sz="3200" dirty="0"/>
              <a:t>́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lao</a:t>
            </a:r>
            <a:r>
              <a:rPr lang="en-US" sz="3200" dirty="0"/>
              <a:t> </a:t>
            </a:r>
            <a:r>
              <a:rPr lang="en-US" sz="3200" dirty="0" err="1"/>
              <a:t>của</a:t>
            </a:r>
            <a:r>
              <a:rPr lang="en-US" sz="3200" dirty="0"/>
              <a:t> </a:t>
            </a:r>
            <a:r>
              <a:rPr lang="en-US" sz="3200" dirty="0" err="1"/>
              <a:t>Trần</a:t>
            </a:r>
            <a:r>
              <a:rPr lang="en-US" sz="3200" dirty="0"/>
              <a:t> </a:t>
            </a:r>
            <a:r>
              <a:rPr lang="en-US" sz="3200" dirty="0" err="1"/>
              <a:t>Quốc</a:t>
            </a:r>
            <a:r>
              <a:rPr lang="en-US" sz="3200" dirty="0"/>
              <a:t> </a:t>
            </a:r>
            <a:r>
              <a:rPr lang="en-US" sz="3200" dirty="0" err="1"/>
              <a:t>Khái</a:t>
            </a:r>
            <a:r>
              <a:rPr lang="en-US" sz="3200" dirty="0"/>
              <a:t>,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lập</a:t>
            </a:r>
            <a:r>
              <a:rPr lang="en-US" sz="3200" dirty="0"/>
              <a:t> </a:t>
            </a:r>
            <a:r>
              <a:rPr lang="en-US" sz="3200" dirty="0" err="1"/>
              <a:t>đền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̀ ở </a:t>
            </a:r>
            <a:r>
              <a:rPr lang="en-US" sz="3200" dirty="0" err="1"/>
              <a:t>quê</a:t>
            </a:r>
            <a:r>
              <a:rPr lang="en-US" sz="3200" dirty="0"/>
              <a:t> </a:t>
            </a:r>
            <a:r>
              <a:rPr lang="en-US" sz="3200" dirty="0" err="1"/>
              <a:t>hương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221B1F-BAB0-4E84-95DD-FFDBE8244F90}"/>
              </a:ext>
            </a:extLst>
          </p:cNvPr>
          <p:cNvCxnSpPr/>
          <p:nvPr/>
        </p:nvCxnSpPr>
        <p:spPr>
          <a:xfrm>
            <a:off x="4752753" y="2211572"/>
            <a:ext cx="46464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47A69B-D32F-4E54-AF55-58262A1B776C}"/>
              </a:ext>
            </a:extLst>
          </p:cNvPr>
          <p:cNvCxnSpPr>
            <a:cxnSpLocks/>
          </p:cNvCxnSpPr>
          <p:nvPr/>
        </p:nvCxnSpPr>
        <p:spPr>
          <a:xfrm>
            <a:off x="5647895" y="2714846"/>
            <a:ext cx="22839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75E8CE-F228-455E-B43B-8B569925D9B9}"/>
              </a:ext>
            </a:extLst>
          </p:cNvPr>
          <p:cNvCxnSpPr>
            <a:cxnSpLocks/>
          </p:cNvCxnSpPr>
          <p:nvPr/>
        </p:nvCxnSpPr>
        <p:spPr>
          <a:xfrm>
            <a:off x="2865709" y="3675321"/>
            <a:ext cx="27821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3"/>
          <a:srcRect t="83074"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1042451" y="259883"/>
            <a:ext cx="9204245" cy="1347536"/>
          </a:xfrm>
          <a:prstGeom prst="snip2Diag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1470" y="309939"/>
            <a:ext cx="8959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Bài</a:t>
            </a:r>
            <a:r>
              <a:rPr lang="en-US" sz="3200" dirty="0"/>
              <a:t> 4: </a:t>
            </a:r>
            <a:r>
              <a:rPr lang="en-US" sz="3200" dirty="0" err="1"/>
              <a:t>Đọc</a:t>
            </a:r>
            <a:r>
              <a:rPr lang="en-US" sz="3200" dirty="0"/>
              <a:t> </a:t>
            </a:r>
            <a:r>
              <a:rPr lang="en-US" sz="3200" dirty="0" err="1"/>
              <a:t>lại</a:t>
            </a:r>
            <a:r>
              <a:rPr lang="en-US" sz="3200" dirty="0"/>
              <a:t> 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tập</a:t>
            </a:r>
            <a:r>
              <a:rPr lang="en-US" sz="3200" dirty="0"/>
              <a:t> </a:t>
            </a:r>
            <a:r>
              <a:rPr lang="en-US" sz="3200" dirty="0" err="1"/>
              <a:t>đọc</a:t>
            </a:r>
            <a:r>
              <a:rPr lang="en-US" sz="3200" dirty="0"/>
              <a:t> Ở </a:t>
            </a:r>
            <a:r>
              <a:rPr lang="en-US" sz="3200" dirty="0" err="1"/>
              <a:t>lại</a:t>
            </a:r>
            <a:r>
              <a:rPr lang="en-US" sz="3200" dirty="0"/>
              <a:t> </a:t>
            </a:r>
            <a:r>
              <a:rPr lang="en-US" sz="3200" dirty="0" err="1"/>
              <a:t>với</a:t>
            </a:r>
            <a:r>
              <a:rPr lang="en-US" sz="3200" dirty="0"/>
              <a:t> </a:t>
            </a:r>
            <a:r>
              <a:rPr lang="en-US" sz="3200" dirty="0" err="1"/>
              <a:t>chiến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</a:t>
            </a:r>
            <a:r>
              <a:rPr lang="en-US" sz="3200" dirty="0" err="1"/>
              <a:t>tra</a:t>
            </a:r>
            <a:r>
              <a:rPr lang="en-US" sz="3200" dirty="0"/>
              <a:t>̉ </a:t>
            </a:r>
            <a:r>
              <a:rPr lang="en-US" sz="3200" dirty="0" err="1"/>
              <a:t>lời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hỏi</a:t>
            </a:r>
            <a:r>
              <a:rPr lang="en-US" sz="3200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4612" y="1968170"/>
            <a:ext cx="10565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chuyện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̉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diễn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nào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ở </a:t>
            </a:r>
            <a:r>
              <a:rPr lang="en-US" sz="3200" dirty="0" err="1"/>
              <a:t>đâu</a:t>
            </a:r>
            <a:r>
              <a:rPr lang="en-US" sz="3200" dirty="0"/>
              <a:t>?</a:t>
            </a:r>
          </a:p>
          <a:p>
            <a:pPr marL="514350" indent="-514350">
              <a:buAutoNum type="alphaLcParenR"/>
            </a:pP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chiến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, </a:t>
            </a:r>
            <a:r>
              <a:rPr lang="en-US" sz="3200" dirty="0" err="1"/>
              <a:t>các</a:t>
            </a:r>
            <a:r>
              <a:rPr lang="en-US" sz="3200" dirty="0"/>
              <a:t> </a:t>
            </a:r>
            <a:r>
              <a:rPr lang="en-US" sz="3200" dirty="0" err="1"/>
              <a:t>chiến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̃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lạc</a:t>
            </a:r>
            <a:r>
              <a:rPr lang="en-US" sz="3200" dirty="0"/>
              <a:t> </a:t>
            </a:r>
            <a:r>
              <a:rPr lang="en-US" sz="3200" dirty="0" err="1"/>
              <a:t>nho</a:t>
            </a:r>
            <a:r>
              <a:rPr lang="en-US" sz="3200" dirty="0"/>
              <a:t>̉ </a:t>
            </a:r>
            <a:r>
              <a:rPr lang="en-US" sz="3200" dirty="0" err="1"/>
              <a:t>tuổi</a:t>
            </a:r>
            <a:r>
              <a:rPr lang="en-US" sz="3200" dirty="0"/>
              <a:t> </a:t>
            </a:r>
            <a:r>
              <a:rPr lang="en-US" sz="3200" dirty="0" err="1"/>
              <a:t>sống</a:t>
            </a:r>
            <a:r>
              <a:rPr lang="en-US" sz="3200" dirty="0"/>
              <a:t> ở </a:t>
            </a:r>
            <a:r>
              <a:rPr lang="en-US" sz="3200" dirty="0" err="1"/>
              <a:t>đâu</a:t>
            </a:r>
            <a:r>
              <a:rPr lang="en-US" sz="3200" dirty="0"/>
              <a:t>?</a:t>
            </a:r>
          </a:p>
          <a:p>
            <a:pPr marL="514350" indent="-514350">
              <a:buAutoNum type="alphaLcParenR"/>
            </a:pPr>
            <a:r>
              <a:rPr lang="en-US" sz="3200" dirty="0"/>
              <a:t>Vì lo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các</a:t>
            </a:r>
            <a:r>
              <a:rPr lang="en-US" sz="3200" dirty="0"/>
              <a:t> </a:t>
            </a:r>
            <a:r>
              <a:rPr lang="en-US" sz="3200" dirty="0" err="1"/>
              <a:t>chiến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̃ </a:t>
            </a:r>
            <a:r>
              <a:rPr lang="en-US" sz="3200" dirty="0" err="1"/>
              <a:t>nho</a:t>
            </a:r>
            <a:r>
              <a:rPr lang="en-US" sz="3200" dirty="0"/>
              <a:t>̉ </a:t>
            </a:r>
            <a:r>
              <a:rPr lang="en-US" sz="3200" dirty="0" err="1"/>
              <a:t>tuổi</a:t>
            </a:r>
            <a:r>
              <a:rPr lang="en-US" sz="3200" dirty="0"/>
              <a:t>,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đoàn</a:t>
            </a:r>
            <a:r>
              <a:rPr lang="en-US" sz="3200" dirty="0"/>
              <a:t> </a:t>
            </a:r>
            <a:r>
              <a:rPr lang="en-US" sz="3200" dirty="0" err="1"/>
              <a:t>trưởng</a:t>
            </a:r>
            <a:r>
              <a:rPr lang="en-US" sz="3200" dirty="0"/>
              <a:t> </a:t>
            </a:r>
            <a:r>
              <a:rPr lang="en-US" sz="3200" dirty="0" err="1"/>
              <a:t>khuyên</a:t>
            </a:r>
            <a:r>
              <a:rPr lang="en-US" sz="3200" dirty="0"/>
              <a:t> họ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?</a:t>
            </a: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810">
            <a:off x="-547115" y="-324504"/>
            <a:ext cx="1900641" cy="1900641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880" y="-252760"/>
            <a:ext cx="2393158" cy="20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3"/>
          <a:srcRect t="83074"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1042451" y="259883"/>
            <a:ext cx="9204245" cy="1347536"/>
          </a:xfrm>
          <a:prstGeom prst="snip2Diag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1470" y="309939"/>
            <a:ext cx="8959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Bài</a:t>
            </a:r>
            <a:r>
              <a:rPr lang="en-US" sz="3200" dirty="0"/>
              <a:t> 4: </a:t>
            </a:r>
            <a:r>
              <a:rPr lang="en-US" sz="3200" dirty="0" err="1"/>
              <a:t>Đọc</a:t>
            </a:r>
            <a:r>
              <a:rPr lang="en-US" sz="3200" dirty="0"/>
              <a:t> </a:t>
            </a:r>
            <a:r>
              <a:rPr lang="en-US" sz="3200" dirty="0" err="1"/>
              <a:t>lại</a:t>
            </a:r>
            <a:r>
              <a:rPr lang="en-US" sz="3200" dirty="0"/>
              <a:t> 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tập</a:t>
            </a:r>
            <a:r>
              <a:rPr lang="en-US" sz="3200" dirty="0"/>
              <a:t> </a:t>
            </a:r>
            <a:r>
              <a:rPr lang="en-US" sz="3200" dirty="0" err="1"/>
              <a:t>đọc</a:t>
            </a:r>
            <a:r>
              <a:rPr lang="en-US" sz="3200" dirty="0"/>
              <a:t> Ở </a:t>
            </a:r>
            <a:r>
              <a:rPr lang="en-US" sz="3200" dirty="0" err="1"/>
              <a:t>lại</a:t>
            </a:r>
            <a:r>
              <a:rPr lang="en-US" sz="3200" dirty="0"/>
              <a:t> </a:t>
            </a:r>
            <a:r>
              <a:rPr lang="en-US" sz="3200" dirty="0" err="1"/>
              <a:t>với</a:t>
            </a:r>
            <a:r>
              <a:rPr lang="en-US" sz="3200" dirty="0"/>
              <a:t> </a:t>
            </a:r>
            <a:r>
              <a:rPr lang="en-US" sz="3200" dirty="0" err="1"/>
              <a:t>chiến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</a:t>
            </a:r>
            <a:r>
              <a:rPr lang="en-US" sz="3200" dirty="0" err="1"/>
              <a:t>tra</a:t>
            </a:r>
            <a:r>
              <a:rPr lang="en-US" sz="3200" dirty="0"/>
              <a:t>̉ </a:t>
            </a:r>
            <a:r>
              <a:rPr lang="en-US" sz="3200" dirty="0" err="1"/>
              <a:t>lời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hỏi</a:t>
            </a:r>
            <a:r>
              <a:rPr lang="en-US" sz="3200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4612" y="1968170"/>
            <a:ext cx="10565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ra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kì</a:t>
            </a:r>
            <a:r>
              <a:rPr lang="en-US" sz="3200" dirty="0"/>
              <a:t> </a:t>
            </a:r>
            <a:r>
              <a:rPr lang="en-US" sz="3200" dirty="0" err="1"/>
              <a:t>kháng</a:t>
            </a:r>
            <a:r>
              <a:rPr lang="en-US" sz="3200" dirty="0"/>
              <a:t>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chống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Pháp</a:t>
            </a:r>
            <a:r>
              <a:rPr lang="en-US" sz="3200" dirty="0"/>
              <a:t>, ở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.</a:t>
            </a: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810">
            <a:off x="-547115" y="-324504"/>
            <a:ext cx="1900641" cy="1900641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880" y="-252760"/>
            <a:ext cx="2393158" cy="2040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1CFE96-9203-400E-8B18-884A298BCF9D}"/>
              </a:ext>
            </a:extLst>
          </p:cNvPr>
          <p:cNvSpPr txBox="1"/>
          <p:nvPr/>
        </p:nvSpPr>
        <p:spPr>
          <a:xfrm>
            <a:off x="974612" y="3045388"/>
            <a:ext cx="1056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,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sĩ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lạc</a:t>
            </a:r>
            <a:r>
              <a:rPr lang="en-US" sz="3200" dirty="0"/>
              <a:t> </a:t>
            </a:r>
            <a:r>
              <a:rPr lang="en-US" sz="3200" dirty="0" err="1"/>
              <a:t>nhỏ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ở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lán</a:t>
            </a:r>
            <a:r>
              <a:rPr lang="en-US" sz="32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0911D-8F2B-4716-8ED0-729AE7DA39AC}"/>
              </a:ext>
            </a:extLst>
          </p:cNvPr>
          <p:cNvSpPr txBox="1"/>
          <p:nvPr/>
        </p:nvSpPr>
        <p:spPr>
          <a:xfrm>
            <a:off x="974612" y="3709771"/>
            <a:ext cx="10565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c) </a:t>
            </a:r>
            <a:r>
              <a:rPr lang="en-US" sz="3200" dirty="0" err="1"/>
              <a:t>Vì</a:t>
            </a:r>
            <a:r>
              <a:rPr lang="en-US" sz="3200" dirty="0"/>
              <a:t> lo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sĩ</a:t>
            </a:r>
            <a:r>
              <a:rPr lang="en-US" sz="3200" dirty="0"/>
              <a:t> </a:t>
            </a:r>
            <a:r>
              <a:rPr lang="en-US" sz="3200" dirty="0" err="1"/>
              <a:t>nhỏ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,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đoàn</a:t>
            </a:r>
            <a:r>
              <a:rPr lang="en-US" sz="3200" dirty="0"/>
              <a:t> </a:t>
            </a:r>
            <a:r>
              <a:rPr lang="en-US" sz="3200" dirty="0" err="1"/>
              <a:t>trưởng</a:t>
            </a:r>
            <a:r>
              <a:rPr lang="en-US" sz="3200" dirty="0"/>
              <a:t> </a:t>
            </a:r>
            <a:r>
              <a:rPr lang="en-US" sz="3200" dirty="0" err="1"/>
              <a:t>khuyên</a:t>
            </a:r>
            <a:r>
              <a:rPr lang="en-US" sz="3200" dirty="0"/>
              <a:t> </a:t>
            </a:r>
            <a:r>
              <a:rPr lang="en-US" sz="3200" dirty="0" err="1"/>
              <a:t>họ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7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614</Words>
  <Application>Microsoft Office PowerPoint</Application>
  <PresentationFormat>Widescreen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41</cp:revision>
  <dcterms:created xsi:type="dcterms:W3CDTF">2017-09-06T02:40:00Z</dcterms:created>
  <dcterms:modified xsi:type="dcterms:W3CDTF">2022-01-27T10:08:43Z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