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Lst>
  <p:notesMasterIdLst>
    <p:notesMasterId r:id="rId43"/>
  </p:notesMasterIdLst>
  <p:sldIdLst>
    <p:sldId id="265" r:id="rId7"/>
    <p:sldId id="320" r:id="rId8"/>
    <p:sldId id="321" r:id="rId9"/>
    <p:sldId id="322" r:id="rId10"/>
    <p:sldId id="323" r:id="rId11"/>
    <p:sldId id="324" r:id="rId12"/>
    <p:sldId id="336" r:id="rId13"/>
    <p:sldId id="282" r:id="rId14"/>
    <p:sldId id="284" r:id="rId15"/>
    <p:sldId id="328" r:id="rId16"/>
    <p:sldId id="345" r:id="rId17"/>
    <p:sldId id="346" r:id="rId18"/>
    <p:sldId id="347" r:id="rId19"/>
    <p:sldId id="332" r:id="rId20"/>
    <p:sldId id="354" r:id="rId21"/>
    <p:sldId id="257" r:id="rId22"/>
    <p:sldId id="339" r:id="rId23"/>
    <p:sldId id="348" r:id="rId24"/>
    <p:sldId id="349" r:id="rId25"/>
    <p:sldId id="350" r:id="rId26"/>
    <p:sldId id="351" r:id="rId27"/>
    <p:sldId id="352" r:id="rId28"/>
    <p:sldId id="353" r:id="rId29"/>
    <p:sldId id="307" r:id="rId30"/>
    <p:sldId id="355" r:id="rId31"/>
    <p:sldId id="318" r:id="rId32"/>
    <p:sldId id="344" r:id="rId33"/>
    <p:sldId id="356" r:id="rId34"/>
    <p:sldId id="357" r:id="rId35"/>
    <p:sldId id="358" r:id="rId36"/>
    <p:sldId id="359" r:id="rId37"/>
    <p:sldId id="360" r:id="rId38"/>
    <p:sldId id="361" r:id="rId39"/>
    <p:sldId id="362" r:id="rId40"/>
    <p:sldId id="363"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1" autoAdjust="0"/>
  </p:normalViewPr>
  <p:slideViewPr>
    <p:cSldViewPr snapToGrid="0">
      <p:cViewPr>
        <p:scale>
          <a:sx n="42" d="100"/>
          <a:sy n="42" d="100"/>
        </p:scale>
        <p:origin x="1818"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5" name="Footer Placeholder 4">
            <a:extLst>
              <a:ext uri="{FF2B5EF4-FFF2-40B4-BE49-F238E27FC236}">
                <a16:creationId xmlns=""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5" name="Footer Placeholder 4">
            <a:extLst>
              <a:ext uri="{FF2B5EF4-FFF2-40B4-BE49-F238E27FC236}">
                <a16:creationId xmlns=""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5" name="Footer Placeholder 4">
            <a:extLst>
              <a:ext uri="{FF2B5EF4-FFF2-40B4-BE49-F238E27FC236}">
                <a16:creationId xmlns=""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5" name="Footer Placeholder 4">
            <a:extLst>
              <a:ext uri="{FF2B5EF4-FFF2-40B4-BE49-F238E27FC236}">
                <a16:creationId xmlns=""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5" name="Footer Placeholder 4">
            <a:extLst>
              <a:ext uri="{FF2B5EF4-FFF2-40B4-BE49-F238E27FC236}">
                <a16:creationId xmlns=""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6" name="Footer Placeholder 5">
            <a:extLst>
              <a:ext uri="{FF2B5EF4-FFF2-40B4-BE49-F238E27FC236}">
                <a16:creationId xmlns=""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8/15/2022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8" name="Footer Placeholder 7">
            <a:extLst>
              <a:ext uri="{FF2B5EF4-FFF2-40B4-BE49-F238E27FC236}">
                <a16:creationId xmlns=""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4" name="Footer Placeholder 3">
            <a:extLst>
              <a:ext uri="{FF2B5EF4-FFF2-40B4-BE49-F238E27FC236}">
                <a16:creationId xmlns=""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3" name="Footer Placeholder 2">
            <a:extLst>
              <a:ext uri="{FF2B5EF4-FFF2-40B4-BE49-F238E27FC236}">
                <a16:creationId xmlns=""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6" name="Footer Placeholder 5">
            <a:extLst>
              <a:ext uri="{FF2B5EF4-FFF2-40B4-BE49-F238E27FC236}">
                <a16:creationId xmlns=""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8/15/2022</a:t>
            </a:fld>
            <a:endParaRPr lang="en-US"/>
          </a:p>
        </p:txBody>
      </p:sp>
      <p:sp>
        <p:nvSpPr>
          <p:cNvPr id="6" name="Footer Placeholder 5">
            <a:extLst>
              <a:ext uri="{FF2B5EF4-FFF2-40B4-BE49-F238E27FC236}">
                <a16:creationId xmlns=""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8/15/2022</a:t>
            </a:fld>
            <a:endParaRPr lang="en-US"/>
          </a:p>
        </p:txBody>
      </p:sp>
      <p:sp>
        <p:nvSpPr>
          <p:cNvPr id="5" name="Footer Placeholder 4">
            <a:extLst>
              <a:ext uri="{FF2B5EF4-FFF2-40B4-BE49-F238E27FC236}">
                <a16:creationId xmlns=""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2022/8/15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7.png"/><Relationship Id="rId7" Type="http://schemas.openxmlformats.org/officeDocument/2006/relationships/slide" Target="slide9.xml"/><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0.gif"/><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9.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57.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3.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 xmlns:a16="http://schemas.microsoft.com/office/drawing/2014/main" id="{BB66F4DE-E2B7-4AA5-BF66-E09A6C68D426}"/>
              </a:ext>
            </a:extLst>
          </p:cNvPr>
          <p:cNvSpPr txBox="1"/>
          <p:nvPr/>
        </p:nvSpPr>
        <p:spPr>
          <a:xfrm>
            <a:off x="4351655" y="58516"/>
            <a:ext cx="5514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Ngắm nghĩa tấm thiệp, băn khoăn:</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Ừ. Em thấy viết thế có ít quá không?</a:t>
            </a:r>
          </a:p>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A, bố rất đẹp trai nữa ạ!</a:t>
            </a:r>
            <a:endParaRPr lang="en-US" sz="2700" dirty="0">
              <a:solidFill>
                <a:srgbClr val="000000"/>
              </a:solidFill>
              <a:latin typeface="Cambria" panose="02040503050406030204" pitchFamily="18" charset="0"/>
              <a:cs typeface="Arial-Rounded" panose="020B0500000000000000" charset="0"/>
            </a:endParaRPr>
          </a:p>
          <a:p>
            <a:pPr marL="0" lvl="0" indent="0" algn="just">
              <a:buNone/>
            </a:pPr>
            <a:r>
              <a:rPr lang="vi-VN" sz="27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 xmlns:a16="http://schemas.microsoft.com/office/drawing/2014/main" id="{BB66F4DE-E2B7-4AA5-BF66-E09A6C68D426}"/>
              </a:ext>
            </a:extLst>
          </p:cNvPr>
          <p:cNvSpPr txBox="1"/>
          <p:nvPr/>
        </p:nvSpPr>
        <p:spPr>
          <a:xfrm>
            <a:off x="3618131" y="194013"/>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24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169381" y="327204"/>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 xmlns:a16="http://schemas.microsoft.com/office/drawing/2014/main" id="{E7A85ABF-E63D-425B-A824-EB3684A805DF}"/>
              </a:ext>
            </a:extLst>
          </p:cNvPr>
          <p:cNvSpPr/>
          <p:nvPr/>
        </p:nvSpPr>
        <p:spPr>
          <a:xfrm>
            <a:off x="91442" y="111761"/>
            <a:ext cx="12009118" cy="64312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giòn</a:t>
              </a:r>
              <a:r>
                <a:rPr lang="en-US" sz="500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705556" y="1380850"/>
            <a:ext cx="422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 xmlns:a16="http://schemas.microsoft.com/office/drawing/2014/main"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 xmlns:a16="http://schemas.microsoft.com/office/drawing/2014/main" id="{67ACB33B-E167-4D79-98C3-D6E79231B838}"/>
                </a:ext>
              </a:extLst>
            </p:cNvPr>
            <p:cNvSpPr txBox="1"/>
            <p:nvPr/>
          </p:nvSpPr>
          <p:spPr>
            <a:xfrm>
              <a:off x="6490837" y="2404239"/>
              <a:ext cx="4366332" cy="7733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Món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quà</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lang="en-US" sz="32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kumimoji="0" lang="pt-BR"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 xmlns:a16="http://schemas.microsoft.com/office/drawing/2014/main" id="{D0278C1F-5622-44C0-80FB-F72F784A69F6}"/>
              </a:ext>
            </a:extLst>
          </p:cNvPr>
          <p:cNvPicPr>
            <a:picLocks noChangeAspect="1"/>
          </p:cNvPicPr>
          <p:nvPr/>
        </p:nvPicPr>
        <p:blipFill>
          <a:blip r:embed="rId5"/>
          <a:stretch>
            <a:fillRect/>
          </a:stretch>
        </p:blipFill>
        <p:spPr>
          <a:xfrm>
            <a:off x="4389322" y="1291656"/>
            <a:ext cx="5572227" cy="2188654"/>
          </a:xfrm>
          <a:prstGeom prst="rect">
            <a:avLst/>
          </a:prstGeom>
        </p:spPr>
      </p:pic>
      <p:pic>
        <p:nvPicPr>
          <p:cNvPr id="11" name="Picture 10">
            <a:extLst>
              <a:ext uri="{FF2B5EF4-FFF2-40B4-BE49-F238E27FC236}">
                <a16:creationId xmlns="" xmlns:a16="http://schemas.microsoft.com/office/drawing/2014/main" id="{5FBE320A-7D48-4699-9DE0-7BC18CDABAF5}"/>
              </a:ext>
            </a:extLst>
          </p:cNvPr>
          <p:cNvPicPr>
            <a:picLocks noChangeAspect="1"/>
          </p:cNvPicPr>
          <p:nvPr/>
        </p:nvPicPr>
        <p:blipFill>
          <a:blip r:embed="rId6"/>
          <a:stretch>
            <a:fillRect/>
          </a:stretch>
        </p:blipFill>
        <p:spPr>
          <a:xfrm>
            <a:off x="4266348" y="3628565"/>
            <a:ext cx="6194073" cy="2493480"/>
          </a:xfrm>
          <a:prstGeom prst="rect">
            <a:avLst/>
          </a:prstGeom>
        </p:spPr>
      </p:pic>
      <p:pic>
        <p:nvPicPr>
          <p:cNvPr id="12" name="Picture 11" descr="A picture containing text, toy, vector graphics&#10;&#10;Description automatically generated">
            <a:extLst>
              <a:ext uri="{FF2B5EF4-FFF2-40B4-BE49-F238E27FC236}">
                <a16:creationId xmlns="" xmlns:a16="http://schemas.microsoft.com/office/drawing/2014/main" id="{50D83F48-DDB5-44ED-AFD6-EE2E4450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25" y="2202287"/>
            <a:ext cx="4833243" cy="4527584"/>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 xmlns:a16="http://schemas.microsoft.com/office/drawing/2014/main" id="{BB66F4DE-E2B7-4AA5-BF66-E09A6C68D426}"/>
              </a:ext>
            </a:extLst>
          </p:cNvPr>
          <p:cNvSpPr txBox="1"/>
          <p:nvPr/>
        </p:nvSpPr>
        <p:spPr>
          <a:xfrm>
            <a:off x="3579495" y="-42056"/>
            <a:ext cx="55149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388083"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53"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 xmlns:a16="http://schemas.microsoft.com/office/drawing/2014/main" id="{11648032-DE78-4D8F-B762-9B9C2664484C}"/>
              </a:ext>
            </a:extLst>
          </p:cNvPr>
          <p:cNvSpPr txBox="1">
            <a:spLocks/>
          </p:cNvSpPr>
          <p:nvPr/>
        </p:nvSpPr>
        <p:spPr>
          <a:xfrm>
            <a:off x="388083"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 xmlns:a16="http://schemas.microsoft.com/office/drawing/2014/main" id="{A71A1CD2-D001-448D-B85D-48080DFCD2D3}"/>
              </a:ext>
            </a:extLst>
          </p:cNvPr>
          <p:cNvSpPr/>
          <p:nvPr/>
        </p:nvSpPr>
        <p:spPr>
          <a:xfrm>
            <a:off x="157743"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 xmlns:a16="http://schemas.microsoft.com/office/drawing/2014/main" id="{BB66F4DE-E2B7-4AA5-BF66-E09A6C68D426}"/>
              </a:ext>
            </a:extLst>
          </p:cNvPr>
          <p:cNvSpPr txBox="1"/>
          <p:nvPr/>
        </p:nvSpPr>
        <p:spPr>
          <a:xfrm>
            <a:off x="4365106" y="211840"/>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 xmlns:a16="http://schemas.microsoft.com/office/drawing/2014/main"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553800"/>
          </a:xfrm>
          <a:prstGeom prst="rect">
            <a:avLst/>
          </a:prstGeom>
          <a:solidFill>
            <a:schemeClr val="accent6"/>
          </a:solidFill>
        </p:spPr>
        <p:txBody>
          <a:bodyPr wrap="square" lIns="121725" tIns="60862" rIns="121725" bIns="60862">
            <a:spAutoFit/>
          </a:bodyPr>
          <a:lstStyle/>
          <a:p>
            <a:pPr lvl="0" algn="ctr">
              <a:buClr>
                <a:srgbClr val="000000"/>
              </a:buClr>
            </a:pP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7146" y="1207038"/>
            <a:ext cx="11801475" cy="3446900"/>
          </a:xfrm>
          <a:prstGeom prst="rect">
            <a:avLst/>
          </a:prstGeom>
          <a:solidFill>
            <a:schemeClr val="accent6"/>
          </a:solidFill>
        </p:spPr>
        <p:txBody>
          <a:bodyPr wrap="square" lIns="121725" tIns="60862" rIns="121725" bIns="60862">
            <a:spAutoFit/>
          </a:bodyPr>
          <a:lstStyle/>
          <a:p>
            <a:pPr lvl="0" algn="just">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0884" y="4458238"/>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6" y="762000"/>
            <a:ext cx="11236414"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 xmlns:a16="http://schemas.microsoft.com/office/drawing/2014/main" id="{2820656F-1C2A-4B61-BF52-0383EE4FC398}"/>
              </a:ext>
            </a:extLst>
          </p:cNvPr>
          <p:cNvSpPr/>
          <p:nvPr/>
        </p:nvSpPr>
        <p:spPr>
          <a:xfrm>
            <a:off x="1489731" y="3180080"/>
            <a:ext cx="8427583"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01375"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4851" y="762001"/>
            <a:ext cx="11130217"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 xmlns:a16="http://schemas.microsoft.com/office/drawing/2014/main" id="{FA82A12A-0872-4AF0-8F4C-BD52CC31A82E}"/>
              </a:ext>
            </a:extLst>
          </p:cNvPr>
          <p:cNvSpPr/>
          <p:nvPr/>
        </p:nvSpPr>
        <p:spPr>
          <a:xfrm>
            <a:off x="89542" y="3180080"/>
            <a:ext cx="11878938"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36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Gợi</a:t>
            </a:r>
            <a:r>
              <a:rPr lang="en-US"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ý: </a:t>
            </a: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 xmlns:a16="http://schemas.microsoft.com/office/drawing/2014/main" id="{F47D495D-5951-47EE-A124-7B63F059BFF4}"/>
              </a:ext>
            </a:extLst>
          </p:cNvPr>
          <p:cNvSpPr/>
          <p:nvPr/>
        </p:nvSpPr>
        <p:spPr>
          <a:xfrm>
            <a:off x="11745992" y="599440"/>
            <a:ext cx="252968"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Bài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đọc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khi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làm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tặng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món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quà</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sinh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nhật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đặc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biệt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Qua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đó</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ta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thấy</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được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trong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gia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cần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sự</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sẻ</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quan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tâm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săn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sóc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lẫn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nhau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6" name="Am-thanh-lam-phep-bang-cay-dua-than-www_tiengdong_com">
            <a:hlinkClick r:id="" action="ppaction://media"/>
            <a:extLst>
              <a:ext uri="{FF2B5EF4-FFF2-40B4-BE49-F238E27FC236}">
                <a16:creationId xmlns=""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 xmlns:a16="http://schemas.microsoft.com/office/drawing/2014/main" id="{EA709793-83DF-4541-B4C4-62FC580EA12C}"/>
                </a:ext>
              </a:extLst>
            </p:cNvPr>
            <p:cNvSpPr/>
            <p:nvPr/>
          </p:nvSpPr>
          <p:spPr>
            <a:xfrm>
              <a:off x="1106327" y="206467"/>
              <a:ext cx="2827790" cy="432581"/>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sp>
        <p:nvSpPr>
          <p:cNvPr id="8" name="TextBox 7">
            <a:extLst>
              <a:ext uri="{FF2B5EF4-FFF2-40B4-BE49-F238E27FC236}">
                <a16:creationId xmlns=""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2278</Words>
  <Application>Microsoft Office PowerPoint</Application>
  <PresentationFormat>Widescreen</PresentationFormat>
  <Paragraphs>194</Paragraphs>
  <Slides>36</Slides>
  <Notes>8</Notes>
  <HiddenSlides>0</HiddenSlides>
  <MMClips>3</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36</vt:i4>
      </vt:variant>
    </vt:vector>
  </HeadingPairs>
  <TitlesOfParts>
    <vt:vector size="61" baseType="lpstr">
      <vt:lpstr>微软雅黑</vt:lpstr>
      <vt:lpstr>宋体</vt:lpstr>
      <vt:lpstr>Arial</vt:lpstr>
      <vt:lpstr>Arial Black</vt:lpstr>
      <vt:lpstr>Arial-Rounded</vt:lpstr>
      <vt:lpstr>Calibri</vt:lpstr>
      <vt:lpstr>Calibri Light</vt:lpstr>
      <vt:lpstr>Cambria</vt:lpstr>
      <vt:lpstr>Chewy</vt:lpstr>
      <vt:lpstr>Coiny</vt:lpstr>
      <vt:lpstr>Comfortaa</vt:lpstr>
      <vt:lpstr>Delius Unicase</vt:lpstr>
      <vt:lpstr>iCiel Cadena</vt:lpstr>
      <vt:lpstr>inpin heiti</vt:lpstr>
      <vt:lpstr>Times New Roman</vt:lpstr>
      <vt:lpstr>字魂36号-正文宋楷</vt:lpstr>
      <vt:lpstr>汉仪小麦体简</vt:lpstr>
      <vt:lpstr>等线</vt:lpstr>
      <vt:lpstr>等线 Light</vt:lpstr>
      <vt:lpstr>Office Theme</vt:lpstr>
      <vt:lpstr>1_Office 主题</vt:lpstr>
      <vt:lpstr>5_Office 主题​​</vt:lpstr>
      <vt:lpstr>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25</cp:revision>
  <dcterms:created xsi:type="dcterms:W3CDTF">2022-07-27T07:39:04Z</dcterms:created>
  <dcterms:modified xsi:type="dcterms:W3CDTF">2022-08-15T14:32:53Z</dcterms:modified>
</cp:coreProperties>
</file>