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media/image18.jpg" ContentType="image/png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18" r:id="rId3"/>
    <p:sldId id="319" r:id="rId4"/>
    <p:sldId id="321" r:id="rId5"/>
    <p:sldId id="322" r:id="rId6"/>
    <p:sldId id="323" r:id="rId7"/>
    <p:sldId id="298" r:id="rId8"/>
    <p:sldId id="299" r:id="rId9"/>
    <p:sldId id="300" r:id="rId10"/>
    <p:sldId id="301" r:id="rId11"/>
    <p:sldId id="303" r:id="rId12"/>
    <p:sldId id="324" r:id="rId13"/>
    <p:sldId id="305" r:id="rId14"/>
    <p:sldId id="306" r:id="rId15"/>
    <p:sldId id="325" r:id="rId16"/>
    <p:sldId id="326" r:id="rId17"/>
    <p:sldId id="327" r:id="rId18"/>
    <p:sldId id="309" r:id="rId19"/>
    <p:sldId id="310" r:id="rId20"/>
    <p:sldId id="311" r:id="rId21"/>
    <p:sldId id="312" r:id="rId22"/>
    <p:sldId id="313" r:id="rId23"/>
    <p:sldId id="328" r:id="rId24"/>
    <p:sldId id="277" r:id="rId25"/>
    <p:sldId id="279" r:id="rId26"/>
    <p:sldId id="329" r:id="rId27"/>
    <p:sldId id="330" r:id="rId28"/>
    <p:sldId id="320" r:id="rId29"/>
    <p:sldId id="331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D89"/>
    <a:srgbClr val="3A4D35"/>
    <a:srgbClr val="7293ED"/>
    <a:srgbClr val="D9D9D9"/>
    <a:srgbClr val="F2F2F2"/>
    <a:srgbClr val="77C7A3"/>
    <a:srgbClr val="28C29A"/>
    <a:srgbClr val="01C8DD"/>
    <a:srgbClr val="A6D6C4"/>
    <a:srgbClr val="74B4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4" autoAdjust="0"/>
    <p:restoredTop sz="93010" autoAdjust="0"/>
  </p:normalViewPr>
  <p:slideViewPr>
    <p:cSldViewPr snapToGrid="0">
      <p:cViewPr varScale="1">
        <p:scale>
          <a:sx n="78" d="100"/>
          <a:sy n="78" d="100"/>
        </p:scale>
        <p:origin x="69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98A562-FEAD-405F-99F9-B9E477D5ED04}" type="doc">
      <dgm:prSet loTypeId="urn:microsoft.com/office/officeart/2005/8/layout/lProcess1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FA43842-8884-416A-B11C-8CAB1663061B}">
      <dgm:prSet phldrT="[Text]" custT="1"/>
      <dgm:spPr/>
      <dgm:t>
        <a:bodyPr/>
        <a:lstStyle/>
        <a:p>
          <a:r>
            <a:rPr lang="en-US" altLang="en-US" sz="4000" b="1">
              <a:latin typeface="Times New Roman" panose="02020603050405020304" pitchFamily="18" charset="0"/>
            </a:rPr>
            <a:t>Nước ta có 54 dân tộc</a:t>
          </a:r>
          <a:endParaRPr lang="en-US" sz="4000" dirty="0"/>
        </a:p>
      </dgm:t>
    </dgm:pt>
    <dgm:pt modelId="{9F31418C-8C0B-43BF-ADEA-3899BDA4B968}" type="parTrans" cxnId="{E6D10E94-0EC1-4921-80C8-1C539A2479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316B3C5-66B5-4B0E-98BF-326A57422B73}" type="sibTrans" cxnId="{E6D10E94-0EC1-4921-80C8-1C539A2479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53F68E4-8EEF-459F-8708-EF47B7D49991}">
      <dgm:prSet phldrT="[Text]" custT="1"/>
      <dgm:spPr/>
      <dgm:t>
        <a:bodyPr/>
        <a:lstStyle/>
        <a:p>
          <a:r>
            <a:rPr lang="en-US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itchFamily="34" charset="-128"/>
            </a:rPr>
            <a:t>Dân tộc   Kinh  có số dân đông nhất. Sống chủ yếu ở đồng bằng,  ven biển.</a:t>
          </a:r>
          <a:endParaRPr lang="en-US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4DC452-D940-43BC-8144-AD91F459E720}" type="parTrans" cxnId="{330F008F-084F-4B13-B7BB-A9717A47291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1E5ABCE-9B0C-41A4-83B9-96D6B4C2FA90}" type="sibTrans" cxnId="{330F008F-084F-4B13-B7BB-A9717A47291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10450DC-CDF6-4836-914E-C6A983CAFF0A}">
      <dgm:prSet phldrT="[Text]" custT="1"/>
      <dgm:spPr/>
      <dgm:t>
        <a:bodyPr/>
        <a:lstStyle/>
        <a:p>
          <a:r>
            <a:rPr lang="en-US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itchFamily="34" charset="-128"/>
            </a:rPr>
            <a:t>Mỗi dân tộc đều có tiếng nói, trang phục và phong tục,tập quán riêng. Tất cả các dân tộc đều là anh em trong đại gia đìnhViệt Nam.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417916-0D8E-4D07-8D4C-860502FBAEFA}" type="parTrans" cxnId="{93E90617-49DC-4704-866A-93C36535EF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7A631A-9D46-41AF-85CA-BDB9A461AFEE}" type="sibTrans" cxnId="{93E90617-49DC-4704-866A-93C36535EF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37670C-DB23-48D3-8594-2D52736BD2EE}" type="pres">
      <dgm:prSet presAssocID="{1B98A562-FEAD-405F-99F9-B9E477D5ED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4D81EB-FCB8-4C22-B5CA-DAB46F5A4B50}" type="pres">
      <dgm:prSet presAssocID="{DFA43842-8884-416A-B11C-8CAB1663061B}" presName="vertFlow" presStyleCnt="0"/>
      <dgm:spPr/>
    </dgm:pt>
    <dgm:pt modelId="{30ECF802-4C59-486C-BB88-8F52DD5B326B}" type="pres">
      <dgm:prSet presAssocID="{DFA43842-8884-416A-B11C-8CAB1663061B}" presName="header" presStyleLbl="node1" presStyleIdx="0" presStyleCnt="1" custScaleX="86994" custScaleY="65351"/>
      <dgm:spPr/>
      <dgm:t>
        <a:bodyPr/>
        <a:lstStyle/>
        <a:p>
          <a:endParaRPr lang="en-US"/>
        </a:p>
      </dgm:t>
    </dgm:pt>
    <dgm:pt modelId="{25024780-F2D8-4472-9A24-B628939B1935}" type="pres">
      <dgm:prSet presAssocID="{724DC452-D940-43BC-8144-AD91F459E720}" presName="parTrans" presStyleLbl="sibTrans2D1" presStyleIdx="0" presStyleCnt="2"/>
      <dgm:spPr/>
      <dgm:t>
        <a:bodyPr/>
        <a:lstStyle/>
        <a:p>
          <a:endParaRPr lang="en-US"/>
        </a:p>
      </dgm:t>
    </dgm:pt>
    <dgm:pt modelId="{04AE379E-A3D4-4838-A302-6DA462847674}" type="pres">
      <dgm:prSet presAssocID="{E53F68E4-8EEF-459F-8708-EF47B7D49991}" presName="child" presStyleLbl="alignAccFollowNode1" presStyleIdx="0" presStyleCnt="2" custScaleX="85580" custScaleY="141460" custLinFactNeighborX="-48099" custLinFactNeighborY="-183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22579-5CBB-480F-986A-D484E769110D}" type="pres">
      <dgm:prSet presAssocID="{C1E5ABCE-9B0C-41A4-83B9-96D6B4C2FA90}" presName="sibTrans" presStyleLbl="sibTrans2D1" presStyleIdx="1" presStyleCnt="2" custAng="256178" custLinFactNeighborX="-18144" custLinFactNeighborY="6615"/>
      <dgm:spPr/>
      <dgm:t>
        <a:bodyPr/>
        <a:lstStyle/>
        <a:p>
          <a:endParaRPr lang="en-US"/>
        </a:p>
      </dgm:t>
    </dgm:pt>
    <dgm:pt modelId="{C3AC0E9A-D62B-4346-AD25-F749F691B816}" type="pres">
      <dgm:prSet presAssocID="{510450DC-CDF6-4836-914E-C6A983CAFF0A}" presName="child" presStyleLbl="alignAccFollowNode1" presStyleIdx="1" presStyleCnt="2" custScaleX="109229" custLinFactNeighborX="8326" custLinFactNeighborY="-19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E90617-49DC-4704-866A-93C36535EF9E}" srcId="{DFA43842-8884-416A-B11C-8CAB1663061B}" destId="{510450DC-CDF6-4836-914E-C6A983CAFF0A}" srcOrd="1" destOrd="0" parTransId="{49417916-0D8E-4D07-8D4C-860502FBAEFA}" sibTransId="{B97A631A-9D46-41AF-85CA-BDB9A461AFEE}"/>
    <dgm:cxn modelId="{330F008F-084F-4B13-B7BB-A9717A472919}" srcId="{DFA43842-8884-416A-B11C-8CAB1663061B}" destId="{E53F68E4-8EEF-459F-8708-EF47B7D49991}" srcOrd="0" destOrd="0" parTransId="{724DC452-D940-43BC-8144-AD91F459E720}" sibTransId="{C1E5ABCE-9B0C-41A4-83B9-96D6B4C2FA90}"/>
    <dgm:cxn modelId="{611B8A4D-12EC-4975-8FE8-67616123F0D9}" type="presOf" srcId="{510450DC-CDF6-4836-914E-C6A983CAFF0A}" destId="{C3AC0E9A-D62B-4346-AD25-F749F691B816}" srcOrd="0" destOrd="0" presId="urn:microsoft.com/office/officeart/2005/8/layout/lProcess1"/>
    <dgm:cxn modelId="{E4EB7E20-B03F-4D5D-99F7-E6A15AA2504B}" type="presOf" srcId="{E53F68E4-8EEF-459F-8708-EF47B7D49991}" destId="{04AE379E-A3D4-4838-A302-6DA462847674}" srcOrd="0" destOrd="0" presId="urn:microsoft.com/office/officeart/2005/8/layout/lProcess1"/>
    <dgm:cxn modelId="{33116D62-1A26-4F9E-BC33-3DCDDACF8D92}" type="presOf" srcId="{1B98A562-FEAD-405F-99F9-B9E477D5ED04}" destId="{E437670C-DB23-48D3-8594-2D52736BD2EE}" srcOrd="0" destOrd="0" presId="urn:microsoft.com/office/officeart/2005/8/layout/lProcess1"/>
    <dgm:cxn modelId="{E6D10E94-0EC1-4921-80C8-1C539A2479A0}" srcId="{1B98A562-FEAD-405F-99F9-B9E477D5ED04}" destId="{DFA43842-8884-416A-B11C-8CAB1663061B}" srcOrd="0" destOrd="0" parTransId="{9F31418C-8C0B-43BF-ADEA-3899BDA4B968}" sibTransId="{4316B3C5-66B5-4B0E-98BF-326A57422B73}"/>
    <dgm:cxn modelId="{F7AD55A5-AD38-4044-9E16-5BB0CD985799}" type="presOf" srcId="{C1E5ABCE-9B0C-41A4-83B9-96D6B4C2FA90}" destId="{D7522579-5CBB-480F-986A-D484E769110D}" srcOrd="0" destOrd="0" presId="urn:microsoft.com/office/officeart/2005/8/layout/lProcess1"/>
    <dgm:cxn modelId="{DB06F80B-AF6F-44AD-BEB3-FB826975BF6D}" type="presOf" srcId="{DFA43842-8884-416A-B11C-8CAB1663061B}" destId="{30ECF802-4C59-486C-BB88-8F52DD5B326B}" srcOrd="0" destOrd="0" presId="urn:microsoft.com/office/officeart/2005/8/layout/lProcess1"/>
    <dgm:cxn modelId="{87E79C85-A35F-4E44-A2DA-5C702925A18B}" type="presOf" srcId="{724DC452-D940-43BC-8144-AD91F459E720}" destId="{25024780-F2D8-4472-9A24-B628939B1935}" srcOrd="0" destOrd="0" presId="urn:microsoft.com/office/officeart/2005/8/layout/lProcess1"/>
    <dgm:cxn modelId="{941D2855-7C94-4790-9C92-81DC0ED6939B}" type="presParOf" srcId="{E437670C-DB23-48D3-8594-2D52736BD2EE}" destId="{154D81EB-FCB8-4C22-B5CA-DAB46F5A4B50}" srcOrd="0" destOrd="0" presId="urn:microsoft.com/office/officeart/2005/8/layout/lProcess1"/>
    <dgm:cxn modelId="{792FEDB3-0072-4C34-8C08-101E5978F280}" type="presParOf" srcId="{154D81EB-FCB8-4C22-B5CA-DAB46F5A4B50}" destId="{30ECF802-4C59-486C-BB88-8F52DD5B326B}" srcOrd="0" destOrd="0" presId="urn:microsoft.com/office/officeart/2005/8/layout/lProcess1"/>
    <dgm:cxn modelId="{53F0137D-AAA4-45A0-8B94-11F539096D35}" type="presParOf" srcId="{154D81EB-FCB8-4C22-B5CA-DAB46F5A4B50}" destId="{25024780-F2D8-4472-9A24-B628939B1935}" srcOrd="1" destOrd="0" presId="urn:microsoft.com/office/officeart/2005/8/layout/lProcess1"/>
    <dgm:cxn modelId="{B77616DF-EFD7-457D-8B0A-F58FCECE6993}" type="presParOf" srcId="{154D81EB-FCB8-4C22-B5CA-DAB46F5A4B50}" destId="{04AE379E-A3D4-4838-A302-6DA462847674}" srcOrd="2" destOrd="0" presId="urn:microsoft.com/office/officeart/2005/8/layout/lProcess1"/>
    <dgm:cxn modelId="{515CCEE2-E3A7-438D-A03E-F6FF1AB5FF70}" type="presParOf" srcId="{154D81EB-FCB8-4C22-B5CA-DAB46F5A4B50}" destId="{D7522579-5CBB-480F-986A-D484E769110D}" srcOrd="3" destOrd="0" presId="urn:microsoft.com/office/officeart/2005/8/layout/lProcess1"/>
    <dgm:cxn modelId="{4D8B2A05-8273-4D07-B758-29053D428B32}" type="presParOf" srcId="{154D81EB-FCB8-4C22-B5CA-DAB46F5A4B50}" destId="{C3AC0E9A-D62B-4346-AD25-F749F691B816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CF802-4C59-486C-BB88-8F52DD5B326B}">
      <dsp:nvSpPr>
        <dsp:cNvPr id="0" name=""/>
        <dsp:cNvSpPr/>
      </dsp:nvSpPr>
      <dsp:spPr>
        <a:xfrm>
          <a:off x="2908056" y="2535"/>
          <a:ext cx="4999328" cy="938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4000" b="1" kern="1200">
              <a:latin typeface="Times New Roman" panose="02020603050405020304" pitchFamily="18" charset="0"/>
            </a:rPr>
            <a:t>Nước ta có 54 dân tộc</a:t>
          </a:r>
          <a:endParaRPr lang="en-US" sz="4000" kern="1200" dirty="0"/>
        </a:p>
      </dsp:txBody>
      <dsp:txXfrm>
        <a:off x="2935555" y="30034"/>
        <a:ext cx="4944330" cy="883891"/>
      </dsp:txXfrm>
    </dsp:sp>
    <dsp:sp modelId="{25024780-F2D8-4472-9A24-B628939B1935}">
      <dsp:nvSpPr>
        <dsp:cNvPr id="0" name=""/>
        <dsp:cNvSpPr/>
      </dsp:nvSpPr>
      <dsp:spPr>
        <a:xfrm rot="8732916">
          <a:off x="4242638" y="1021049"/>
          <a:ext cx="362970" cy="25142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AE379E-A3D4-4838-A302-6DA462847674}">
      <dsp:nvSpPr>
        <dsp:cNvPr id="0" name=""/>
        <dsp:cNvSpPr/>
      </dsp:nvSpPr>
      <dsp:spPr>
        <a:xfrm>
          <a:off x="184556" y="1352094"/>
          <a:ext cx="4918068" cy="203233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itchFamily="34" charset="-128"/>
            </a:rPr>
            <a:t>Dân tộc   Kinh  có số dân đông nhất. Sống chủ yếu ở đồng bằng,  ven biển.</a:t>
          </a:r>
          <a:endParaRPr 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4081" y="1411619"/>
        <a:ext cx="4799018" cy="1913288"/>
      </dsp:txXfrm>
    </dsp:sp>
    <dsp:sp modelId="{D7522579-5CBB-480F-986A-D484E769110D}">
      <dsp:nvSpPr>
        <dsp:cNvPr id="0" name=""/>
        <dsp:cNvSpPr/>
      </dsp:nvSpPr>
      <dsp:spPr>
        <a:xfrm rot="2390904">
          <a:off x="3959049" y="3567927"/>
          <a:ext cx="754292" cy="25142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AC0E9A-D62B-4346-AD25-F749F691B816}">
      <dsp:nvSpPr>
        <dsp:cNvPr id="0" name=""/>
        <dsp:cNvSpPr/>
      </dsp:nvSpPr>
      <dsp:spPr>
        <a:xfrm>
          <a:off x="2747635" y="3969578"/>
          <a:ext cx="6277117" cy="14366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itchFamily="34" charset="-128"/>
            </a:rPr>
            <a:t>Mỗi dân tộc đều có tiếng nói, trang phục và phong tục,tập quán riêng. Tất cả các dân tộc đều là anh em trong đại gia đìnhViệt Nam.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89714" y="4011657"/>
        <a:ext cx="6192959" cy="1352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B2EE9-2633-4770-A943-69FA0F160E37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FB8B4-69F4-4557-98B9-6AE516ABFB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90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X-</a:t>
            </a:r>
            <a:r>
              <a:rPr lang="en-US" altLang="en-US" dirty="0" err="1"/>
              <a:t>tieeng</a:t>
            </a:r>
            <a:endParaRPr lang="vi-VN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B823D-E6F9-4B89-86B6-3A801BA888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93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0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74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49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35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77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42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50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83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31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61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44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44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7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end_223484">
            <a:extLst>
              <a:ext uri="{FF2B5EF4-FFF2-40B4-BE49-F238E27FC236}">
                <a16:creationId xmlns:a16="http://schemas.microsoft.com/office/drawing/2014/main" id="{69C92D57-69EA-4DF7-9BC0-8AF05805744A}"/>
              </a:ext>
            </a:extLst>
          </p:cNvPr>
          <p:cNvSpPr>
            <a:spLocks noChangeAspect="1"/>
          </p:cNvSpPr>
          <p:nvPr/>
        </p:nvSpPr>
        <p:spPr bwMode="auto">
          <a:xfrm>
            <a:off x="769308" y="1020273"/>
            <a:ext cx="1343207" cy="1229123"/>
          </a:xfrm>
          <a:custGeom>
            <a:avLst/>
            <a:gdLst>
              <a:gd name="connsiteX0" fmla="*/ 250793 w 608932"/>
              <a:gd name="connsiteY0" fmla="*/ 287274 h 557213"/>
              <a:gd name="connsiteX1" fmla="*/ 269027 w 608932"/>
              <a:gd name="connsiteY1" fmla="*/ 289167 h 557213"/>
              <a:gd name="connsiteX2" fmla="*/ 267132 w 608932"/>
              <a:gd name="connsiteY2" fmla="*/ 306907 h 557213"/>
              <a:gd name="connsiteX3" fmla="*/ 247004 w 608932"/>
              <a:gd name="connsiteY3" fmla="*/ 323227 h 557213"/>
              <a:gd name="connsiteX4" fmla="*/ 238716 w 608932"/>
              <a:gd name="connsiteY4" fmla="*/ 325829 h 557213"/>
              <a:gd name="connsiteX5" fmla="*/ 228652 w 608932"/>
              <a:gd name="connsiteY5" fmla="*/ 321335 h 557213"/>
              <a:gd name="connsiteX6" fmla="*/ 230546 w 608932"/>
              <a:gd name="connsiteY6" fmla="*/ 303713 h 557213"/>
              <a:gd name="connsiteX7" fmla="*/ 571531 w 608932"/>
              <a:gd name="connsiteY7" fmla="*/ 71655 h 557213"/>
              <a:gd name="connsiteX8" fmla="*/ 329060 w 608932"/>
              <a:gd name="connsiteY8" fmla="*/ 402099 h 557213"/>
              <a:gd name="connsiteX9" fmla="*/ 480604 w 608932"/>
              <a:gd name="connsiteY9" fmla="*/ 532031 h 557213"/>
              <a:gd name="connsiteX10" fmla="*/ 537433 w 608932"/>
              <a:gd name="connsiteY10" fmla="*/ 52148 h 557213"/>
              <a:gd name="connsiteX11" fmla="*/ 24668 w 608932"/>
              <a:gd name="connsiteY11" fmla="*/ 275951 h 557213"/>
              <a:gd name="connsiteX12" fmla="*/ 202141 w 608932"/>
              <a:gd name="connsiteY12" fmla="*/ 335301 h 557213"/>
              <a:gd name="connsiteX13" fmla="*/ 211020 w 608932"/>
              <a:gd name="connsiteY13" fmla="*/ 347242 h 557213"/>
              <a:gd name="connsiteX14" fmla="*/ 211020 w 608932"/>
              <a:gd name="connsiteY14" fmla="*/ 507439 h 557213"/>
              <a:gd name="connsiteX15" fmla="*/ 215401 w 608932"/>
              <a:gd name="connsiteY15" fmla="*/ 513114 h 557213"/>
              <a:gd name="connsiteX16" fmla="*/ 222978 w 608932"/>
              <a:gd name="connsiteY16" fmla="*/ 510513 h 557213"/>
              <a:gd name="connsiteX17" fmla="*/ 301947 w 608932"/>
              <a:gd name="connsiteY17" fmla="*/ 396424 h 557213"/>
              <a:gd name="connsiteX18" fmla="*/ 519793 w 608932"/>
              <a:gd name="connsiteY18" fmla="*/ 98847 h 557213"/>
              <a:gd name="connsiteX19" fmla="*/ 300645 w 608932"/>
              <a:gd name="connsiteY19" fmla="*/ 278552 h 557213"/>
              <a:gd name="connsiteX20" fmla="*/ 292476 w 608932"/>
              <a:gd name="connsiteY20" fmla="*/ 281626 h 557213"/>
              <a:gd name="connsiteX21" fmla="*/ 283004 w 608932"/>
              <a:gd name="connsiteY21" fmla="*/ 277252 h 557213"/>
              <a:gd name="connsiteX22" fmla="*/ 284898 w 608932"/>
              <a:gd name="connsiteY22" fmla="*/ 259636 h 557213"/>
              <a:gd name="connsiteX23" fmla="*/ 591066 w 608932"/>
              <a:gd name="connsiteY23" fmla="*/ 1074 h 557213"/>
              <a:gd name="connsiteX24" fmla="*/ 604326 w 608932"/>
              <a:gd name="connsiteY24" fmla="*/ 2965 h 557213"/>
              <a:gd name="connsiteX25" fmla="*/ 608825 w 608932"/>
              <a:gd name="connsiteY25" fmla="*/ 15616 h 557213"/>
              <a:gd name="connsiteX26" fmla="*/ 505230 w 608932"/>
              <a:gd name="connsiteY26" fmla="*/ 536996 h 557213"/>
              <a:gd name="connsiteX27" fmla="*/ 488773 w 608932"/>
              <a:gd name="connsiteY27" fmla="*/ 555912 h 557213"/>
              <a:gd name="connsiteX28" fmla="*/ 480604 w 608932"/>
              <a:gd name="connsiteY28" fmla="*/ 557213 h 557213"/>
              <a:gd name="connsiteX29" fmla="*/ 464147 w 608932"/>
              <a:gd name="connsiteY29" fmla="*/ 551538 h 557213"/>
              <a:gd name="connsiteX30" fmla="*/ 314497 w 608932"/>
              <a:gd name="connsiteY30" fmla="*/ 422907 h 557213"/>
              <a:gd name="connsiteX31" fmla="*/ 243816 w 608932"/>
              <a:gd name="connsiteY31" fmla="*/ 525055 h 557213"/>
              <a:gd name="connsiteX32" fmla="*/ 207824 w 608932"/>
              <a:gd name="connsiteY32" fmla="*/ 536996 h 557213"/>
              <a:gd name="connsiteX33" fmla="*/ 185684 w 608932"/>
              <a:gd name="connsiteY33" fmla="*/ 507439 h 557213"/>
              <a:gd name="connsiteX34" fmla="*/ 185684 w 608932"/>
              <a:gd name="connsiteY34" fmla="*/ 356109 h 557213"/>
              <a:gd name="connsiteX35" fmla="*/ 17091 w 608932"/>
              <a:gd name="connsiteY35" fmla="*/ 300542 h 557213"/>
              <a:gd name="connsiteX36" fmla="*/ 42 w 608932"/>
              <a:gd name="connsiteY36" fmla="*/ 277252 h 557213"/>
              <a:gd name="connsiteX37" fmla="*/ 14604 w 608932"/>
              <a:gd name="connsiteY37" fmla="*/ 253252 h 5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8932" h="557213">
                <a:moveTo>
                  <a:pt x="250793" y="287274"/>
                </a:moveTo>
                <a:cubicBezTo>
                  <a:pt x="256476" y="283490"/>
                  <a:pt x="264646" y="284200"/>
                  <a:pt x="269027" y="289167"/>
                </a:cubicBezTo>
                <a:cubicBezTo>
                  <a:pt x="273526" y="294252"/>
                  <a:pt x="272816" y="302412"/>
                  <a:pt x="267132" y="306907"/>
                </a:cubicBezTo>
                <a:lnTo>
                  <a:pt x="247004" y="323227"/>
                </a:lnTo>
                <a:cubicBezTo>
                  <a:pt x="244399" y="325119"/>
                  <a:pt x="241321" y="325829"/>
                  <a:pt x="238716" y="325829"/>
                </a:cubicBezTo>
                <a:cubicBezTo>
                  <a:pt x="234927" y="325829"/>
                  <a:pt x="231138" y="324528"/>
                  <a:pt x="228652" y="321335"/>
                </a:cubicBezTo>
                <a:cubicBezTo>
                  <a:pt x="224271" y="316368"/>
                  <a:pt x="224863" y="308089"/>
                  <a:pt x="230546" y="303713"/>
                </a:cubicBezTo>
                <a:close/>
                <a:moveTo>
                  <a:pt x="571531" y="71655"/>
                </a:moveTo>
                <a:lnTo>
                  <a:pt x="329060" y="402099"/>
                </a:lnTo>
                <a:lnTo>
                  <a:pt x="480604" y="532031"/>
                </a:lnTo>
                <a:close/>
                <a:moveTo>
                  <a:pt x="537433" y="52148"/>
                </a:moveTo>
                <a:lnTo>
                  <a:pt x="24668" y="275951"/>
                </a:lnTo>
                <a:lnTo>
                  <a:pt x="202141" y="335301"/>
                </a:lnTo>
                <a:cubicBezTo>
                  <a:pt x="207824" y="337193"/>
                  <a:pt x="211020" y="341567"/>
                  <a:pt x="211020" y="347242"/>
                </a:cubicBezTo>
                <a:lnTo>
                  <a:pt x="211020" y="507439"/>
                </a:lnTo>
                <a:cubicBezTo>
                  <a:pt x="211020" y="511223"/>
                  <a:pt x="214099" y="513114"/>
                  <a:pt x="215401" y="513114"/>
                </a:cubicBezTo>
                <a:cubicBezTo>
                  <a:pt x="217295" y="513706"/>
                  <a:pt x="220492" y="514297"/>
                  <a:pt x="222978" y="510513"/>
                </a:cubicBezTo>
                <a:lnTo>
                  <a:pt x="301947" y="396424"/>
                </a:lnTo>
                <a:lnTo>
                  <a:pt x="519793" y="98847"/>
                </a:lnTo>
                <a:lnTo>
                  <a:pt x="300645" y="278552"/>
                </a:lnTo>
                <a:cubicBezTo>
                  <a:pt x="298159" y="281035"/>
                  <a:pt x="294962" y="281626"/>
                  <a:pt x="292476" y="281626"/>
                </a:cubicBezTo>
                <a:cubicBezTo>
                  <a:pt x="289279" y="281626"/>
                  <a:pt x="285490" y="280444"/>
                  <a:pt x="283004" y="277252"/>
                </a:cubicBezTo>
                <a:cubicBezTo>
                  <a:pt x="278505" y="272168"/>
                  <a:pt x="279216" y="264010"/>
                  <a:pt x="284898" y="259636"/>
                </a:cubicBezTo>
                <a:close/>
                <a:moveTo>
                  <a:pt x="591066" y="1074"/>
                </a:moveTo>
                <a:cubicBezTo>
                  <a:pt x="595565" y="-818"/>
                  <a:pt x="600537" y="-227"/>
                  <a:pt x="604326" y="2965"/>
                </a:cubicBezTo>
                <a:cubicBezTo>
                  <a:pt x="607523" y="6157"/>
                  <a:pt x="609417" y="11123"/>
                  <a:pt x="608825" y="15616"/>
                </a:cubicBezTo>
                <a:lnTo>
                  <a:pt x="505230" y="536996"/>
                </a:lnTo>
                <a:cubicBezTo>
                  <a:pt x="503928" y="545863"/>
                  <a:pt x="497653" y="552839"/>
                  <a:pt x="488773" y="555912"/>
                </a:cubicBezTo>
                <a:cubicBezTo>
                  <a:pt x="486287" y="556622"/>
                  <a:pt x="483801" y="557213"/>
                  <a:pt x="480604" y="557213"/>
                </a:cubicBezTo>
                <a:cubicBezTo>
                  <a:pt x="474329" y="557213"/>
                  <a:pt x="468646" y="555321"/>
                  <a:pt x="464147" y="551538"/>
                </a:cubicBezTo>
                <a:lnTo>
                  <a:pt x="314497" y="422907"/>
                </a:lnTo>
                <a:lnTo>
                  <a:pt x="243816" y="525055"/>
                </a:lnTo>
                <a:cubicBezTo>
                  <a:pt x="235646" y="536405"/>
                  <a:pt x="221084" y="541489"/>
                  <a:pt x="207824" y="536996"/>
                </a:cubicBezTo>
                <a:cubicBezTo>
                  <a:pt x="194564" y="533213"/>
                  <a:pt x="185684" y="521272"/>
                  <a:pt x="185684" y="507439"/>
                </a:cubicBezTo>
                <a:lnTo>
                  <a:pt x="185684" y="356109"/>
                </a:lnTo>
                <a:lnTo>
                  <a:pt x="17091" y="300542"/>
                </a:lnTo>
                <a:cubicBezTo>
                  <a:pt x="7027" y="296759"/>
                  <a:pt x="752" y="288010"/>
                  <a:pt x="42" y="277252"/>
                </a:cubicBezTo>
                <a:cubicBezTo>
                  <a:pt x="-550" y="266493"/>
                  <a:pt x="5133" y="257035"/>
                  <a:pt x="14604" y="2532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4880120-3F84-4E1C-9CCD-419800E6AFC2}"/>
              </a:ext>
            </a:extLst>
          </p:cNvPr>
          <p:cNvSpPr/>
          <p:nvPr/>
        </p:nvSpPr>
        <p:spPr>
          <a:xfrm>
            <a:off x="1917700" y="513555"/>
            <a:ext cx="8547100" cy="4820445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9761688-5A20-46EF-8BBC-ED68C09C50C2}"/>
              </a:ext>
            </a:extLst>
          </p:cNvPr>
          <p:cNvSpPr/>
          <p:nvPr/>
        </p:nvSpPr>
        <p:spPr>
          <a:xfrm>
            <a:off x="2344335" y="979396"/>
            <a:ext cx="1270000" cy="1270000"/>
          </a:xfrm>
          <a:prstGeom prst="ellipse">
            <a:avLst/>
          </a:prstGeom>
          <a:solidFill>
            <a:srgbClr val="75D5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2FA1DE1-D5E6-4262-91CB-C6FFD5171515}"/>
              </a:ext>
            </a:extLst>
          </p:cNvPr>
          <p:cNvSpPr/>
          <p:nvPr/>
        </p:nvSpPr>
        <p:spPr>
          <a:xfrm>
            <a:off x="7327815" y="979396"/>
            <a:ext cx="1270000" cy="1270000"/>
          </a:xfrm>
          <a:prstGeom prst="ellipse">
            <a:avLst/>
          </a:prstGeom>
          <a:solidFill>
            <a:srgbClr val="EC6A5D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CN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8EDBCA16-5F95-4705-B3D7-931BDEA33C92}"/>
              </a:ext>
            </a:extLst>
          </p:cNvPr>
          <p:cNvSpPr/>
          <p:nvPr/>
        </p:nvSpPr>
        <p:spPr>
          <a:xfrm>
            <a:off x="5666654" y="979396"/>
            <a:ext cx="1383117" cy="1270000"/>
          </a:xfrm>
          <a:prstGeom prst="ellipse">
            <a:avLst/>
          </a:prstGeom>
          <a:solidFill>
            <a:srgbClr val="F4D65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F51347B-8F70-4C17-91A0-6BE5ED734AFC}"/>
              </a:ext>
            </a:extLst>
          </p:cNvPr>
          <p:cNvSpPr/>
          <p:nvPr/>
        </p:nvSpPr>
        <p:spPr>
          <a:xfrm>
            <a:off x="4005495" y="979396"/>
            <a:ext cx="1270000" cy="1270000"/>
          </a:xfrm>
          <a:prstGeom prst="ellipse">
            <a:avLst/>
          </a:prstGeom>
          <a:solidFill>
            <a:srgbClr val="98D3A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2A6BA16E-C280-41AB-91DA-9F4A3092AD2A}"/>
              </a:ext>
            </a:extLst>
          </p:cNvPr>
          <p:cNvGrpSpPr/>
          <p:nvPr/>
        </p:nvGrpSpPr>
        <p:grpSpPr>
          <a:xfrm>
            <a:off x="4405769" y="2686645"/>
            <a:ext cx="3570962" cy="865412"/>
            <a:chOff x="3274338" y="2476500"/>
            <a:chExt cx="4978400" cy="1206500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DF68F9C0-6E30-46B8-84F1-875D40C1693C}"/>
                </a:ext>
              </a:extLst>
            </p:cNvPr>
            <p:cNvSpPr/>
            <p:nvPr/>
          </p:nvSpPr>
          <p:spPr>
            <a:xfrm>
              <a:off x="3426738" y="2628900"/>
              <a:ext cx="4826000" cy="1054100"/>
            </a:xfrm>
            <a:prstGeom prst="rect">
              <a:avLst/>
            </a:prstGeom>
            <a:noFill/>
            <a:ln w="38100">
              <a:solidFill>
                <a:srgbClr val="5C8D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EEBC560-2970-4683-9A13-5FA94FB9CDD8}"/>
                </a:ext>
              </a:extLst>
            </p:cNvPr>
            <p:cNvSpPr/>
            <p:nvPr/>
          </p:nvSpPr>
          <p:spPr>
            <a:xfrm>
              <a:off x="3274338" y="2476500"/>
              <a:ext cx="4826000" cy="1054100"/>
            </a:xfrm>
            <a:prstGeom prst="rect">
              <a:avLst/>
            </a:prstGeom>
            <a:solidFill>
              <a:srgbClr val="F3FAF3"/>
            </a:solidFill>
            <a:ln w="38100">
              <a:solidFill>
                <a:srgbClr val="5C8D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000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altLang="zh-CN" sz="30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5</a:t>
              </a:r>
              <a:endParaRPr lang="zh-CN" altLang="en-US" sz="3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send_223484">
            <a:extLst>
              <a:ext uri="{FF2B5EF4-FFF2-40B4-BE49-F238E27FC236}">
                <a16:creationId xmlns:a16="http://schemas.microsoft.com/office/drawing/2014/main" id="{597D04AB-7DE8-4853-A56D-8086444B190D}"/>
              </a:ext>
            </a:extLst>
          </p:cNvPr>
          <p:cNvSpPr>
            <a:spLocks noChangeAspect="1"/>
          </p:cNvSpPr>
          <p:nvPr/>
        </p:nvSpPr>
        <p:spPr bwMode="auto">
          <a:xfrm>
            <a:off x="10378345" y="2305023"/>
            <a:ext cx="609685" cy="557902"/>
          </a:xfrm>
          <a:custGeom>
            <a:avLst/>
            <a:gdLst>
              <a:gd name="connsiteX0" fmla="*/ 250793 w 608932"/>
              <a:gd name="connsiteY0" fmla="*/ 287274 h 557213"/>
              <a:gd name="connsiteX1" fmla="*/ 269027 w 608932"/>
              <a:gd name="connsiteY1" fmla="*/ 289167 h 557213"/>
              <a:gd name="connsiteX2" fmla="*/ 267132 w 608932"/>
              <a:gd name="connsiteY2" fmla="*/ 306907 h 557213"/>
              <a:gd name="connsiteX3" fmla="*/ 247004 w 608932"/>
              <a:gd name="connsiteY3" fmla="*/ 323227 h 557213"/>
              <a:gd name="connsiteX4" fmla="*/ 238716 w 608932"/>
              <a:gd name="connsiteY4" fmla="*/ 325829 h 557213"/>
              <a:gd name="connsiteX5" fmla="*/ 228652 w 608932"/>
              <a:gd name="connsiteY5" fmla="*/ 321335 h 557213"/>
              <a:gd name="connsiteX6" fmla="*/ 230546 w 608932"/>
              <a:gd name="connsiteY6" fmla="*/ 303713 h 557213"/>
              <a:gd name="connsiteX7" fmla="*/ 571531 w 608932"/>
              <a:gd name="connsiteY7" fmla="*/ 71655 h 557213"/>
              <a:gd name="connsiteX8" fmla="*/ 329060 w 608932"/>
              <a:gd name="connsiteY8" fmla="*/ 402099 h 557213"/>
              <a:gd name="connsiteX9" fmla="*/ 480604 w 608932"/>
              <a:gd name="connsiteY9" fmla="*/ 532031 h 557213"/>
              <a:gd name="connsiteX10" fmla="*/ 537433 w 608932"/>
              <a:gd name="connsiteY10" fmla="*/ 52148 h 557213"/>
              <a:gd name="connsiteX11" fmla="*/ 24668 w 608932"/>
              <a:gd name="connsiteY11" fmla="*/ 275951 h 557213"/>
              <a:gd name="connsiteX12" fmla="*/ 202141 w 608932"/>
              <a:gd name="connsiteY12" fmla="*/ 335301 h 557213"/>
              <a:gd name="connsiteX13" fmla="*/ 211020 w 608932"/>
              <a:gd name="connsiteY13" fmla="*/ 347242 h 557213"/>
              <a:gd name="connsiteX14" fmla="*/ 211020 w 608932"/>
              <a:gd name="connsiteY14" fmla="*/ 507439 h 557213"/>
              <a:gd name="connsiteX15" fmla="*/ 215401 w 608932"/>
              <a:gd name="connsiteY15" fmla="*/ 513114 h 557213"/>
              <a:gd name="connsiteX16" fmla="*/ 222978 w 608932"/>
              <a:gd name="connsiteY16" fmla="*/ 510513 h 557213"/>
              <a:gd name="connsiteX17" fmla="*/ 301947 w 608932"/>
              <a:gd name="connsiteY17" fmla="*/ 396424 h 557213"/>
              <a:gd name="connsiteX18" fmla="*/ 519793 w 608932"/>
              <a:gd name="connsiteY18" fmla="*/ 98847 h 557213"/>
              <a:gd name="connsiteX19" fmla="*/ 300645 w 608932"/>
              <a:gd name="connsiteY19" fmla="*/ 278552 h 557213"/>
              <a:gd name="connsiteX20" fmla="*/ 292476 w 608932"/>
              <a:gd name="connsiteY20" fmla="*/ 281626 h 557213"/>
              <a:gd name="connsiteX21" fmla="*/ 283004 w 608932"/>
              <a:gd name="connsiteY21" fmla="*/ 277252 h 557213"/>
              <a:gd name="connsiteX22" fmla="*/ 284898 w 608932"/>
              <a:gd name="connsiteY22" fmla="*/ 259636 h 557213"/>
              <a:gd name="connsiteX23" fmla="*/ 591066 w 608932"/>
              <a:gd name="connsiteY23" fmla="*/ 1074 h 557213"/>
              <a:gd name="connsiteX24" fmla="*/ 604326 w 608932"/>
              <a:gd name="connsiteY24" fmla="*/ 2965 h 557213"/>
              <a:gd name="connsiteX25" fmla="*/ 608825 w 608932"/>
              <a:gd name="connsiteY25" fmla="*/ 15616 h 557213"/>
              <a:gd name="connsiteX26" fmla="*/ 505230 w 608932"/>
              <a:gd name="connsiteY26" fmla="*/ 536996 h 557213"/>
              <a:gd name="connsiteX27" fmla="*/ 488773 w 608932"/>
              <a:gd name="connsiteY27" fmla="*/ 555912 h 557213"/>
              <a:gd name="connsiteX28" fmla="*/ 480604 w 608932"/>
              <a:gd name="connsiteY28" fmla="*/ 557213 h 557213"/>
              <a:gd name="connsiteX29" fmla="*/ 464147 w 608932"/>
              <a:gd name="connsiteY29" fmla="*/ 551538 h 557213"/>
              <a:gd name="connsiteX30" fmla="*/ 314497 w 608932"/>
              <a:gd name="connsiteY30" fmla="*/ 422907 h 557213"/>
              <a:gd name="connsiteX31" fmla="*/ 243816 w 608932"/>
              <a:gd name="connsiteY31" fmla="*/ 525055 h 557213"/>
              <a:gd name="connsiteX32" fmla="*/ 207824 w 608932"/>
              <a:gd name="connsiteY32" fmla="*/ 536996 h 557213"/>
              <a:gd name="connsiteX33" fmla="*/ 185684 w 608932"/>
              <a:gd name="connsiteY33" fmla="*/ 507439 h 557213"/>
              <a:gd name="connsiteX34" fmla="*/ 185684 w 608932"/>
              <a:gd name="connsiteY34" fmla="*/ 356109 h 557213"/>
              <a:gd name="connsiteX35" fmla="*/ 17091 w 608932"/>
              <a:gd name="connsiteY35" fmla="*/ 300542 h 557213"/>
              <a:gd name="connsiteX36" fmla="*/ 42 w 608932"/>
              <a:gd name="connsiteY36" fmla="*/ 277252 h 557213"/>
              <a:gd name="connsiteX37" fmla="*/ 14604 w 608932"/>
              <a:gd name="connsiteY37" fmla="*/ 253252 h 5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8932" h="557213">
                <a:moveTo>
                  <a:pt x="250793" y="287274"/>
                </a:moveTo>
                <a:cubicBezTo>
                  <a:pt x="256476" y="283490"/>
                  <a:pt x="264646" y="284200"/>
                  <a:pt x="269027" y="289167"/>
                </a:cubicBezTo>
                <a:cubicBezTo>
                  <a:pt x="273526" y="294252"/>
                  <a:pt x="272816" y="302412"/>
                  <a:pt x="267132" y="306907"/>
                </a:cubicBezTo>
                <a:lnTo>
                  <a:pt x="247004" y="323227"/>
                </a:lnTo>
                <a:cubicBezTo>
                  <a:pt x="244399" y="325119"/>
                  <a:pt x="241321" y="325829"/>
                  <a:pt x="238716" y="325829"/>
                </a:cubicBezTo>
                <a:cubicBezTo>
                  <a:pt x="234927" y="325829"/>
                  <a:pt x="231138" y="324528"/>
                  <a:pt x="228652" y="321335"/>
                </a:cubicBezTo>
                <a:cubicBezTo>
                  <a:pt x="224271" y="316368"/>
                  <a:pt x="224863" y="308089"/>
                  <a:pt x="230546" y="303713"/>
                </a:cubicBezTo>
                <a:close/>
                <a:moveTo>
                  <a:pt x="571531" y="71655"/>
                </a:moveTo>
                <a:lnTo>
                  <a:pt x="329060" y="402099"/>
                </a:lnTo>
                <a:lnTo>
                  <a:pt x="480604" y="532031"/>
                </a:lnTo>
                <a:close/>
                <a:moveTo>
                  <a:pt x="537433" y="52148"/>
                </a:moveTo>
                <a:lnTo>
                  <a:pt x="24668" y="275951"/>
                </a:lnTo>
                <a:lnTo>
                  <a:pt x="202141" y="335301"/>
                </a:lnTo>
                <a:cubicBezTo>
                  <a:pt x="207824" y="337193"/>
                  <a:pt x="211020" y="341567"/>
                  <a:pt x="211020" y="347242"/>
                </a:cubicBezTo>
                <a:lnTo>
                  <a:pt x="211020" y="507439"/>
                </a:lnTo>
                <a:cubicBezTo>
                  <a:pt x="211020" y="511223"/>
                  <a:pt x="214099" y="513114"/>
                  <a:pt x="215401" y="513114"/>
                </a:cubicBezTo>
                <a:cubicBezTo>
                  <a:pt x="217295" y="513706"/>
                  <a:pt x="220492" y="514297"/>
                  <a:pt x="222978" y="510513"/>
                </a:cubicBezTo>
                <a:lnTo>
                  <a:pt x="301947" y="396424"/>
                </a:lnTo>
                <a:lnTo>
                  <a:pt x="519793" y="98847"/>
                </a:lnTo>
                <a:lnTo>
                  <a:pt x="300645" y="278552"/>
                </a:lnTo>
                <a:cubicBezTo>
                  <a:pt x="298159" y="281035"/>
                  <a:pt x="294962" y="281626"/>
                  <a:pt x="292476" y="281626"/>
                </a:cubicBezTo>
                <a:cubicBezTo>
                  <a:pt x="289279" y="281626"/>
                  <a:pt x="285490" y="280444"/>
                  <a:pt x="283004" y="277252"/>
                </a:cubicBezTo>
                <a:cubicBezTo>
                  <a:pt x="278505" y="272168"/>
                  <a:pt x="279216" y="264010"/>
                  <a:pt x="284898" y="259636"/>
                </a:cubicBezTo>
                <a:close/>
                <a:moveTo>
                  <a:pt x="591066" y="1074"/>
                </a:moveTo>
                <a:cubicBezTo>
                  <a:pt x="595565" y="-818"/>
                  <a:pt x="600537" y="-227"/>
                  <a:pt x="604326" y="2965"/>
                </a:cubicBezTo>
                <a:cubicBezTo>
                  <a:pt x="607523" y="6157"/>
                  <a:pt x="609417" y="11123"/>
                  <a:pt x="608825" y="15616"/>
                </a:cubicBezTo>
                <a:lnTo>
                  <a:pt x="505230" y="536996"/>
                </a:lnTo>
                <a:cubicBezTo>
                  <a:pt x="503928" y="545863"/>
                  <a:pt x="497653" y="552839"/>
                  <a:pt x="488773" y="555912"/>
                </a:cubicBezTo>
                <a:cubicBezTo>
                  <a:pt x="486287" y="556622"/>
                  <a:pt x="483801" y="557213"/>
                  <a:pt x="480604" y="557213"/>
                </a:cubicBezTo>
                <a:cubicBezTo>
                  <a:pt x="474329" y="557213"/>
                  <a:pt x="468646" y="555321"/>
                  <a:pt x="464147" y="551538"/>
                </a:cubicBezTo>
                <a:lnTo>
                  <a:pt x="314497" y="422907"/>
                </a:lnTo>
                <a:lnTo>
                  <a:pt x="243816" y="525055"/>
                </a:lnTo>
                <a:cubicBezTo>
                  <a:pt x="235646" y="536405"/>
                  <a:pt x="221084" y="541489"/>
                  <a:pt x="207824" y="536996"/>
                </a:cubicBezTo>
                <a:cubicBezTo>
                  <a:pt x="194564" y="533213"/>
                  <a:pt x="185684" y="521272"/>
                  <a:pt x="185684" y="507439"/>
                </a:cubicBezTo>
                <a:lnTo>
                  <a:pt x="185684" y="356109"/>
                </a:lnTo>
                <a:lnTo>
                  <a:pt x="17091" y="300542"/>
                </a:lnTo>
                <a:cubicBezTo>
                  <a:pt x="7027" y="296759"/>
                  <a:pt x="752" y="288010"/>
                  <a:pt x="42" y="277252"/>
                </a:cubicBezTo>
                <a:cubicBezTo>
                  <a:pt x="-550" y="266493"/>
                  <a:pt x="5133" y="257035"/>
                  <a:pt x="14604" y="2532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4" name="椭圆 9">
            <a:extLst>
              <a:ext uri="{FF2B5EF4-FFF2-40B4-BE49-F238E27FC236}">
                <a16:creationId xmlns:a16="http://schemas.microsoft.com/office/drawing/2014/main" id="{99761688-5A20-46EF-8BBC-ED68C09C50C2}"/>
              </a:ext>
            </a:extLst>
          </p:cNvPr>
          <p:cNvSpPr/>
          <p:nvPr/>
        </p:nvSpPr>
        <p:spPr>
          <a:xfrm>
            <a:off x="8869594" y="1011119"/>
            <a:ext cx="1270000" cy="1270000"/>
          </a:xfrm>
          <a:prstGeom prst="ellipse">
            <a:avLst/>
          </a:prstGeom>
          <a:solidFill>
            <a:srgbClr val="75D5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165" y="3661372"/>
            <a:ext cx="7126854" cy="332424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445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1914" y="228914"/>
            <a:ext cx="3962086" cy="3187543"/>
            <a:chOff x="480" y="240"/>
            <a:chExt cx="1379" cy="2030"/>
          </a:xfrm>
        </p:grpSpPr>
        <p:pic>
          <p:nvPicPr>
            <p:cNvPr id="13331" name="Picture 3" descr="dtv171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40"/>
              <a:ext cx="1379" cy="1762"/>
            </a:xfrm>
            <a:prstGeom prst="rect">
              <a:avLst/>
            </a:prstGeom>
            <a:noFill/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3" name="Text Box 4"/>
            <p:cNvSpPr txBox="1">
              <a:spLocks noChangeArrowheads="1"/>
            </p:cNvSpPr>
            <p:nvPr/>
          </p:nvSpPr>
          <p:spPr bwMode="auto">
            <a:xfrm>
              <a:off x="768" y="1980"/>
              <a:ext cx="561" cy="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defTabSz="903153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37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Giáy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186297" y="175606"/>
            <a:ext cx="4043618" cy="3187543"/>
            <a:chOff x="2976" y="144"/>
            <a:chExt cx="1344" cy="2155"/>
          </a:xfrm>
        </p:grpSpPr>
        <p:pic>
          <p:nvPicPr>
            <p:cNvPr id="13329" name="Picture 6" descr="dtv381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44"/>
              <a:ext cx="1344" cy="1872"/>
            </a:xfrm>
            <a:prstGeom prst="rect">
              <a:avLst/>
            </a:prstGeom>
            <a:noFill/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1" name="Text Box 7"/>
            <p:cNvSpPr txBox="1">
              <a:spLocks noChangeArrowheads="1"/>
            </p:cNvSpPr>
            <p:nvPr/>
          </p:nvSpPr>
          <p:spPr bwMode="auto">
            <a:xfrm>
              <a:off x="3258" y="1991"/>
              <a:ext cx="589" cy="3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defTabSz="903153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37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37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Nùng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8314581" y="180308"/>
            <a:ext cx="3758259" cy="3300433"/>
            <a:chOff x="3312" y="2304"/>
            <a:chExt cx="1432" cy="2057"/>
          </a:xfrm>
        </p:grpSpPr>
        <p:pic>
          <p:nvPicPr>
            <p:cNvPr id="13327" name="Picture 9" descr="Trang phuc cua nguoi Co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304"/>
              <a:ext cx="1432" cy="1784"/>
            </a:xfrm>
            <a:prstGeom prst="rect">
              <a:avLst/>
            </a:prstGeom>
            <a:noFill/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9" name="Text Box 10"/>
            <p:cNvSpPr txBox="1">
              <a:spLocks noChangeArrowheads="1"/>
            </p:cNvSpPr>
            <p:nvPr/>
          </p:nvSpPr>
          <p:spPr bwMode="auto">
            <a:xfrm>
              <a:off x="3755" y="4077"/>
              <a:ext cx="556" cy="2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defTabSz="903153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370" b="1" dirty="0" err="1">
                  <a:solidFill>
                    <a:srgbClr val="FF0000"/>
                  </a:solidFill>
                  <a:latin typeface="Times New Roman"/>
                  <a:cs typeface="Arial"/>
                </a:rPr>
                <a:t>Cống</a:t>
              </a:r>
              <a:endParaRPr lang="en-US" sz="2370" b="1" dirty="0">
                <a:solidFill>
                  <a:srgbClr val="FF0000"/>
                </a:solidFill>
                <a:latin typeface="Times New Roman"/>
                <a:cs typeface="Arial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229727" y="3353741"/>
            <a:ext cx="4064000" cy="3399210"/>
            <a:chOff x="384" y="144"/>
            <a:chExt cx="1392" cy="2168"/>
          </a:xfrm>
        </p:grpSpPr>
        <p:pic>
          <p:nvPicPr>
            <p:cNvPr id="13325" name="Picture 12" descr="Dan toc Ma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44"/>
              <a:ext cx="1392" cy="1872"/>
            </a:xfrm>
            <a:prstGeom prst="rect">
              <a:avLst/>
            </a:prstGeom>
            <a:noFill/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811" y="2021"/>
              <a:ext cx="513" cy="2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defTabSz="903153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370" b="1">
                  <a:solidFill>
                    <a:srgbClr val="0000FF"/>
                  </a:solidFill>
                  <a:latin typeface="Times New Roman"/>
                  <a:cs typeface="Arial"/>
                </a:rPr>
                <a:t>Mảng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8425901" y="3455655"/>
            <a:ext cx="3657914" cy="3333358"/>
            <a:chOff x="2592" y="2304"/>
            <a:chExt cx="2520" cy="1785"/>
          </a:xfrm>
        </p:grpSpPr>
        <p:pic>
          <p:nvPicPr>
            <p:cNvPr id="13323" name="Picture 15" descr="tn1414_phu-l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304"/>
              <a:ext cx="2520" cy="1572"/>
            </a:xfrm>
            <a:prstGeom prst="rect">
              <a:avLst/>
            </a:prstGeom>
            <a:noFill/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5" name="Text Box 16"/>
            <p:cNvSpPr txBox="1">
              <a:spLocks noChangeArrowheads="1"/>
            </p:cNvSpPr>
            <p:nvPr/>
          </p:nvSpPr>
          <p:spPr bwMode="auto">
            <a:xfrm>
              <a:off x="3194" y="3845"/>
              <a:ext cx="1224" cy="2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defTabSz="903153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370" b="1">
                  <a:solidFill>
                    <a:srgbClr val="0000FF"/>
                  </a:solidFill>
                  <a:latin typeface="Times New Roman"/>
                  <a:cs typeface="Arial"/>
                </a:rPr>
                <a:t>Phù Lá</a:t>
              </a: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156790" y="3438408"/>
            <a:ext cx="3907210" cy="3327086"/>
            <a:chOff x="480" y="2352"/>
            <a:chExt cx="1200" cy="1796"/>
          </a:xfrm>
        </p:grpSpPr>
        <p:pic>
          <p:nvPicPr>
            <p:cNvPr id="13321" name="Picture 18" descr="Dan toc Ng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352"/>
              <a:ext cx="1200" cy="1578"/>
            </a:xfrm>
            <a:prstGeom prst="rect">
              <a:avLst/>
            </a:prstGeom>
            <a:noFill/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3" name="Text Box 19"/>
            <p:cNvSpPr txBox="1">
              <a:spLocks noChangeArrowheads="1"/>
            </p:cNvSpPr>
            <p:nvPr/>
          </p:nvSpPr>
          <p:spPr bwMode="auto">
            <a:xfrm>
              <a:off x="896" y="3903"/>
              <a:ext cx="378" cy="2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defTabSz="903153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370" b="1">
                  <a:solidFill>
                    <a:srgbClr val="0000FF"/>
                  </a:solidFill>
                  <a:latin typeface="Times New Roman"/>
                  <a:cs typeface="Arial"/>
                </a:rPr>
                <a:t>Ngái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625984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uoc do mat do dan so Vie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22" y="502258"/>
            <a:ext cx="7518086" cy="5945481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93825" y="1885237"/>
            <a:ext cx="3964770" cy="4823797"/>
            <a:chOff x="171" y="879"/>
            <a:chExt cx="2107" cy="3563"/>
          </a:xfrm>
        </p:grpSpPr>
        <p:pic>
          <p:nvPicPr>
            <p:cNvPr id="15386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" y="879"/>
              <a:ext cx="2107" cy="31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7" name="Text Box 15"/>
            <p:cNvSpPr txBox="1">
              <a:spLocks noChangeArrowheads="1"/>
            </p:cNvSpPr>
            <p:nvPr/>
          </p:nvSpPr>
          <p:spPr bwMode="auto">
            <a:xfrm>
              <a:off x="735" y="4056"/>
              <a:ext cx="1104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03153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Người</a:t>
              </a:r>
              <a:r>
                <a:rPr lang="en-US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Kinh</a:t>
              </a:r>
              <a:endPara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4358595" y="577518"/>
            <a:ext cx="4775827" cy="1210420"/>
            <a:chOff x="2112" y="0"/>
            <a:chExt cx="2256" cy="772"/>
          </a:xfrm>
        </p:grpSpPr>
        <p:grpSp>
          <p:nvGrpSpPr>
            <p:cNvPr id="15377" name="Group 47"/>
            <p:cNvGrpSpPr>
              <a:grpSpLocks/>
            </p:cNvGrpSpPr>
            <p:nvPr/>
          </p:nvGrpSpPr>
          <p:grpSpPr bwMode="auto">
            <a:xfrm>
              <a:off x="2304" y="0"/>
              <a:ext cx="2064" cy="768"/>
              <a:chOff x="2304" y="0"/>
              <a:chExt cx="2064" cy="768"/>
            </a:xfrm>
          </p:grpSpPr>
          <p:grpSp>
            <p:nvGrpSpPr>
              <p:cNvPr id="15379" name="Group 4"/>
              <p:cNvGrpSpPr>
                <a:grpSpLocks/>
              </p:cNvGrpSpPr>
              <p:nvPr/>
            </p:nvGrpSpPr>
            <p:grpSpPr bwMode="auto">
              <a:xfrm>
                <a:off x="2976" y="0"/>
                <a:ext cx="624" cy="599"/>
                <a:chOff x="2976" y="-48"/>
                <a:chExt cx="624" cy="649"/>
              </a:xfrm>
            </p:grpSpPr>
            <p:pic>
              <p:nvPicPr>
                <p:cNvPr id="15384" name="Picture 5" descr="tay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76" y="-48"/>
                  <a:ext cx="624" cy="6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85" name="Rectangle 6"/>
                <p:cNvSpPr>
                  <a:spLocks noChangeArrowheads="1"/>
                </p:cNvSpPr>
                <p:nvPr/>
              </p:nvSpPr>
              <p:spPr bwMode="auto">
                <a:xfrm>
                  <a:off x="3024" y="524"/>
                  <a:ext cx="421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defTabSz="903153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370" b="1">
                      <a:solidFill>
                        <a:srgbClr val="FFFF00"/>
                      </a:solidFill>
                      <a:latin typeface="Times New Roman" panose="02020603050405020304" pitchFamily="18" charset="0"/>
                    </a:rPr>
                    <a:t>Tày</a:t>
                  </a:r>
                </a:p>
              </p:txBody>
            </p:sp>
          </p:grpSp>
          <p:grpSp>
            <p:nvGrpSpPr>
              <p:cNvPr id="15380" name="Group 7"/>
              <p:cNvGrpSpPr>
                <a:grpSpLocks/>
              </p:cNvGrpSpPr>
              <p:nvPr/>
            </p:nvGrpSpPr>
            <p:grpSpPr bwMode="auto">
              <a:xfrm>
                <a:off x="3696" y="0"/>
                <a:ext cx="672" cy="720"/>
                <a:chOff x="3936" y="0"/>
                <a:chExt cx="1824" cy="2016"/>
              </a:xfrm>
            </p:grpSpPr>
            <p:pic>
              <p:nvPicPr>
                <p:cNvPr id="15382" name="Picture 8" descr="dao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36" y="0"/>
                  <a:ext cx="1824" cy="2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83" name="Rectangle 9"/>
                <p:cNvSpPr>
                  <a:spLocks noChangeArrowheads="1"/>
                </p:cNvSpPr>
                <p:nvPr/>
              </p:nvSpPr>
              <p:spPr bwMode="auto">
                <a:xfrm>
                  <a:off x="4416" y="1776"/>
                  <a:ext cx="1296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defTabSz="903153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370" b="1">
                      <a:solidFill>
                        <a:srgbClr val="FFFF00"/>
                      </a:solidFill>
                      <a:latin typeface="Times New Roman" panose="02020603050405020304" pitchFamily="18" charset="0"/>
                    </a:rPr>
                    <a:t>Dao</a:t>
                  </a:r>
                </a:p>
              </p:txBody>
            </p:sp>
          </p:grpSp>
          <p:pic>
            <p:nvPicPr>
              <p:cNvPr id="15381" name="Picture 37" descr="mua dan toc muong"/>
              <p:cNvPicPr>
                <a:picLocks noChangeAspect="1" noChangeArrowheads="1"/>
              </p:cNvPicPr>
              <p:nvPr/>
            </p:nvPicPr>
            <p:blipFill>
              <a:blip r:embed="rId6">
                <a:lum bright="-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4" y="0"/>
                <a:ext cx="624" cy="768"/>
              </a:xfrm>
              <a:prstGeom prst="rect">
                <a:avLst/>
              </a:prstGeom>
              <a:noFill/>
              <a:ln w="38100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378" name="Text Box 38"/>
            <p:cNvSpPr txBox="1">
              <a:spLocks noChangeArrowheads="1"/>
            </p:cNvSpPr>
            <p:nvPr/>
          </p:nvSpPr>
          <p:spPr bwMode="auto">
            <a:xfrm>
              <a:off x="2112" y="480"/>
              <a:ext cx="912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03153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370">
                  <a:solidFill>
                    <a:srgbClr val="FFFF00"/>
                  </a:solidFill>
                  <a:latin typeface="Times New Roman" panose="02020603050405020304" pitchFamily="18" charset="0"/>
                </a:rPr>
                <a:t>Thái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8626422" y="2910555"/>
            <a:ext cx="2336173" cy="2169976"/>
            <a:chOff x="4128" y="2064"/>
            <a:chExt cx="1104" cy="1384"/>
          </a:xfrm>
        </p:grpSpPr>
        <p:grpSp>
          <p:nvGrpSpPr>
            <p:cNvPr id="15371" name="Group 48"/>
            <p:cNvGrpSpPr>
              <a:grpSpLocks/>
            </p:cNvGrpSpPr>
            <p:nvPr/>
          </p:nvGrpSpPr>
          <p:grpSpPr bwMode="auto">
            <a:xfrm>
              <a:off x="4128" y="2064"/>
              <a:ext cx="1104" cy="1384"/>
              <a:chOff x="4080" y="2064"/>
              <a:chExt cx="960" cy="1459"/>
            </a:xfrm>
          </p:grpSpPr>
          <p:grpSp>
            <p:nvGrpSpPr>
              <p:cNvPr id="15373" name="Group 17"/>
              <p:cNvGrpSpPr>
                <a:grpSpLocks/>
              </p:cNvGrpSpPr>
              <p:nvPr/>
            </p:nvGrpSpPr>
            <p:grpSpPr bwMode="auto">
              <a:xfrm>
                <a:off x="4080" y="2880"/>
                <a:ext cx="960" cy="643"/>
                <a:chOff x="-48" y="3696"/>
                <a:chExt cx="1152" cy="643"/>
              </a:xfrm>
            </p:grpSpPr>
            <p:pic>
              <p:nvPicPr>
                <p:cNvPr id="15375" name="Picture 18" descr="dtv15104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8" y="3696"/>
                  <a:ext cx="1152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7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90" y="4032"/>
                  <a:ext cx="518" cy="3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03153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370" b="1">
                      <a:solidFill>
                        <a:srgbClr val="FFFF00"/>
                      </a:solidFill>
                      <a:latin typeface="Times New Roman" panose="02020603050405020304" pitchFamily="18" charset="0"/>
                    </a:rPr>
                    <a:t>Ê </a:t>
                  </a:r>
                  <a:r>
                    <a:rPr lang="vi-VN" altLang="en-US" sz="2370" b="1">
                      <a:solidFill>
                        <a:srgbClr val="FFFF00"/>
                      </a:solidFill>
                      <a:latin typeface="Times New Roman" panose="02020603050405020304" pitchFamily="18" charset="0"/>
                    </a:rPr>
                    <a:t>đ</a:t>
                  </a:r>
                  <a:r>
                    <a:rPr lang="en-US" altLang="en-US" sz="2370" b="1">
                      <a:solidFill>
                        <a:srgbClr val="FFFF00"/>
                      </a:solidFill>
                      <a:latin typeface="Times New Roman" panose="02020603050405020304" pitchFamily="18" charset="0"/>
                    </a:rPr>
                    <a:t>ê</a:t>
                  </a:r>
                </a:p>
              </p:txBody>
            </p:sp>
          </p:grpSp>
          <p:pic>
            <p:nvPicPr>
              <p:cNvPr id="15374" name="Picture 39" descr="ems337_cham1"/>
              <p:cNvPicPr>
                <a:picLocks noChangeAspect="1" noChangeArrowheads="1"/>
              </p:cNvPicPr>
              <p:nvPr/>
            </p:nvPicPr>
            <p:blipFill>
              <a:blip r:embed="rId8">
                <a:lum bright="-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6" y="2064"/>
                <a:ext cx="864" cy="725"/>
              </a:xfrm>
              <a:prstGeom prst="rect">
                <a:avLst/>
              </a:prstGeom>
              <a:solidFill>
                <a:srgbClr val="FFFF66"/>
              </a:solidFill>
              <a:ln w="57150">
                <a:solidFill>
                  <a:srgbClr val="FFFF66"/>
                </a:solidFill>
                <a:miter lim="800000"/>
                <a:headEnd/>
                <a:tailEnd/>
              </a:ln>
            </p:spPr>
          </p:pic>
        </p:grpSp>
        <p:sp>
          <p:nvSpPr>
            <p:cNvPr id="15372" name="Text Box 40"/>
            <p:cNvSpPr txBox="1">
              <a:spLocks noChangeArrowheads="1"/>
            </p:cNvSpPr>
            <p:nvPr/>
          </p:nvSpPr>
          <p:spPr bwMode="auto">
            <a:xfrm>
              <a:off x="4224" y="2544"/>
              <a:ext cx="912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03153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37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Ch</a:t>
              </a:r>
              <a:r>
                <a:rPr lang="vi-VN" altLang="en-US" sz="237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ă</a:t>
              </a:r>
              <a:r>
                <a:rPr lang="en-US" altLang="en-US" sz="237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82988" name="Line 44"/>
          <p:cNvSpPr>
            <a:spLocks noChangeShapeType="1"/>
          </p:cNvSpPr>
          <p:nvPr/>
        </p:nvSpPr>
        <p:spPr bwMode="auto">
          <a:xfrm flipV="1">
            <a:off x="4562422" y="1480628"/>
            <a:ext cx="2540000" cy="105363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031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78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89" name="Line 45"/>
          <p:cNvSpPr>
            <a:spLocks noChangeShapeType="1"/>
          </p:cNvSpPr>
          <p:nvPr/>
        </p:nvSpPr>
        <p:spPr bwMode="auto">
          <a:xfrm>
            <a:off x="4562422" y="2534258"/>
            <a:ext cx="3860173" cy="82785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031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78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90" name="Line 46"/>
          <p:cNvSpPr>
            <a:spLocks noChangeShapeType="1"/>
          </p:cNvSpPr>
          <p:nvPr/>
        </p:nvSpPr>
        <p:spPr bwMode="auto">
          <a:xfrm>
            <a:off x="4562422" y="2534258"/>
            <a:ext cx="2742259" cy="338666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031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78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97" name="Text Box 53"/>
          <p:cNvSpPr txBox="1">
            <a:spLocks noChangeArrowheads="1"/>
          </p:cNvSpPr>
          <p:nvPr/>
        </p:nvSpPr>
        <p:spPr bwMode="auto">
          <a:xfrm>
            <a:off x="-76679" y="353085"/>
            <a:ext cx="4572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03153" fontAlgn="base">
              <a:spcBef>
                <a:spcPct val="50000"/>
              </a:spcBef>
              <a:spcAft>
                <a:spcPct val="0"/>
              </a:spcAft>
              <a:buClr>
                <a:srgbClr val="6600CC"/>
              </a:buClr>
              <a:buSzPct val="160000"/>
              <a:buNone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 </a:t>
            </a:r>
            <a:r>
              <a:rPr lang="en-US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Tất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tộc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anh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đình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2803863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8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54880120-3F84-4E1C-9CCD-419800E6AFC2}"/>
              </a:ext>
            </a:extLst>
          </p:cNvPr>
          <p:cNvSpPr/>
          <p:nvPr/>
        </p:nvSpPr>
        <p:spPr>
          <a:xfrm>
            <a:off x="398701" y="513555"/>
            <a:ext cx="11379532" cy="6045200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D40387F-9145-40BF-923D-1E50470BF02D}"/>
              </a:ext>
            </a:extLst>
          </p:cNvPr>
          <p:cNvSpPr/>
          <p:nvPr/>
        </p:nvSpPr>
        <p:spPr>
          <a:xfrm>
            <a:off x="406233" y="815788"/>
            <a:ext cx="3699601" cy="959224"/>
          </a:xfrm>
          <a:prstGeom prst="rect">
            <a:avLst/>
          </a:prstGeom>
          <a:solidFill>
            <a:srgbClr val="6EC0A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ĐỘ DÂN SỐ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4EF24BA-71E5-4A0B-B46B-7175463EB9E6}"/>
              </a:ext>
            </a:extLst>
          </p:cNvPr>
          <p:cNvSpPr/>
          <p:nvPr/>
        </p:nvSpPr>
        <p:spPr>
          <a:xfrm>
            <a:off x="4207431" y="815788"/>
            <a:ext cx="140282" cy="959224"/>
          </a:xfrm>
          <a:prstGeom prst="rect">
            <a:avLst/>
          </a:prstGeom>
          <a:solidFill>
            <a:srgbClr val="6EC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0468BD75-8385-4034-945B-80FF29CD790C}"/>
              </a:ext>
            </a:extLst>
          </p:cNvPr>
          <p:cNvSpPr/>
          <p:nvPr/>
        </p:nvSpPr>
        <p:spPr>
          <a:xfrm>
            <a:off x="8981243" y="537981"/>
            <a:ext cx="2781925" cy="278192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976946" y="1945582"/>
            <a:ext cx="6989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943708" y="2691177"/>
            <a:ext cx="10262383" cy="1077148"/>
            <a:chOff x="816" y="1660"/>
            <a:chExt cx="4305" cy="687"/>
          </a:xfrm>
        </p:grpSpPr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816" y="1660"/>
              <a:ext cx="4305" cy="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03153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    </a:t>
              </a:r>
              <a:r>
                <a:rPr lang="en-US" altLang="en-US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Mật</a:t>
              </a:r>
              <a:r>
                <a:rPr lang="en-US" alt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alt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alt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alt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alt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alt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alt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km</a:t>
              </a:r>
              <a:r>
                <a:rPr lang="en-US" altLang="en-US" b="1" baseline="30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alt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alt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2432" y="1896"/>
              <a:ext cx="14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03153" fontAlgn="base">
                <a:spcBef>
                  <a:spcPct val="50000"/>
                </a:spcBef>
                <a:spcAft>
                  <a:spcPct val="0"/>
                </a:spcAft>
                <a:buNone/>
              </a:pPr>
              <a:endParaRPr lang="en-GB" altLang="en-US" sz="2766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AutoShape 56"/>
          <p:cNvSpPr>
            <a:spLocks noChangeArrowheads="1"/>
          </p:cNvSpPr>
          <p:nvPr/>
        </p:nvSpPr>
        <p:spPr bwMode="auto">
          <a:xfrm>
            <a:off x="1386013" y="4138350"/>
            <a:ext cx="10047111" cy="158044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5C8D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778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47"/>
          <p:cNvSpPr txBox="1">
            <a:spLocks noChangeArrowheads="1"/>
          </p:cNvSpPr>
          <p:nvPr/>
        </p:nvSpPr>
        <p:spPr bwMode="auto">
          <a:xfrm>
            <a:off x="7085719" y="4354721"/>
            <a:ext cx="34509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Số dân</a:t>
            </a:r>
          </a:p>
        </p:txBody>
      </p:sp>
      <p:sp>
        <p:nvSpPr>
          <p:cNvPr id="22" name="Text Box 48"/>
          <p:cNvSpPr txBox="1">
            <a:spLocks noChangeArrowheads="1"/>
          </p:cNvSpPr>
          <p:nvPr/>
        </p:nvSpPr>
        <p:spPr bwMode="auto">
          <a:xfrm>
            <a:off x="6069720" y="4867424"/>
            <a:ext cx="50768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Diện tích đất tự nhiên</a:t>
            </a:r>
          </a:p>
        </p:txBody>
      </p:sp>
      <p:sp>
        <p:nvSpPr>
          <p:cNvPr id="23" name="Text Box 49"/>
          <p:cNvSpPr txBox="1">
            <a:spLocks noChangeArrowheads="1"/>
          </p:cNvSpPr>
          <p:nvPr/>
        </p:nvSpPr>
        <p:spPr bwMode="auto">
          <a:xfrm>
            <a:off x="2306757" y="4657325"/>
            <a:ext cx="39667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Mật độ dân số  =</a:t>
            </a:r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>
            <a:off x="6171633" y="4928572"/>
            <a:ext cx="3962086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031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78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16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6" grpId="0"/>
      <p:bldP spid="20" grpId="0" animBg="1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8">
            <a:extLst>
              <a:ext uri="{FF2B5EF4-FFF2-40B4-BE49-F238E27FC236}">
                <a16:creationId xmlns:a16="http://schemas.microsoft.com/office/drawing/2014/main" id="{54880120-3F84-4E1C-9CCD-419800E6AFC2}"/>
              </a:ext>
            </a:extLst>
          </p:cNvPr>
          <p:cNvSpPr/>
          <p:nvPr/>
        </p:nvSpPr>
        <p:spPr>
          <a:xfrm>
            <a:off x="398701" y="513555"/>
            <a:ext cx="11379532" cy="6045200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257301" y="5322947"/>
            <a:ext cx="8115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          *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Mật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dân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nước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cao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0502" name="Group 2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41306218"/>
              </p:ext>
            </p:extLst>
          </p:nvPr>
        </p:nvGraphicFramePr>
        <p:xfrm>
          <a:off x="1047750" y="1201738"/>
          <a:ext cx="10229852" cy="3930729"/>
        </p:xfrm>
        <a:graphic>
          <a:graphicData uri="http://schemas.openxmlformats.org/drawingml/2006/table">
            <a:tbl>
              <a:tblPr/>
              <a:tblGrid>
                <a:gridCol w="5114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4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41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7" marR="121927" marT="45157" marB="4515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Mật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2004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/km</a:t>
                      </a:r>
                      <a:r>
                        <a:rPr kumimoji="0" lang="en-US" sz="3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21927" marR="121927" marT="45157" marB="451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65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Cam-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-chia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Lào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Việt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Nam</a:t>
                      </a:r>
                    </a:p>
                  </a:txBody>
                  <a:tcPr marL="121927" marR="121927" marT="45157" marB="451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249</a:t>
                      </a:r>
                    </a:p>
                  </a:txBody>
                  <a:tcPr marL="121927" marR="121927" marT="45157" marB="451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047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8">
            <a:extLst>
              <a:ext uri="{FF2B5EF4-FFF2-40B4-BE49-F238E27FC236}">
                <a16:creationId xmlns:a16="http://schemas.microsoft.com/office/drawing/2014/main" id="{54880120-3F84-4E1C-9CCD-419800E6AFC2}"/>
              </a:ext>
            </a:extLst>
          </p:cNvPr>
          <p:cNvSpPr/>
          <p:nvPr/>
        </p:nvSpPr>
        <p:spPr>
          <a:xfrm>
            <a:off x="398701" y="513555"/>
            <a:ext cx="11379532" cy="6045200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08" name="Text Box 150"/>
          <p:cNvSpPr txBox="1">
            <a:spLocks noChangeArrowheads="1"/>
          </p:cNvSpPr>
          <p:nvPr/>
        </p:nvSpPr>
        <p:spPr bwMode="auto">
          <a:xfrm>
            <a:off x="3105151" y="834168"/>
            <a:ext cx="6896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defTabSz="903153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Mật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độ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dân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số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ở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một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số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tỉnh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271516" name="Text Box 156"/>
          <p:cNvSpPr txBox="1">
            <a:spLocks noChangeArrowheads="1"/>
          </p:cNvSpPr>
          <p:nvPr/>
        </p:nvSpPr>
        <p:spPr bwMode="auto">
          <a:xfrm>
            <a:off x="417751" y="1846335"/>
            <a:ext cx="69081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defTabSz="903153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Lai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Châu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: </a:t>
            </a: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42 </a:t>
            </a:r>
            <a:r>
              <a:rPr lang="en-US" alt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người</a:t>
            </a: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/</a:t>
            </a:r>
            <a:r>
              <a:rPr lang="en-US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km</a:t>
            </a:r>
            <a:r>
              <a:rPr lang="en-US" altLang="en-US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2</a:t>
            </a: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. </a:t>
            </a:r>
          </a:p>
        </p:txBody>
      </p:sp>
      <p:sp>
        <p:nvSpPr>
          <p:cNvPr id="271517" name="Text Box 157"/>
          <p:cNvSpPr txBox="1">
            <a:spLocks noChangeArrowheads="1"/>
          </p:cNvSpPr>
          <p:nvPr/>
        </p:nvSpPr>
        <p:spPr bwMode="auto">
          <a:xfrm>
            <a:off x="5363774" y="1862667"/>
            <a:ext cx="863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defTabSz="903153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TP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Hồ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Chí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Minh: </a:t>
            </a: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3530 </a:t>
            </a:r>
            <a:r>
              <a:rPr lang="en-US" alt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người</a:t>
            </a: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/</a:t>
            </a:r>
            <a:r>
              <a:rPr lang="en-US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km</a:t>
            </a:r>
            <a:r>
              <a:rPr lang="en-US" altLang="en-US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2</a:t>
            </a: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. </a:t>
            </a:r>
          </a:p>
        </p:txBody>
      </p:sp>
      <p:sp>
        <p:nvSpPr>
          <p:cNvPr id="271518" name="Text Box 158"/>
          <p:cNvSpPr txBox="1">
            <a:spLocks noChangeArrowheads="1"/>
          </p:cNvSpPr>
          <p:nvPr/>
        </p:nvSpPr>
        <p:spPr bwMode="auto">
          <a:xfrm>
            <a:off x="1062285" y="2684910"/>
            <a:ext cx="1005236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  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Vĩnh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Long:  695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người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/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km</a:t>
            </a:r>
            <a:r>
              <a:rPr lang="en-US" altLang="en-US" sz="4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2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.</a:t>
            </a:r>
            <a:r>
              <a:rPr lang="vi-V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Theo kết quả sơ bộ của Ban Chỉ đạo tổng điều tra dân số và nhà ở tỉnh Vĩnh Long. Với con số đó, Vĩnh Long là tỉnh có mật độ dân số cao đứng thứ 2 trong 13 tỉnh, thành khu vực ĐBSCL, chỉ sau TP Cần Thơ.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4097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7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71516" grpId="0"/>
      <p:bldP spid="271517" grpId="0"/>
      <p:bldP spid="2715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54880120-3F84-4E1C-9CCD-419800E6AFC2}"/>
              </a:ext>
            </a:extLst>
          </p:cNvPr>
          <p:cNvSpPr/>
          <p:nvPr/>
        </p:nvSpPr>
        <p:spPr>
          <a:xfrm>
            <a:off x="348001" y="540561"/>
            <a:ext cx="11379532" cy="6045200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A08BCD0-80EE-47C7-8C48-0966FFA2C3E8}"/>
              </a:ext>
            </a:extLst>
          </p:cNvPr>
          <p:cNvGrpSpPr/>
          <p:nvPr/>
        </p:nvGrpSpPr>
        <p:grpSpPr>
          <a:xfrm>
            <a:off x="406233" y="815788"/>
            <a:ext cx="3941480" cy="959224"/>
            <a:chOff x="406233" y="815788"/>
            <a:chExt cx="3941480" cy="959224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5E410BE-B512-456F-B9CE-FDE868E18CDC}"/>
                </a:ext>
              </a:extLst>
            </p:cNvPr>
            <p:cNvSpPr/>
            <p:nvPr/>
          </p:nvSpPr>
          <p:spPr>
            <a:xfrm>
              <a:off x="406233" y="815788"/>
              <a:ext cx="3699601" cy="959224"/>
            </a:xfrm>
            <a:prstGeom prst="rect">
              <a:avLst/>
            </a:prstGeom>
            <a:solidFill>
              <a:srgbClr val="6EC0A3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LAI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CHÂU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BEC7280-146F-4678-A010-9E42B6D20AEE}"/>
                </a:ext>
              </a:extLst>
            </p:cNvPr>
            <p:cNvSpPr/>
            <p:nvPr/>
          </p:nvSpPr>
          <p:spPr>
            <a:xfrm>
              <a:off x="4207431" y="815788"/>
              <a:ext cx="140282" cy="959224"/>
            </a:xfrm>
            <a:prstGeom prst="rect">
              <a:avLst/>
            </a:prstGeom>
            <a:solidFill>
              <a:srgbClr val="6EC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任意多边形 17">
            <a:extLst>
              <a:ext uri="{FF2B5EF4-FFF2-40B4-BE49-F238E27FC236}">
                <a16:creationId xmlns:a16="http://schemas.microsoft.com/office/drawing/2014/main" id="{1FB71480-FC9F-44DB-B5B4-D0E053BD77B8}"/>
              </a:ext>
            </a:extLst>
          </p:cNvPr>
          <p:cNvSpPr/>
          <p:nvPr/>
        </p:nvSpPr>
        <p:spPr>
          <a:xfrm flipH="1">
            <a:off x="7487331" y="1775012"/>
            <a:ext cx="3385471" cy="4348020"/>
          </a:xfrm>
          <a:custGeom>
            <a:avLst/>
            <a:gdLst>
              <a:gd name="connsiteX0" fmla="*/ 2293059 w 3570860"/>
              <a:gd name="connsiteY0" fmla="*/ 0 h 4586118"/>
              <a:gd name="connsiteX1" fmla="*/ 3386067 w 3570860"/>
              <a:gd name="connsiteY1" fmla="*/ 276760 h 4586118"/>
              <a:gd name="connsiteX2" fmla="*/ 3570859 w 3570860"/>
              <a:gd name="connsiteY2" fmla="*/ 389023 h 4586118"/>
              <a:gd name="connsiteX3" fmla="*/ 3546682 w 3570860"/>
              <a:gd name="connsiteY3" fmla="*/ 389023 h 4586118"/>
              <a:gd name="connsiteX4" fmla="*/ 3380078 w 3570860"/>
              <a:gd name="connsiteY4" fmla="*/ 287809 h 4586118"/>
              <a:gd name="connsiteX5" fmla="*/ 2293059 w 3570860"/>
              <a:gd name="connsiteY5" fmla="*/ 12566 h 4586118"/>
              <a:gd name="connsiteX6" fmla="*/ 12566 w 3570860"/>
              <a:gd name="connsiteY6" fmla="*/ 2293059 h 4586118"/>
              <a:gd name="connsiteX7" fmla="*/ 2293059 w 3570860"/>
              <a:gd name="connsiteY7" fmla="*/ 4573552 h 4586118"/>
              <a:gd name="connsiteX8" fmla="*/ 3380078 w 3570860"/>
              <a:gd name="connsiteY8" fmla="*/ 4298309 h 4586118"/>
              <a:gd name="connsiteX9" fmla="*/ 3546684 w 3570860"/>
              <a:gd name="connsiteY9" fmla="*/ 4197094 h 4586118"/>
              <a:gd name="connsiteX10" fmla="*/ 3570860 w 3570860"/>
              <a:gd name="connsiteY10" fmla="*/ 4197094 h 4586118"/>
              <a:gd name="connsiteX11" fmla="*/ 3386067 w 3570860"/>
              <a:gd name="connsiteY11" fmla="*/ 4309358 h 4586118"/>
              <a:gd name="connsiteX12" fmla="*/ 2293059 w 3570860"/>
              <a:gd name="connsiteY12" fmla="*/ 4586118 h 4586118"/>
              <a:gd name="connsiteX13" fmla="*/ 0 w 3570860"/>
              <a:gd name="connsiteY13" fmla="*/ 2293059 h 4586118"/>
              <a:gd name="connsiteX14" fmla="*/ 2293059 w 3570860"/>
              <a:gd name="connsiteY14" fmla="*/ 0 h 458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70860" h="4586118">
                <a:moveTo>
                  <a:pt x="2293059" y="0"/>
                </a:moveTo>
                <a:cubicBezTo>
                  <a:pt x="2688816" y="0"/>
                  <a:pt x="3061156" y="100258"/>
                  <a:pt x="3386067" y="276760"/>
                </a:cubicBezTo>
                <a:lnTo>
                  <a:pt x="3570859" y="389023"/>
                </a:lnTo>
                <a:lnTo>
                  <a:pt x="3546682" y="389023"/>
                </a:lnTo>
                <a:lnTo>
                  <a:pt x="3380078" y="287809"/>
                </a:lnTo>
                <a:cubicBezTo>
                  <a:pt x="3056947" y="112274"/>
                  <a:pt x="2686647" y="12566"/>
                  <a:pt x="2293059" y="12566"/>
                </a:cubicBezTo>
                <a:cubicBezTo>
                  <a:pt x="1033577" y="12566"/>
                  <a:pt x="12566" y="1033577"/>
                  <a:pt x="12566" y="2293059"/>
                </a:cubicBezTo>
                <a:cubicBezTo>
                  <a:pt x="12566" y="3552541"/>
                  <a:pt x="1033577" y="4573552"/>
                  <a:pt x="2293059" y="4573552"/>
                </a:cubicBezTo>
                <a:cubicBezTo>
                  <a:pt x="2686647" y="4573552"/>
                  <a:pt x="3056947" y="4473844"/>
                  <a:pt x="3380078" y="4298309"/>
                </a:cubicBezTo>
                <a:lnTo>
                  <a:pt x="3546684" y="4197094"/>
                </a:lnTo>
                <a:lnTo>
                  <a:pt x="3570860" y="4197094"/>
                </a:lnTo>
                <a:lnTo>
                  <a:pt x="3386067" y="4309358"/>
                </a:lnTo>
                <a:cubicBezTo>
                  <a:pt x="3061156" y="4485861"/>
                  <a:pt x="2688816" y="4586118"/>
                  <a:pt x="2293059" y="4586118"/>
                </a:cubicBezTo>
                <a:cubicBezTo>
                  <a:pt x="1026637" y="4586118"/>
                  <a:pt x="0" y="3559481"/>
                  <a:pt x="0" y="2293059"/>
                </a:cubicBezTo>
                <a:cubicBezTo>
                  <a:pt x="0" y="1026637"/>
                  <a:pt x="1026637" y="0"/>
                  <a:pt x="2293059" y="0"/>
                </a:cubicBezTo>
                <a:close/>
              </a:path>
            </a:pathLst>
          </a:custGeom>
          <a:solidFill>
            <a:srgbClr val="6EC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AD9FA9B-61EB-4875-BE1E-FA9AE523A729}"/>
              </a:ext>
            </a:extLst>
          </p:cNvPr>
          <p:cNvGrpSpPr/>
          <p:nvPr/>
        </p:nvGrpSpPr>
        <p:grpSpPr>
          <a:xfrm>
            <a:off x="7647137" y="1942028"/>
            <a:ext cx="3302514" cy="3595707"/>
            <a:chOff x="7647137" y="1942028"/>
            <a:chExt cx="3302514" cy="3595707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6442AC05-009F-43BF-9340-68C3466B929A}"/>
                </a:ext>
              </a:extLst>
            </p:cNvPr>
            <p:cNvSpPr/>
            <p:nvPr/>
          </p:nvSpPr>
          <p:spPr>
            <a:xfrm flipH="1">
              <a:off x="10461921" y="1942028"/>
              <a:ext cx="487730" cy="487730"/>
            </a:xfrm>
            <a:prstGeom prst="ellipse">
              <a:avLst/>
            </a:prstGeom>
            <a:solidFill>
              <a:srgbClr val="6EC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837AF45D-A279-465F-9B49-867EA60C3E01}"/>
                </a:ext>
              </a:extLst>
            </p:cNvPr>
            <p:cNvSpPr/>
            <p:nvPr/>
          </p:nvSpPr>
          <p:spPr>
            <a:xfrm flipH="1">
              <a:off x="7647137" y="5364156"/>
              <a:ext cx="173579" cy="173579"/>
            </a:xfrm>
            <a:prstGeom prst="ellipse">
              <a:avLst/>
            </a:prstGeom>
            <a:solidFill>
              <a:srgbClr val="6EC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9" name="d8d8b2c3-c02c-4b92-a5bc-266d8d6b9fd3" descr="+AcAAB+LCAAAAAAABAC1VMFugkAQ/ZdtezMGsFr1pqU0PbQ20fTSeNjCiNsui1mWRGP89w4rlAXRaNqGC7ydN7x5M7Nbcs0CMiQ2aZFrtVkBvk8jKpXLaChp9BwHwPHsVcYrkIpBQobv25zkGKQ3ylPIozaIPzPBojTSMBlabQshujYg29KgCz6LKHdZyBTmRuQpeQXpg1B5oJIptEj+0dWkRxmnK/ypRXatQkzHEHMf81gaYnJyEXprhE4WC+bDbAkRaBYezZhQIxFMlzQopI8lC5dKQJLkwOTjE3xl0IZdJOqUOjxNlpj8yvMc1xmMbNTZKLp7vujeL0X3LxDteu6D1zsm+s6cFSWZCA9VE6t9Q5rpfYM+jmMOVBzy901vog8M+pMfN3BFynmFO8fimAhQqDm9tmVkepQ0YDhzeZyeeJxLual2JeuGhIUeN3RnCiggOBHVzaIacEfjFBcMFMhEn9SUGKdFk4jHeLaMIxHyosnY8BW8YGRWmjZEIzaZ7w63tvx5pY6K3D8Nm5d9s+36rJteN/vb7NDe7BP2+NntgTuSgMonu1iEHzBbB3NlyoMDT/VUjan/dcLSzlETOlUTnH83YQZrda4J1mUm6NR/YIJ5VWc5Sw9q10npxN3li6QLSCoWXV6Tc3TUnWpNt7Vr6WRfB79QfdaKD0yl9Y85Pt/CmQ2o+AcAAA==">
            <a:extLst>
              <a:ext uri="{FF2B5EF4-FFF2-40B4-BE49-F238E27FC236}">
                <a16:creationId xmlns:a16="http://schemas.microsoft.com/office/drawing/2014/main" id="{9EB03065-CBDB-4531-A9A0-0852449DE565}"/>
              </a:ext>
            </a:extLst>
          </p:cNvPr>
          <p:cNvGrpSpPr>
            <a:grpSpLocks noChangeAspect="1"/>
          </p:cNvGrpSpPr>
          <p:nvPr/>
        </p:nvGrpSpPr>
        <p:grpSpPr>
          <a:xfrm>
            <a:off x="1839529" y="5160050"/>
            <a:ext cx="3863002" cy="1145895"/>
            <a:chOff x="5484979" y="3753679"/>
            <a:chExt cx="3286388" cy="1145895"/>
          </a:xfrm>
        </p:grpSpPr>
        <p:sp>
          <p:nvSpPr>
            <p:cNvPr id="240" name="IconShape1">
              <a:extLst>
                <a:ext uri="{FF2B5EF4-FFF2-40B4-BE49-F238E27FC236}">
                  <a16:creationId xmlns:a16="http://schemas.microsoft.com/office/drawing/2014/main" id="{F3A612A7-0858-4CFE-A0AE-C2A440B57458}"/>
                </a:ext>
              </a:extLst>
            </p:cNvPr>
            <p:cNvSpPr/>
            <p:nvPr/>
          </p:nvSpPr>
          <p:spPr>
            <a:xfrm>
              <a:off x="5484979" y="3753679"/>
              <a:ext cx="471566" cy="1145895"/>
            </a:xfrm>
            <a:custGeom>
              <a:avLst/>
              <a:gdLst>
                <a:gd name="connsiteX0" fmla="*/ 100686 w 529930"/>
                <a:gd name="connsiteY0" fmla="*/ 302057 h 1287721"/>
                <a:gd name="connsiteX1" fmla="*/ 121883 w 529930"/>
                <a:gd name="connsiteY1" fmla="*/ 302057 h 1287721"/>
                <a:gd name="connsiteX2" fmla="*/ 413344 w 529930"/>
                <a:gd name="connsiteY2" fmla="*/ 302057 h 1287721"/>
                <a:gd name="connsiteX3" fmla="*/ 434544 w 529930"/>
                <a:gd name="connsiteY3" fmla="*/ 302057 h 1287721"/>
                <a:gd name="connsiteX4" fmla="*/ 529930 w 529930"/>
                <a:gd name="connsiteY4" fmla="*/ 408043 h 1287721"/>
                <a:gd name="connsiteX5" fmla="*/ 529930 w 529930"/>
                <a:gd name="connsiteY5" fmla="*/ 884978 h 1287721"/>
                <a:gd name="connsiteX6" fmla="*/ 482237 w 529930"/>
                <a:gd name="connsiteY6" fmla="*/ 932671 h 1287721"/>
                <a:gd name="connsiteX7" fmla="*/ 434544 w 529930"/>
                <a:gd name="connsiteY7" fmla="*/ 884978 h 1287721"/>
                <a:gd name="connsiteX8" fmla="*/ 434544 w 529930"/>
                <a:gd name="connsiteY8" fmla="*/ 455736 h 1287721"/>
                <a:gd name="connsiteX9" fmla="*/ 423944 w 529930"/>
                <a:gd name="connsiteY9" fmla="*/ 445139 h 1287721"/>
                <a:gd name="connsiteX10" fmla="*/ 413344 w 529930"/>
                <a:gd name="connsiteY10" fmla="*/ 455736 h 1287721"/>
                <a:gd name="connsiteX11" fmla="*/ 413344 w 529930"/>
                <a:gd name="connsiteY11" fmla="*/ 747196 h 1287721"/>
                <a:gd name="connsiteX12" fmla="*/ 413344 w 529930"/>
                <a:gd name="connsiteY12" fmla="*/ 1218832 h 1287721"/>
                <a:gd name="connsiteX13" fmla="*/ 344454 w 529930"/>
                <a:gd name="connsiteY13" fmla="*/ 1287721 h 1287721"/>
                <a:gd name="connsiteX14" fmla="*/ 275565 w 529930"/>
                <a:gd name="connsiteY14" fmla="*/ 1218832 h 1287721"/>
                <a:gd name="connsiteX15" fmla="*/ 275565 w 529930"/>
                <a:gd name="connsiteY15" fmla="*/ 826685 h 1287721"/>
                <a:gd name="connsiteX16" fmla="*/ 264965 w 529930"/>
                <a:gd name="connsiteY16" fmla="*/ 816088 h 1287721"/>
                <a:gd name="connsiteX17" fmla="*/ 254365 w 529930"/>
                <a:gd name="connsiteY17" fmla="*/ 826685 h 1287721"/>
                <a:gd name="connsiteX18" fmla="*/ 254365 w 529930"/>
                <a:gd name="connsiteY18" fmla="*/ 1218832 h 1287721"/>
                <a:gd name="connsiteX19" fmla="*/ 185476 w 529930"/>
                <a:gd name="connsiteY19" fmla="*/ 1287721 h 1287721"/>
                <a:gd name="connsiteX20" fmla="*/ 116586 w 529930"/>
                <a:gd name="connsiteY20" fmla="*/ 1218832 h 1287721"/>
                <a:gd name="connsiteX21" fmla="*/ 116586 w 529930"/>
                <a:gd name="connsiteY21" fmla="*/ 450436 h 1287721"/>
                <a:gd name="connsiteX22" fmla="*/ 105986 w 529930"/>
                <a:gd name="connsiteY22" fmla="*/ 439839 h 1287721"/>
                <a:gd name="connsiteX23" fmla="*/ 95387 w 529930"/>
                <a:gd name="connsiteY23" fmla="*/ 450436 h 1287721"/>
                <a:gd name="connsiteX24" fmla="*/ 95387 w 529930"/>
                <a:gd name="connsiteY24" fmla="*/ 879678 h 1287721"/>
                <a:gd name="connsiteX25" fmla="*/ 47693 w 529930"/>
                <a:gd name="connsiteY25" fmla="*/ 927371 h 1287721"/>
                <a:gd name="connsiteX26" fmla="*/ 0 w 529930"/>
                <a:gd name="connsiteY26" fmla="*/ 879678 h 1287721"/>
                <a:gd name="connsiteX27" fmla="*/ 0 w 529930"/>
                <a:gd name="connsiteY27" fmla="*/ 402743 h 1287721"/>
                <a:gd name="connsiteX28" fmla="*/ 100686 w 529930"/>
                <a:gd name="connsiteY28" fmla="*/ 302057 h 1287721"/>
                <a:gd name="connsiteX29" fmla="*/ 264965 w 529930"/>
                <a:gd name="connsiteY29" fmla="*/ 0 h 1287721"/>
                <a:gd name="connsiteX30" fmla="*/ 402745 w 529930"/>
                <a:gd name="connsiteY30" fmla="*/ 137783 h 1287721"/>
                <a:gd name="connsiteX31" fmla="*/ 264965 w 529930"/>
                <a:gd name="connsiteY31" fmla="*/ 275563 h 1287721"/>
                <a:gd name="connsiteX32" fmla="*/ 127182 w 529930"/>
                <a:gd name="connsiteY32" fmla="*/ 137783 h 1287721"/>
                <a:gd name="connsiteX33" fmla="*/ 264965 w 529930"/>
                <a:gd name="connsiteY33" fmla="*/ 0 h 128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9930" h="1287721">
                  <a:moveTo>
                    <a:pt x="100686" y="302057"/>
                  </a:moveTo>
                  <a:lnTo>
                    <a:pt x="121883" y="302057"/>
                  </a:lnTo>
                  <a:lnTo>
                    <a:pt x="413344" y="302057"/>
                  </a:lnTo>
                  <a:lnTo>
                    <a:pt x="434544" y="302057"/>
                  </a:lnTo>
                  <a:cubicBezTo>
                    <a:pt x="487537" y="302057"/>
                    <a:pt x="529930" y="344450"/>
                    <a:pt x="529930" y="408043"/>
                  </a:cubicBezTo>
                  <a:lnTo>
                    <a:pt x="529930" y="884978"/>
                  </a:lnTo>
                  <a:cubicBezTo>
                    <a:pt x="529930" y="911474"/>
                    <a:pt x="508733" y="932671"/>
                    <a:pt x="482237" y="932671"/>
                  </a:cubicBezTo>
                  <a:cubicBezTo>
                    <a:pt x="455740" y="932671"/>
                    <a:pt x="434544" y="911474"/>
                    <a:pt x="434544" y="884978"/>
                  </a:cubicBezTo>
                  <a:lnTo>
                    <a:pt x="434544" y="455736"/>
                  </a:lnTo>
                  <a:cubicBezTo>
                    <a:pt x="434544" y="450436"/>
                    <a:pt x="429244" y="445139"/>
                    <a:pt x="423944" y="445139"/>
                  </a:cubicBezTo>
                  <a:cubicBezTo>
                    <a:pt x="418644" y="445139"/>
                    <a:pt x="413344" y="450436"/>
                    <a:pt x="413344" y="455736"/>
                  </a:cubicBezTo>
                  <a:lnTo>
                    <a:pt x="413344" y="747196"/>
                  </a:lnTo>
                  <a:lnTo>
                    <a:pt x="413344" y="1218832"/>
                  </a:lnTo>
                  <a:cubicBezTo>
                    <a:pt x="413344" y="1255928"/>
                    <a:pt x="381551" y="1287721"/>
                    <a:pt x="344454" y="1287721"/>
                  </a:cubicBezTo>
                  <a:cubicBezTo>
                    <a:pt x="307358" y="1287721"/>
                    <a:pt x="275565" y="1255928"/>
                    <a:pt x="275565" y="1218832"/>
                  </a:cubicBezTo>
                  <a:lnTo>
                    <a:pt x="275565" y="826685"/>
                  </a:lnTo>
                  <a:cubicBezTo>
                    <a:pt x="275565" y="821386"/>
                    <a:pt x="270265" y="816088"/>
                    <a:pt x="264965" y="816088"/>
                  </a:cubicBezTo>
                  <a:cubicBezTo>
                    <a:pt x="259665" y="816088"/>
                    <a:pt x="254365" y="821386"/>
                    <a:pt x="254365" y="826685"/>
                  </a:cubicBezTo>
                  <a:lnTo>
                    <a:pt x="254365" y="1218832"/>
                  </a:lnTo>
                  <a:cubicBezTo>
                    <a:pt x="254365" y="1255928"/>
                    <a:pt x="222572" y="1287721"/>
                    <a:pt x="185476" y="1287721"/>
                  </a:cubicBezTo>
                  <a:cubicBezTo>
                    <a:pt x="148379" y="1287721"/>
                    <a:pt x="116586" y="1255928"/>
                    <a:pt x="116586" y="1218832"/>
                  </a:cubicBezTo>
                  <a:lnTo>
                    <a:pt x="116586" y="450436"/>
                  </a:lnTo>
                  <a:cubicBezTo>
                    <a:pt x="116586" y="445139"/>
                    <a:pt x="111286" y="439839"/>
                    <a:pt x="105986" y="439839"/>
                  </a:cubicBezTo>
                  <a:cubicBezTo>
                    <a:pt x="100686" y="439839"/>
                    <a:pt x="95387" y="445139"/>
                    <a:pt x="95387" y="450436"/>
                  </a:cubicBezTo>
                  <a:lnTo>
                    <a:pt x="95387" y="879678"/>
                  </a:lnTo>
                  <a:cubicBezTo>
                    <a:pt x="95387" y="906175"/>
                    <a:pt x="74190" y="927371"/>
                    <a:pt x="47693" y="927371"/>
                  </a:cubicBezTo>
                  <a:cubicBezTo>
                    <a:pt x="21197" y="927371"/>
                    <a:pt x="0" y="906175"/>
                    <a:pt x="0" y="879678"/>
                  </a:cubicBezTo>
                  <a:lnTo>
                    <a:pt x="0" y="402743"/>
                  </a:lnTo>
                  <a:cubicBezTo>
                    <a:pt x="0" y="344450"/>
                    <a:pt x="47693" y="302057"/>
                    <a:pt x="100686" y="302057"/>
                  </a:cubicBezTo>
                  <a:close/>
                  <a:moveTo>
                    <a:pt x="264965" y="0"/>
                  </a:moveTo>
                  <a:cubicBezTo>
                    <a:pt x="344455" y="0"/>
                    <a:pt x="402745" y="58293"/>
                    <a:pt x="402745" y="137783"/>
                  </a:cubicBezTo>
                  <a:cubicBezTo>
                    <a:pt x="402745" y="211972"/>
                    <a:pt x="339155" y="275563"/>
                    <a:pt x="264965" y="275563"/>
                  </a:cubicBezTo>
                  <a:cubicBezTo>
                    <a:pt x="190775" y="275563"/>
                    <a:pt x="127182" y="211972"/>
                    <a:pt x="127182" y="137783"/>
                  </a:cubicBezTo>
                  <a:cubicBezTo>
                    <a:pt x="127182" y="63593"/>
                    <a:pt x="190775" y="0"/>
                    <a:pt x="264965" y="0"/>
                  </a:cubicBezTo>
                  <a:close/>
                </a:path>
              </a:pathLst>
            </a:custGeom>
            <a:solidFill>
              <a:srgbClr val="74B49A"/>
            </a:solidFill>
            <a:ln w="2026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IconShape1">
              <a:extLst>
                <a:ext uri="{FF2B5EF4-FFF2-40B4-BE49-F238E27FC236}">
                  <a16:creationId xmlns:a16="http://schemas.microsoft.com/office/drawing/2014/main" id="{61159A72-EAA7-4534-A08C-5C60969C3C61}"/>
                </a:ext>
              </a:extLst>
            </p:cNvPr>
            <p:cNvSpPr/>
            <p:nvPr/>
          </p:nvSpPr>
          <p:spPr>
            <a:xfrm>
              <a:off x="6050852" y="3753679"/>
              <a:ext cx="471566" cy="1145895"/>
            </a:xfrm>
            <a:custGeom>
              <a:avLst/>
              <a:gdLst>
                <a:gd name="connsiteX0" fmla="*/ 100686 w 529930"/>
                <a:gd name="connsiteY0" fmla="*/ 302057 h 1287721"/>
                <a:gd name="connsiteX1" fmla="*/ 116586 w 529930"/>
                <a:gd name="connsiteY1" fmla="*/ 302057 h 1287721"/>
                <a:gd name="connsiteX2" fmla="*/ 408047 w 529930"/>
                <a:gd name="connsiteY2" fmla="*/ 302057 h 1287721"/>
                <a:gd name="connsiteX3" fmla="*/ 429244 w 529930"/>
                <a:gd name="connsiteY3" fmla="*/ 302057 h 1287721"/>
                <a:gd name="connsiteX4" fmla="*/ 529930 w 529930"/>
                <a:gd name="connsiteY4" fmla="*/ 408043 h 1287721"/>
                <a:gd name="connsiteX5" fmla="*/ 529930 w 529930"/>
                <a:gd name="connsiteY5" fmla="*/ 884978 h 1287721"/>
                <a:gd name="connsiteX6" fmla="*/ 482237 w 529930"/>
                <a:gd name="connsiteY6" fmla="*/ 932671 h 1287721"/>
                <a:gd name="connsiteX7" fmla="*/ 434544 w 529930"/>
                <a:gd name="connsiteY7" fmla="*/ 884978 h 1287721"/>
                <a:gd name="connsiteX8" fmla="*/ 434544 w 529930"/>
                <a:gd name="connsiteY8" fmla="*/ 455736 h 1287721"/>
                <a:gd name="connsiteX9" fmla="*/ 423944 w 529930"/>
                <a:gd name="connsiteY9" fmla="*/ 445139 h 1287721"/>
                <a:gd name="connsiteX10" fmla="*/ 413344 w 529930"/>
                <a:gd name="connsiteY10" fmla="*/ 455736 h 1287721"/>
                <a:gd name="connsiteX11" fmla="*/ 413344 w 529930"/>
                <a:gd name="connsiteY11" fmla="*/ 747196 h 1287721"/>
                <a:gd name="connsiteX12" fmla="*/ 413344 w 529930"/>
                <a:gd name="connsiteY12" fmla="*/ 1218832 h 1287721"/>
                <a:gd name="connsiteX13" fmla="*/ 344454 w 529930"/>
                <a:gd name="connsiteY13" fmla="*/ 1287721 h 1287721"/>
                <a:gd name="connsiteX14" fmla="*/ 275565 w 529930"/>
                <a:gd name="connsiteY14" fmla="*/ 1218832 h 1287721"/>
                <a:gd name="connsiteX15" fmla="*/ 275565 w 529930"/>
                <a:gd name="connsiteY15" fmla="*/ 826685 h 1287721"/>
                <a:gd name="connsiteX16" fmla="*/ 264965 w 529930"/>
                <a:gd name="connsiteY16" fmla="*/ 816088 h 1287721"/>
                <a:gd name="connsiteX17" fmla="*/ 254365 w 529930"/>
                <a:gd name="connsiteY17" fmla="*/ 826685 h 1287721"/>
                <a:gd name="connsiteX18" fmla="*/ 254365 w 529930"/>
                <a:gd name="connsiteY18" fmla="*/ 1218832 h 1287721"/>
                <a:gd name="connsiteX19" fmla="*/ 185476 w 529930"/>
                <a:gd name="connsiteY19" fmla="*/ 1287721 h 1287721"/>
                <a:gd name="connsiteX20" fmla="*/ 116586 w 529930"/>
                <a:gd name="connsiteY20" fmla="*/ 1218832 h 1287721"/>
                <a:gd name="connsiteX21" fmla="*/ 116586 w 529930"/>
                <a:gd name="connsiteY21" fmla="*/ 450436 h 1287721"/>
                <a:gd name="connsiteX22" fmla="*/ 105986 w 529930"/>
                <a:gd name="connsiteY22" fmla="*/ 439839 h 1287721"/>
                <a:gd name="connsiteX23" fmla="*/ 95387 w 529930"/>
                <a:gd name="connsiteY23" fmla="*/ 450436 h 1287721"/>
                <a:gd name="connsiteX24" fmla="*/ 95387 w 529930"/>
                <a:gd name="connsiteY24" fmla="*/ 879678 h 1287721"/>
                <a:gd name="connsiteX25" fmla="*/ 47693 w 529930"/>
                <a:gd name="connsiteY25" fmla="*/ 927371 h 1287721"/>
                <a:gd name="connsiteX26" fmla="*/ 0 w 529930"/>
                <a:gd name="connsiteY26" fmla="*/ 879678 h 1287721"/>
                <a:gd name="connsiteX27" fmla="*/ 0 w 529930"/>
                <a:gd name="connsiteY27" fmla="*/ 402743 h 1287721"/>
                <a:gd name="connsiteX28" fmla="*/ 100686 w 529930"/>
                <a:gd name="connsiteY28" fmla="*/ 302057 h 1287721"/>
                <a:gd name="connsiteX29" fmla="*/ 264965 w 529930"/>
                <a:gd name="connsiteY29" fmla="*/ 0 h 1287721"/>
                <a:gd name="connsiteX30" fmla="*/ 402745 w 529930"/>
                <a:gd name="connsiteY30" fmla="*/ 137783 h 1287721"/>
                <a:gd name="connsiteX31" fmla="*/ 264965 w 529930"/>
                <a:gd name="connsiteY31" fmla="*/ 275563 h 1287721"/>
                <a:gd name="connsiteX32" fmla="*/ 127182 w 529930"/>
                <a:gd name="connsiteY32" fmla="*/ 137783 h 1287721"/>
                <a:gd name="connsiteX33" fmla="*/ 264965 w 529930"/>
                <a:gd name="connsiteY33" fmla="*/ 0 h 128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9930" h="1287721">
                  <a:moveTo>
                    <a:pt x="100686" y="302057"/>
                  </a:moveTo>
                  <a:lnTo>
                    <a:pt x="116586" y="302057"/>
                  </a:lnTo>
                  <a:lnTo>
                    <a:pt x="408047" y="302057"/>
                  </a:lnTo>
                  <a:lnTo>
                    <a:pt x="429244" y="302057"/>
                  </a:lnTo>
                  <a:cubicBezTo>
                    <a:pt x="482237" y="302057"/>
                    <a:pt x="529930" y="344450"/>
                    <a:pt x="529930" y="408043"/>
                  </a:cubicBezTo>
                  <a:lnTo>
                    <a:pt x="529930" y="884978"/>
                  </a:lnTo>
                  <a:cubicBezTo>
                    <a:pt x="529930" y="911474"/>
                    <a:pt x="508733" y="932671"/>
                    <a:pt x="482237" y="932671"/>
                  </a:cubicBezTo>
                  <a:cubicBezTo>
                    <a:pt x="455740" y="932671"/>
                    <a:pt x="434544" y="911474"/>
                    <a:pt x="434544" y="884978"/>
                  </a:cubicBezTo>
                  <a:lnTo>
                    <a:pt x="434544" y="455736"/>
                  </a:lnTo>
                  <a:cubicBezTo>
                    <a:pt x="434544" y="450436"/>
                    <a:pt x="429244" y="445139"/>
                    <a:pt x="423944" y="445139"/>
                  </a:cubicBezTo>
                  <a:cubicBezTo>
                    <a:pt x="418644" y="445139"/>
                    <a:pt x="413344" y="450436"/>
                    <a:pt x="413344" y="455736"/>
                  </a:cubicBezTo>
                  <a:lnTo>
                    <a:pt x="413344" y="747196"/>
                  </a:lnTo>
                  <a:lnTo>
                    <a:pt x="413344" y="1218832"/>
                  </a:lnTo>
                  <a:cubicBezTo>
                    <a:pt x="413344" y="1255928"/>
                    <a:pt x="381551" y="1287721"/>
                    <a:pt x="344454" y="1287721"/>
                  </a:cubicBezTo>
                  <a:cubicBezTo>
                    <a:pt x="307358" y="1287721"/>
                    <a:pt x="275565" y="1255928"/>
                    <a:pt x="275565" y="1218832"/>
                  </a:cubicBezTo>
                  <a:lnTo>
                    <a:pt x="275565" y="826685"/>
                  </a:lnTo>
                  <a:cubicBezTo>
                    <a:pt x="275565" y="821386"/>
                    <a:pt x="270265" y="816088"/>
                    <a:pt x="264965" y="816088"/>
                  </a:cubicBezTo>
                  <a:cubicBezTo>
                    <a:pt x="259665" y="816088"/>
                    <a:pt x="254365" y="821386"/>
                    <a:pt x="254365" y="826685"/>
                  </a:cubicBezTo>
                  <a:lnTo>
                    <a:pt x="254365" y="1218832"/>
                  </a:lnTo>
                  <a:cubicBezTo>
                    <a:pt x="254365" y="1255928"/>
                    <a:pt x="222572" y="1287721"/>
                    <a:pt x="185476" y="1287721"/>
                  </a:cubicBezTo>
                  <a:cubicBezTo>
                    <a:pt x="148379" y="1287721"/>
                    <a:pt x="116586" y="1255928"/>
                    <a:pt x="116586" y="1218832"/>
                  </a:cubicBezTo>
                  <a:lnTo>
                    <a:pt x="116586" y="450436"/>
                  </a:lnTo>
                  <a:cubicBezTo>
                    <a:pt x="116586" y="445139"/>
                    <a:pt x="111286" y="439839"/>
                    <a:pt x="105986" y="439839"/>
                  </a:cubicBezTo>
                  <a:cubicBezTo>
                    <a:pt x="100686" y="439839"/>
                    <a:pt x="95387" y="445139"/>
                    <a:pt x="95387" y="450436"/>
                  </a:cubicBezTo>
                  <a:lnTo>
                    <a:pt x="95387" y="879678"/>
                  </a:lnTo>
                  <a:cubicBezTo>
                    <a:pt x="95387" y="906175"/>
                    <a:pt x="74190" y="927371"/>
                    <a:pt x="47693" y="927371"/>
                  </a:cubicBezTo>
                  <a:cubicBezTo>
                    <a:pt x="21197" y="927371"/>
                    <a:pt x="0" y="906175"/>
                    <a:pt x="0" y="879678"/>
                  </a:cubicBezTo>
                  <a:lnTo>
                    <a:pt x="0" y="402743"/>
                  </a:lnTo>
                  <a:cubicBezTo>
                    <a:pt x="0" y="344450"/>
                    <a:pt x="47693" y="302057"/>
                    <a:pt x="100686" y="302057"/>
                  </a:cubicBezTo>
                  <a:close/>
                  <a:moveTo>
                    <a:pt x="264965" y="0"/>
                  </a:moveTo>
                  <a:cubicBezTo>
                    <a:pt x="339155" y="0"/>
                    <a:pt x="402745" y="58293"/>
                    <a:pt x="402745" y="137783"/>
                  </a:cubicBezTo>
                  <a:cubicBezTo>
                    <a:pt x="402745" y="211972"/>
                    <a:pt x="339155" y="275563"/>
                    <a:pt x="264965" y="275563"/>
                  </a:cubicBezTo>
                  <a:cubicBezTo>
                    <a:pt x="190775" y="275563"/>
                    <a:pt x="127182" y="211972"/>
                    <a:pt x="127182" y="137783"/>
                  </a:cubicBezTo>
                  <a:cubicBezTo>
                    <a:pt x="127182" y="63593"/>
                    <a:pt x="190775" y="0"/>
                    <a:pt x="264965" y="0"/>
                  </a:cubicBezTo>
                  <a:close/>
                </a:path>
              </a:pathLst>
            </a:custGeom>
            <a:solidFill>
              <a:srgbClr val="74B49A"/>
            </a:solidFill>
            <a:ln w="2026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IconShape1">
              <a:extLst>
                <a:ext uri="{FF2B5EF4-FFF2-40B4-BE49-F238E27FC236}">
                  <a16:creationId xmlns:a16="http://schemas.microsoft.com/office/drawing/2014/main" id="{83005D70-3851-4D8B-AEAD-F3854A0F290D}"/>
                </a:ext>
              </a:extLst>
            </p:cNvPr>
            <p:cNvSpPr/>
            <p:nvPr/>
          </p:nvSpPr>
          <p:spPr>
            <a:xfrm>
              <a:off x="6607296" y="3753679"/>
              <a:ext cx="471964" cy="1145895"/>
            </a:xfrm>
            <a:custGeom>
              <a:avLst/>
              <a:gdLst>
                <a:gd name="connsiteX0" fmla="*/ 100686 w 530377"/>
                <a:gd name="connsiteY0" fmla="*/ 302057 h 1287721"/>
                <a:gd name="connsiteX1" fmla="*/ 121883 w 530377"/>
                <a:gd name="connsiteY1" fmla="*/ 302057 h 1287721"/>
                <a:gd name="connsiteX2" fmla="*/ 413344 w 530377"/>
                <a:gd name="connsiteY2" fmla="*/ 302057 h 1287721"/>
                <a:gd name="connsiteX3" fmla="*/ 434544 w 530377"/>
                <a:gd name="connsiteY3" fmla="*/ 302057 h 1287721"/>
                <a:gd name="connsiteX4" fmla="*/ 529930 w 530377"/>
                <a:gd name="connsiteY4" fmla="*/ 408043 h 1287721"/>
                <a:gd name="connsiteX5" fmla="*/ 529930 w 530377"/>
                <a:gd name="connsiteY5" fmla="*/ 884978 h 1287721"/>
                <a:gd name="connsiteX6" fmla="*/ 482237 w 530377"/>
                <a:gd name="connsiteY6" fmla="*/ 932671 h 1287721"/>
                <a:gd name="connsiteX7" fmla="*/ 434544 w 530377"/>
                <a:gd name="connsiteY7" fmla="*/ 884978 h 1287721"/>
                <a:gd name="connsiteX8" fmla="*/ 434544 w 530377"/>
                <a:gd name="connsiteY8" fmla="*/ 455736 h 1287721"/>
                <a:gd name="connsiteX9" fmla="*/ 423944 w 530377"/>
                <a:gd name="connsiteY9" fmla="*/ 445139 h 1287721"/>
                <a:gd name="connsiteX10" fmla="*/ 413344 w 530377"/>
                <a:gd name="connsiteY10" fmla="*/ 455736 h 1287721"/>
                <a:gd name="connsiteX11" fmla="*/ 413344 w 530377"/>
                <a:gd name="connsiteY11" fmla="*/ 747196 h 1287721"/>
                <a:gd name="connsiteX12" fmla="*/ 413344 w 530377"/>
                <a:gd name="connsiteY12" fmla="*/ 1218832 h 1287721"/>
                <a:gd name="connsiteX13" fmla="*/ 344454 w 530377"/>
                <a:gd name="connsiteY13" fmla="*/ 1287721 h 1287721"/>
                <a:gd name="connsiteX14" fmla="*/ 275565 w 530377"/>
                <a:gd name="connsiteY14" fmla="*/ 1218832 h 1287721"/>
                <a:gd name="connsiteX15" fmla="*/ 275565 w 530377"/>
                <a:gd name="connsiteY15" fmla="*/ 826685 h 1287721"/>
                <a:gd name="connsiteX16" fmla="*/ 264965 w 530377"/>
                <a:gd name="connsiteY16" fmla="*/ 816088 h 1287721"/>
                <a:gd name="connsiteX17" fmla="*/ 254365 w 530377"/>
                <a:gd name="connsiteY17" fmla="*/ 826685 h 1287721"/>
                <a:gd name="connsiteX18" fmla="*/ 254365 w 530377"/>
                <a:gd name="connsiteY18" fmla="*/ 1218832 h 1287721"/>
                <a:gd name="connsiteX19" fmla="*/ 185476 w 530377"/>
                <a:gd name="connsiteY19" fmla="*/ 1287721 h 1287721"/>
                <a:gd name="connsiteX20" fmla="*/ 116586 w 530377"/>
                <a:gd name="connsiteY20" fmla="*/ 1218832 h 1287721"/>
                <a:gd name="connsiteX21" fmla="*/ 116586 w 530377"/>
                <a:gd name="connsiteY21" fmla="*/ 450436 h 1287721"/>
                <a:gd name="connsiteX22" fmla="*/ 105986 w 530377"/>
                <a:gd name="connsiteY22" fmla="*/ 439839 h 1287721"/>
                <a:gd name="connsiteX23" fmla="*/ 95387 w 530377"/>
                <a:gd name="connsiteY23" fmla="*/ 450436 h 1287721"/>
                <a:gd name="connsiteX24" fmla="*/ 95387 w 530377"/>
                <a:gd name="connsiteY24" fmla="*/ 879678 h 1287721"/>
                <a:gd name="connsiteX25" fmla="*/ 47693 w 530377"/>
                <a:gd name="connsiteY25" fmla="*/ 927371 h 1287721"/>
                <a:gd name="connsiteX26" fmla="*/ 0 w 530377"/>
                <a:gd name="connsiteY26" fmla="*/ 879678 h 1287721"/>
                <a:gd name="connsiteX27" fmla="*/ 0 w 530377"/>
                <a:gd name="connsiteY27" fmla="*/ 402743 h 1287721"/>
                <a:gd name="connsiteX28" fmla="*/ 100686 w 530377"/>
                <a:gd name="connsiteY28" fmla="*/ 302057 h 1287721"/>
                <a:gd name="connsiteX29" fmla="*/ 270265 w 530377"/>
                <a:gd name="connsiteY29" fmla="*/ 0 h 1287721"/>
                <a:gd name="connsiteX30" fmla="*/ 408048 w 530377"/>
                <a:gd name="connsiteY30" fmla="*/ 137783 h 1287721"/>
                <a:gd name="connsiteX31" fmla="*/ 270265 w 530377"/>
                <a:gd name="connsiteY31" fmla="*/ 275563 h 1287721"/>
                <a:gd name="connsiteX32" fmla="*/ 132482 w 530377"/>
                <a:gd name="connsiteY32" fmla="*/ 137783 h 1287721"/>
                <a:gd name="connsiteX33" fmla="*/ 270265 w 530377"/>
                <a:gd name="connsiteY33" fmla="*/ 0 h 128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30377" h="1287721">
                  <a:moveTo>
                    <a:pt x="100686" y="302057"/>
                  </a:moveTo>
                  <a:lnTo>
                    <a:pt x="121883" y="302057"/>
                  </a:lnTo>
                  <a:lnTo>
                    <a:pt x="413344" y="302057"/>
                  </a:lnTo>
                  <a:lnTo>
                    <a:pt x="434544" y="302057"/>
                  </a:lnTo>
                  <a:cubicBezTo>
                    <a:pt x="492834" y="302057"/>
                    <a:pt x="535230" y="344450"/>
                    <a:pt x="529930" y="408043"/>
                  </a:cubicBezTo>
                  <a:lnTo>
                    <a:pt x="529930" y="884978"/>
                  </a:lnTo>
                  <a:cubicBezTo>
                    <a:pt x="529930" y="911474"/>
                    <a:pt x="508733" y="932671"/>
                    <a:pt x="482237" y="932671"/>
                  </a:cubicBezTo>
                  <a:cubicBezTo>
                    <a:pt x="455740" y="932671"/>
                    <a:pt x="434544" y="911474"/>
                    <a:pt x="434544" y="884978"/>
                  </a:cubicBezTo>
                  <a:lnTo>
                    <a:pt x="434544" y="455736"/>
                  </a:lnTo>
                  <a:cubicBezTo>
                    <a:pt x="434544" y="450436"/>
                    <a:pt x="429244" y="445139"/>
                    <a:pt x="423944" y="445139"/>
                  </a:cubicBezTo>
                  <a:cubicBezTo>
                    <a:pt x="418644" y="445139"/>
                    <a:pt x="413344" y="450436"/>
                    <a:pt x="413344" y="455736"/>
                  </a:cubicBezTo>
                  <a:lnTo>
                    <a:pt x="413344" y="747196"/>
                  </a:lnTo>
                  <a:lnTo>
                    <a:pt x="413344" y="1218832"/>
                  </a:lnTo>
                  <a:cubicBezTo>
                    <a:pt x="413344" y="1255928"/>
                    <a:pt x="381551" y="1287721"/>
                    <a:pt x="344454" y="1287721"/>
                  </a:cubicBezTo>
                  <a:cubicBezTo>
                    <a:pt x="307358" y="1287721"/>
                    <a:pt x="275565" y="1255928"/>
                    <a:pt x="275565" y="1218832"/>
                  </a:cubicBezTo>
                  <a:lnTo>
                    <a:pt x="275565" y="826685"/>
                  </a:lnTo>
                  <a:cubicBezTo>
                    <a:pt x="275565" y="821386"/>
                    <a:pt x="270265" y="816088"/>
                    <a:pt x="264965" y="816088"/>
                  </a:cubicBezTo>
                  <a:cubicBezTo>
                    <a:pt x="259665" y="816088"/>
                    <a:pt x="254365" y="821386"/>
                    <a:pt x="254365" y="826685"/>
                  </a:cubicBezTo>
                  <a:lnTo>
                    <a:pt x="254365" y="1218832"/>
                  </a:lnTo>
                  <a:cubicBezTo>
                    <a:pt x="254365" y="1255928"/>
                    <a:pt x="222572" y="1287721"/>
                    <a:pt x="185476" y="1287721"/>
                  </a:cubicBezTo>
                  <a:cubicBezTo>
                    <a:pt x="148379" y="1287721"/>
                    <a:pt x="116586" y="1255928"/>
                    <a:pt x="116586" y="1218832"/>
                  </a:cubicBezTo>
                  <a:lnTo>
                    <a:pt x="116586" y="450436"/>
                  </a:lnTo>
                  <a:cubicBezTo>
                    <a:pt x="116586" y="445139"/>
                    <a:pt x="111286" y="439839"/>
                    <a:pt x="105986" y="439839"/>
                  </a:cubicBezTo>
                  <a:cubicBezTo>
                    <a:pt x="100686" y="439839"/>
                    <a:pt x="95387" y="445139"/>
                    <a:pt x="95387" y="450436"/>
                  </a:cubicBezTo>
                  <a:lnTo>
                    <a:pt x="95387" y="879678"/>
                  </a:lnTo>
                  <a:cubicBezTo>
                    <a:pt x="95387" y="906175"/>
                    <a:pt x="74190" y="927371"/>
                    <a:pt x="47693" y="927371"/>
                  </a:cubicBezTo>
                  <a:cubicBezTo>
                    <a:pt x="21197" y="927371"/>
                    <a:pt x="0" y="906175"/>
                    <a:pt x="0" y="879678"/>
                  </a:cubicBezTo>
                  <a:lnTo>
                    <a:pt x="0" y="402743"/>
                  </a:lnTo>
                  <a:cubicBezTo>
                    <a:pt x="0" y="344450"/>
                    <a:pt x="47693" y="302057"/>
                    <a:pt x="100686" y="302057"/>
                  </a:cubicBezTo>
                  <a:close/>
                  <a:moveTo>
                    <a:pt x="270265" y="0"/>
                  </a:moveTo>
                  <a:cubicBezTo>
                    <a:pt x="344455" y="0"/>
                    <a:pt x="408048" y="58293"/>
                    <a:pt x="408048" y="137783"/>
                  </a:cubicBezTo>
                  <a:cubicBezTo>
                    <a:pt x="408048" y="211972"/>
                    <a:pt x="344455" y="275563"/>
                    <a:pt x="270265" y="275563"/>
                  </a:cubicBezTo>
                  <a:cubicBezTo>
                    <a:pt x="196075" y="275563"/>
                    <a:pt x="132482" y="211972"/>
                    <a:pt x="132482" y="137783"/>
                  </a:cubicBezTo>
                  <a:cubicBezTo>
                    <a:pt x="132482" y="63593"/>
                    <a:pt x="196075" y="0"/>
                    <a:pt x="270265" y="0"/>
                  </a:cubicBezTo>
                  <a:close/>
                </a:path>
              </a:pathLst>
            </a:custGeom>
            <a:solidFill>
              <a:srgbClr val="74B49A"/>
            </a:solidFill>
            <a:ln w="2026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IconShape1">
              <a:extLst>
                <a:ext uri="{FF2B5EF4-FFF2-40B4-BE49-F238E27FC236}">
                  <a16:creationId xmlns:a16="http://schemas.microsoft.com/office/drawing/2014/main" id="{16ACE3D0-ED47-489F-8F6B-484B01C11314}"/>
                </a:ext>
              </a:extLst>
            </p:cNvPr>
            <p:cNvSpPr/>
            <p:nvPr/>
          </p:nvSpPr>
          <p:spPr>
            <a:xfrm>
              <a:off x="7168457" y="3753679"/>
              <a:ext cx="471962" cy="1145895"/>
            </a:xfrm>
            <a:custGeom>
              <a:avLst/>
              <a:gdLst>
                <a:gd name="connsiteX0" fmla="*/ 100686 w 530376"/>
                <a:gd name="connsiteY0" fmla="*/ 302057 h 1287721"/>
                <a:gd name="connsiteX1" fmla="*/ 121883 w 530376"/>
                <a:gd name="connsiteY1" fmla="*/ 302057 h 1287721"/>
                <a:gd name="connsiteX2" fmla="*/ 413344 w 530376"/>
                <a:gd name="connsiteY2" fmla="*/ 302057 h 1287721"/>
                <a:gd name="connsiteX3" fmla="*/ 434541 w 530376"/>
                <a:gd name="connsiteY3" fmla="*/ 302057 h 1287721"/>
                <a:gd name="connsiteX4" fmla="*/ 529930 w 530376"/>
                <a:gd name="connsiteY4" fmla="*/ 408043 h 1287721"/>
                <a:gd name="connsiteX5" fmla="*/ 529930 w 530376"/>
                <a:gd name="connsiteY5" fmla="*/ 884978 h 1287721"/>
                <a:gd name="connsiteX6" fmla="*/ 482234 w 530376"/>
                <a:gd name="connsiteY6" fmla="*/ 932671 h 1287721"/>
                <a:gd name="connsiteX7" fmla="*/ 434541 w 530376"/>
                <a:gd name="connsiteY7" fmla="*/ 884978 h 1287721"/>
                <a:gd name="connsiteX8" fmla="*/ 434541 w 530376"/>
                <a:gd name="connsiteY8" fmla="*/ 455736 h 1287721"/>
                <a:gd name="connsiteX9" fmla="*/ 423944 w 530376"/>
                <a:gd name="connsiteY9" fmla="*/ 445139 h 1287721"/>
                <a:gd name="connsiteX10" fmla="*/ 413344 w 530376"/>
                <a:gd name="connsiteY10" fmla="*/ 455736 h 1287721"/>
                <a:gd name="connsiteX11" fmla="*/ 413344 w 530376"/>
                <a:gd name="connsiteY11" fmla="*/ 747196 h 1287721"/>
                <a:gd name="connsiteX12" fmla="*/ 413344 w 530376"/>
                <a:gd name="connsiteY12" fmla="*/ 1218832 h 1287721"/>
                <a:gd name="connsiteX13" fmla="*/ 344454 w 530376"/>
                <a:gd name="connsiteY13" fmla="*/ 1287721 h 1287721"/>
                <a:gd name="connsiteX14" fmla="*/ 275562 w 530376"/>
                <a:gd name="connsiteY14" fmla="*/ 1218832 h 1287721"/>
                <a:gd name="connsiteX15" fmla="*/ 275562 w 530376"/>
                <a:gd name="connsiteY15" fmla="*/ 826685 h 1287721"/>
                <a:gd name="connsiteX16" fmla="*/ 264965 w 530376"/>
                <a:gd name="connsiteY16" fmla="*/ 816088 h 1287721"/>
                <a:gd name="connsiteX17" fmla="*/ 254365 w 530376"/>
                <a:gd name="connsiteY17" fmla="*/ 826685 h 1287721"/>
                <a:gd name="connsiteX18" fmla="*/ 254365 w 530376"/>
                <a:gd name="connsiteY18" fmla="*/ 1218832 h 1287721"/>
                <a:gd name="connsiteX19" fmla="*/ 185476 w 530376"/>
                <a:gd name="connsiteY19" fmla="*/ 1287721 h 1287721"/>
                <a:gd name="connsiteX20" fmla="*/ 116586 w 530376"/>
                <a:gd name="connsiteY20" fmla="*/ 1218832 h 1287721"/>
                <a:gd name="connsiteX21" fmla="*/ 116586 w 530376"/>
                <a:gd name="connsiteY21" fmla="*/ 450436 h 1287721"/>
                <a:gd name="connsiteX22" fmla="*/ 105986 w 530376"/>
                <a:gd name="connsiteY22" fmla="*/ 439839 h 1287721"/>
                <a:gd name="connsiteX23" fmla="*/ 95387 w 530376"/>
                <a:gd name="connsiteY23" fmla="*/ 450436 h 1287721"/>
                <a:gd name="connsiteX24" fmla="*/ 95387 w 530376"/>
                <a:gd name="connsiteY24" fmla="*/ 879678 h 1287721"/>
                <a:gd name="connsiteX25" fmla="*/ 47693 w 530376"/>
                <a:gd name="connsiteY25" fmla="*/ 927371 h 1287721"/>
                <a:gd name="connsiteX26" fmla="*/ 0 w 530376"/>
                <a:gd name="connsiteY26" fmla="*/ 879678 h 1287721"/>
                <a:gd name="connsiteX27" fmla="*/ 0 w 530376"/>
                <a:gd name="connsiteY27" fmla="*/ 402743 h 1287721"/>
                <a:gd name="connsiteX28" fmla="*/ 100686 w 530376"/>
                <a:gd name="connsiteY28" fmla="*/ 302057 h 1287721"/>
                <a:gd name="connsiteX29" fmla="*/ 270265 w 530376"/>
                <a:gd name="connsiteY29" fmla="*/ 0 h 1287721"/>
                <a:gd name="connsiteX30" fmla="*/ 408045 w 530376"/>
                <a:gd name="connsiteY30" fmla="*/ 137783 h 1287721"/>
                <a:gd name="connsiteX31" fmla="*/ 270265 w 530376"/>
                <a:gd name="connsiteY31" fmla="*/ 275563 h 1287721"/>
                <a:gd name="connsiteX32" fmla="*/ 132482 w 530376"/>
                <a:gd name="connsiteY32" fmla="*/ 137783 h 1287721"/>
                <a:gd name="connsiteX33" fmla="*/ 270265 w 530376"/>
                <a:gd name="connsiteY33" fmla="*/ 0 h 128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30376" h="1287721">
                  <a:moveTo>
                    <a:pt x="100686" y="302057"/>
                  </a:moveTo>
                  <a:lnTo>
                    <a:pt x="121883" y="302057"/>
                  </a:lnTo>
                  <a:lnTo>
                    <a:pt x="413344" y="302057"/>
                  </a:lnTo>
                  <a:lnTo>
                    <a:pt x="434541" y="302057"/>
                  </a:lnTo>
                  <a:cubicBezTo>
                    <a:pt x="492834" y="302057"/>
                    <a:pt x="535227" y="344450"/>
                    <a:pt x="529930" y="408043"/>
                  </a:cubicBezTo>
                  <a:lnTo>
                    <a:pt x="529930" y="884978"/>
                  </a:lnTo>
                  <a:cubicBezTo>
                    <a:pt x="529930" y="911474"/>
                    <a:pt x="508731" y="932671"/>
                    <a:pt x="482234" y="932671"/>
                  </a:cubicBezTo>
                  <a:cubicBezTo>
                    <a:pt x="455738" y="932671"/>
                    <a:pt x="434541" y="911474"/>
                    <a:pt x="434541" y="884978"/>
                  </a:cubicBezTo>
                  <a:lnTo>
                    <a:pt x="434541" y="455736"/>
                  </a:lnTo>
                  <a:cubicBezTo>
                    <a:pt x="434541" y="450436"/>
                    <a:pt x="429241" y="445139"/>
                    <a:pt x="423944" y="445139"/>
                  </a:cubicBezTo>
                  <a:cubicBezTo>
                    <a:pt x="418644" y="445139"/>
                    <a:pt x="413344" y="450436"/>
                    <a:pt x="413344" y="455736"/>
                  </a:cubicBezTo>
                  <a:lnTo>
                    <a:pt x="413344" y="747196"/>
                  </a:lnTo>
                  <a:lnTo>
                    <a:pt x="413344" y="1218832"/>
                  </a:lnTo>
                  <a:cubicBezTo>
                    <a:pt x="413344" y="1255928"/>
                    <a:pt x="381548" y="1287721"/>
                    <a:pt x="344454" y="1287721"/>
                  </a:cubicBezTo>
                  <a:cubicBezTo>
                    <a:pt x="307358" y="1287721"/>
                    <a:pt x="275562" y="1255928"/>
                    <a:pt x="275562" y="1218832"/>
                  </a:cubicBezTo>
                  <a:lnTo>
                    <a:pt x="275562" y="826685"/>
                  </a:lnTo>
                  <a:cubicBezTo>
                    <a:pt x="275562" y="821386"/>
                    <a:pt x="270265" y="816088"/>
                    <a:pt x="264965" y="816088"/>
                  </a:cubicBezTo>
                  <a:cubicBezTo>
                    <a:pt x="259665" y="816088"/>
                    <a:pt x="254365" y="821386"/>
                    <a:pt x="254365" y="826685"/>
                  </a:cubicBezTo>
                  <a:lnTo>
                    <a:pt x="254365" y="1218832"/>
                  </a:lnTo>
                  <a:cubicBezTo>
                    <a:pt x="254365" y="1255928"/>
                    <a:pt x="222569" y="1287721"/>
                    <a:pt x="185476" y="1287721"/>
                  </a:cubicBezTo>
                  <a:cubicBezTo>
                    <a:pt x="148379" y="1287721"/>
                    <a:pt x="116586" y="1255928"/>
                    <a:pt x="116586" y="1218832"/>
                  </a:cubicBezTo>
                  <a:lnTo>
                    <a:pt x="116586" y="450436"/>
                  </a:lnTo>
                  <a:cubicBezTo>
                    <a:pt x="116586" y="445139"/>
                    <a:pt x="111286" y="439839"/>
                    <a:pt x="105986" y="439839"/>
                  </a:cubicBezTo>
                  <a:cubicBezTo>
                    <a:pt x="100686" y="439839"/>
                    <a:pt x="95387" y="445139"/>
                    <a:pt x="95387" y="450436"/>
                  </a:cubicBezTo>
                  <a:lnTo>
                    <a:pt x="95387" y="879678"/>
                  </a:lnTo>
                  <a:cubicBezTo>
                    <a:pt x="95387" y="906175"/>
                    <a:pt x="74190" y="927371"/>
                    <a:pt x="47693" y="927371"/>
                  </a:cubicBezTo>
                  <a:cubicBezTo>
                    <a:pt x="21197" y="927371"/>
                    <a:pt x="0" y="906175"/>
                    <a:pt x="0" y="879678"/>
                  </a:cubicBezTo>
                  <a:lnTo>
                    <a:pt x="0" y="402743"/>
                  </a:lnTo>
                  <a:cubicBezTo>
                    <a:pt x="0" y="344450"/>
                    <a:pt x="47693" y="302057"/>
                    <a:pt x="100686" y="302057"/>
                  </a:cubicBezTo>
                  <a:close/>
                  <a:moveTo>
                    <a:pt x="270265" y="0"/>
                  </a:moveTo>
                  <a:cubicBezTo>
                    <a:pt x="344455" y="0"/>
                    <a:pt x="408045" y="58293"/>
                    <a:pt x="408045" y="137783"/>
                  </a:cubicBezTo>
                  <a:cubicBezTo>
                    <a:pt x="408045" y="211972"/>
                    <a:pt x="344455" y="275563"/>
                    <a:pt x="270265" y="275563"/>
                  </a:cubicBezTo>
                  <a:cubicBezTo>
                    <a:pt x="196075" y="275563"/>
                    <a:pt x="132482" y="211972"/>
                    <a:pt x="132482" y="137783"/>
                  </a:cubicBezTo>
                  <a:cubicBezTo>
                    <a:pt x="132482" y="63593"/>
                    <a:pt x="196075" y="0"/>
                    <a:pt x="270265" y="0"/>
                  </a:cubicBezTo>
                  <a:close/>
                </a:path>
              </a:pathLst>
            </a:custGeom>
            <a:solidFill>
              <a:srgbClr val="A7D6C4"/>
            </a:solidFill>
            <a:ln w="2026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IconShape1">
              <a:extLst>
                <a:ext uri="{FF2B5EF4-FFF2-40B4-BE49-F238E27FC236}">
                  <a16:creationId xmlns:a16="http://schemas.microsoft.com/office/drawing/2014/main" id="{84DA6328-E2A8-4F48-B426-FBAEFF63D54E}"/>
                </a:ext>
              </a:extLst>
            </p:cNvPr>
            <p:cNvSpPr/>
            <p:nvPr/>
          </p:nvSpPr>
          <p:spPr>
            <a:xfrm>
              <a:off x="7734326" y="3753679"/>
              <a:ext cx="471566" cy="1145895"/>
            </a:xfrm>
            <a:custGeom>
              <a:avLst/>
              <a:gdLst>
                <a:gd name="connsiteX0" fmla="*/ 100686 w 529930"/>
                <a:gd name="connsiteY0" fmla="*/ 302057 h 1287721"/>
                <a:gd name="connsiteX1" fmla="*/ 121883 w 529930"/>
                <a:gd name="connsiteY1" fmla="*/ 302057 h 1287721"/>
                <a:gd name="connsiteX2" fmla="*/ 413344 w 529930"/>
                <a:gd name="connsiteY2" fmla="*/ 302057 h 1287721"/>
                <a:gd name="connsiteX3" fmla="*/ 434541 w 529930"/>
                <a:gd name="connsiteY3" fmla="*/ 302057 h 1287721"/>
                <a:gd name="connsiteX4" fmla="*/ 529930 w 529930"/>
                <a:gd name="connsiteY4" fmla="*/ 408043 h 1287721"/>
                <a:gd name="connsiteX5" fmla="*/ 529930 w 529930"/>
                <a:gd name="connsiteY5" fmla="*/ 884978 h 1287721"/>
                <a:gd name="connsiteX6" fmla="*/ 482234 w 529930"/>
                <a:gd name="connsiteY6" fmla="*/ 932671 h 1287721"/>
                <a:gd name="connsiteX7" fmla="*/ 434541 w 529930"/>
                <a:gd name="connsiteY7" fmla="*/ 884978 h 1287721"/>
                <a:gd name="connsiteX8" fmla="*/ 434541 w 529930"/>
                <a:gd name="connsiteY8" fmla="*/ 455736 h 1287721"/>
                <a:gd name="connsiteX9" fmla="*/ 423944 w 529930"/>
                <a:gd name="connsiteY9" fmla="*/ 445139 h 1287721"/>
                <a:gd name="connsiteX10" fmla="*/ 413344 w 529930"/>
                <a:gd name="connsiteY10" fmla="*/ 455736 h 1287721"/>
                <a:gd name="connsiteX11" fmla="*/ 413344 w 529930"/>
                <a:gd name="connsiteY11" fmla="*/ 747196 h 1287721"/>
                <a:gd name="connsiteX12" fmla="*/ 413344 w 529930"/>
                <a:gd name="connsiteY12" fmla="*/ 1218832 h 1287721"/>
                <a:gd name="connsiteX13" fmla="*/ 344454 w 529930"/>
                <a:gd name="connsiteY13" fmla="*/ 1287721 h 1287721"/>
                <a:gd name="connsiteX14" fmla="*/ 275562 w 529930"/>
                <a:gd name="connsiteY14" fmla="*/ 1218832 h 1287721"/>
                <a:gd name="connsiteX15" fmla="*/ 275562 w 529930"/>
                <a:gd name="connsiteY15" fmla="*/ 826685 h 1287721"/>
                <a:gd name="connsiteX16" fmla="*/ 264965 w 529930"/>
                <a:gd name="connsiteY16" fmla="*/ 816088 h 1287721"/>
                <a:gd name="connsiteX17" fmla="*/ 254365 w 529930"/>
                <a:gd name="connsiteY17" fmla="*/ 826685 h 1287721"/>
                <a:gd name="connsiteX18" fmla="*/ 254365 w 529930"/>
                <a:gd name="connsiteY18" fmla="*/ 1218832 h 1287721"/>
                <a:gd name="connsiteX19" fmla="*/ 185476 w 529930"/>
                <a:gd name="connsiteY19" fmla="*/ 1287721 h 1287721"/>
                <a:gd name="connsiteX20" fmla="*/ 116586 w 529930"/>
                <a:gd name="connsiteY20" fmla="*/ 1218832 h 1287721"/>
                <a:gd name="connsiteX21" fmla="*/ 116586 w 529930"/>
                <a:gd name="connsiteY21" fmla="*/ 450436 h 1287721"/>
                <a:gd name="connsiteX22" fmla="*/ 105986 w 529930"/>
                <a:gd name="connsiteY22" fmla="*/ 439839 h 1287721"/>
                <a:gd name="connsiteX23" fmla="*/ 95387 w 529930"/>
                <a:gd name="connsiteY23" fmla="*/ 450436 h 1287721"/>
                <a:gd name="connsiteX24" fmla="*/ 95387 w 529930"/>
                <a:gd name="connsiteY24" fmla="*/ 879678 h 1287721"/>
                <a:gd name="connsiteX25" fmla="*/ 47693 w 529930"/>
                <a:gd name="connsiteY25" fmla="*/ 927371 h 1287721"/>
                <a:gd name="connsiteX26" fmla="*/ 0 w 529930"/>
                <a:gd name="connsiteY26" fmla="*/ 879678 h 1287721"/>
                <a:gd name="connsiteX27" fmla="*/ 0 w 529930"/>
                <a:gd name="connsiteY27" fmla="*/ 402743 h 1287721"/>
                <a:gd name="connsiteX28" fmla="*/ 100686 w 529930"/>
                <a:gd name="connsiteY28" fmla="*/ 302057 h 1287721"/>
                <a:gd name="connsiteX29" fmla="*/ 264964 w 529930"/>
                <a:gd name="connsiteY29" fmla="*/ 0 h 1287721"/>
                <a:gd name="connsiteX30" fmla="*/ 402744 w 529930"/>
                <a:gd name="connsiteY30" fmla="*/ 137783 h 1287721"/>
                <a:gd name="connsiteX31" fmla="*/ 264964 w 529930"/>
                <a:gd name="connsiteY31" fmla="*/ 275563 h 1287721"/>
                <a:gd name="connsiteX32" fmla="*/ 127181 w 529930"/>
                <a:gd name="connsiteY32" fmla="*/ 137783 h 1287721"/>
                <a:gd name="connsiteX33" fmla="*/ 264964 w 529930"/>
                <a:gd name="connsiteY33" fmla="*/ 0 h 128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9930" h="1287721">
                  <a:moveTo>
                    <a:pt x="100686" y="302057"/>
                  </a:moveTo>
                  <a:lnTo>
                    <a:pt x="121883" y="302057"/>
                  </a:lnTo>
                  <a:lnTo>
                    <a:pt x="413344" y="302057"/>
                  </a:lnTo>
                  <a:lnTo>
                    <a:pt x="434541" y="302057"/>
                  </a:lnTo>
                  <a:cubicBezTo>
                    <a:pt x="487534" y="302057"/>
                    <a:pt x="529930" y="344450"/>
                    <a:pt x="529930" y="408043"/>
                  </a:cubicBezTo>
                  <a:lnTo>
                    <a:pt x="529930" y="884978"/>
                  </a:lnTo>
                  <a:cubicBezTo>
                    <a:pt x="529930" y="911474"/>
                    <a:pt x="508731" y="932671"/>
                    <a:pt x="482234" y="932671"/>
                  </a:cubicBezTo>
                  <a:cubicBezTo>
                    <a:pt x="455738" y="932671"/>
                    <a:pt x="434541" y="911474"/>
                    <a:pt x="434541" y="884978"/>
                  </a:cubicBezTo>
                  <a:lnTo>
                    <a:pt x="434541" y="455736"/>
                  </a:lnTo>
                  <a:cubicBezTo>
                    <a:pt x="434541" y="450436"/>
                    <a:pt x="429241" y="445139"/>
                    <a:pt x="423944" y="445139"/>
                  </a:cubicBezTo>
                  <a:cubicBezTo>
                    <a:pt x="418644" y="445139"/>
                    <a:pt x="413344" y="450436"/>
                    <a:pt x="413344" y="455736"/>
                  </a:cubicBezTo>
                  <a:lnTo>
                    <a:pt x="413344" y="747196"/>
                  </a:lnTo>
                  <a:lnTo>
                    <a:pt x="413344" y="1218832"/>
                  </a:lnTo>
                  <a:cubicBezTo>
                    <a:pt x="413344" y="1255928"/>
                    <a:pt x="381548" y="1287721"/>
                    <a:pt x="344454" y="1287721"/>
                  </a:cubicBezTo>
                  <a:cubicBezTo>
                    <a:pt x="307358" y="1287721"/>
                    <a:pt x="275562" y="1255928"/>
                    <a:pt x="275562" y="1218832"/>
                  </a:cubicBezTo>
                  <a:lnTo>
                    <a:pt x="275562" y="826685"/>
                  </a:lnTo>
                  <a:cubicBezTo>
                    <a:pt x="275562" y="821386"/>
                    <a:pt x="270265" y="816088"/>
                    <a:pt x="264965" y="816088"/>
                  </a:cubicBezTo>
                  <a:cubicBezTo>
                    <a:pt x="259665" y="816088"/>
                    <a:pt x="254365" y="821386"/>
                    <a:pt x="254365" y="826685"/>
                  </a:cubicBezTo>
                  <a:lnTo>
                    <a:pt x="254365" y="1218832"/>
                  </a:lnTo>
                  <a:cubicBezTo>
                    <a:pt x="254365" y="1255928"/>
                    <a:pt x="222569" y="1287721"/>
                    <a:pt x="185476" y="1287721"/>
                  </a:cubicBezTo>
                  <a:cubicBezTo>
                    <a:pt x="148379" y="1287721"/>
                    <a:pt x="116586" y="1255928"/>
                    <a:pt x="116586" y="1218832"/>
                  </a:cubicBezTo>
                  <a:lnTo>
                    <a:pt x="116586" y="450436"/>
                  </a:lnTo>
                  <a:cubicBezTo>
                    <a:pt x="116586" y="445139"/>
                    <a:pt x="111286" y="439839"/>
                    <a:pt x="105986" y="439839"/>
                  </a:cubicBezTo>
                  <a:cubicBezTo>
                    <a:pt x="100686" y="439839"/>
                    <a:pt x="95387" y="445139"/>
                    <a:pt x="95387" y="450436"/>
                  </a:cubicBezTo>
                  <a:lnTo>
                    <a:pt x="95387" y="879678"/>
                  </a:lnTo>
                  <a:cubicBezTo>
                    <a:pt x="95387" y="906175"/>
                    <a:pt x="74190" y="927371"/>
                    <a:pt x="47693" y="927371"/>
                  </a:cubicBezTo>
                  <a:cubicBezTo>
                    <a:pt x="21197" y="927371"/>
                    <a:pt x="0" y="906175"/>
                    <a:pt x="0" y="879678"/>
                  </a:cubicBezTo>
                  <a:lnTo>
                    <a:pt x="0" y="402743"/>
                  </a:lnTo>
                  <a:cubicBezTo>
                    <a:pt x="0" y="344450"/>
                    <a:pt x="47693" y="302057"/>
                    <a:pt x="100686" y="302057"/>
                  </a:cubicBezTo>
                  <a:close/>
                  <a:moveTo>
                    <a:pt x="264964" y="0"/>
                  </a:moveTo>
                  <a:cubicBezTo>
                    <a:pt x="344454" y="0"/>
                    <a:pt x="402744" y="58293"/>
                    <a:pt x="402744" y="137783"/>
                  </a:cubicBezTo>
                  <a:cubicBezTo>
                    <a:pt x="402744" y="211972"/>
                    <a:pt x="339154" y="275563"/>
                    <a:pt x="264964" y="275563"/>
                  </a:cubicBezTo>
                  <a:cubicBezTo>
                    <a:pt x="190774" y="275563"/>
                    <a:pt x="127181" y="211972"/>
                    <a:pt x="127181" y="137783"/>
                  </a:cubicBezTo>
                  <a:cubicBezTo>
                    <a:pt x="127181" y="63593"/>
                    <a:pt x="190774" y="0"/>
                    <a:pt x="264964" y="0"/>
                  </a:cubicBezTo>
                  <a:close/>
                </a:path>
              </a:pathLst>
            </a:custGeom>
            <a:solidFill>
              <a:srgbClr val="A7D6C4"/>
            </a:solidFill>
            <a:ln w="2026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IconShape1">
              <a:extLst>
                <a:ext uri="{FF2B5EF4-FFF2-40B4-BE49-F238E27FC236}">
                  <a16:creationId xmlns:a16="http://schemas.microsoft.com/office/drawing/2014/main" id="{83BB9DC9-EFA3-4902-8E12-76E857AFFC05}"/>
                </a:ext>
              </a:extLst>
            </p:cNvPr>
            <p:cNvSpPr/>
            <p:nvPr/>
          </p:nvSpPr>
          <p:spPr>
            <a:xfrm>
              <a:off x="8299801" y="3753679"/>
              <a:ext cx="471566" cy="1145895"/>
            </a:xfrm>
            <a:custGeom>
              <a:avLst/>
              <a:gdLst>
                <a:gd name="connsiteX0" fmla="*/ 100686 w 529930"/>
                <a:gd name="connsiteY0" fmla="*/ 302057 h 1287721"/>
                <a:gd name="connsiteX1" fmla="*/ 121883 w 529930"/>
                <a:gd name="connsiteY1" fmla="*/ 302057 h 1287721"/>
                <a:gd name="connsiteX2" fmla="*/ 413344 w 529930"/>
                <a:gd name="connsiteY2" fmla="*/ 302057 h 1287721"/>
                <a:gd name="connsiteX3" fmla="*/ 434541 w 529930"/>
                <a:gd name="connsiteY3" fmla="*/ 302057 h 1287721"/>
                <a:gd name="connsiteX4" fmla="*/ 529930 w 529930"/>
                <a:gd name="connsiteY4" fmla="*/ 408043 h 1287721"/>
                <a:gd name="connsiteX5" fmla="*/ 529930 w 529930"/>
                <a:gd name="connsiteY5" fmla="*/ 884978 h 1287721"/>
                <a:gd name="connsiteX6" fmla="*/ 482234 w 529930"/>
                <a:gd name="connsiteY6" fmla="*/ 932671 h 1287721"/>
                <a:gd name="connsiteX7" fmla="*/ 434541 w 529930"/>
                <a:gd name="connsiteY7" fmla="*/ 884978 h 1287721"/>
                <a:gd name="connsiteX8" fmla="*/ 434541 w 529930"/>
                <a:gd name="connsiteY8" fmla="*/ 455736 h 1287721"/>
                <a:gd name="connsiteX9" fmla="*/ 423944 w 529930"/>
                <a:gd name="connsiteY9" fmla="*/ 445139 h 1287721"/>
                <a:gd name="connsiteX10" fmla="*/ 413344 w 529930"/>
                <a:gd name="connsiteY10" fmla="*/ 455736 h 1287721"/>
                <a:gd name="connsiteX11" fmla="*/ 413344 w 529930"/>
                <a:gd name="connsiteY11" fmla="*/ 747196 h 1287721"/>
                <a:gd name="connsiteX12" fmla="*/ 413344 w 529930"/>
                <a:gd name="connsiteY12" fmla="*/ 1218832 h 1287721"/>
                <a:gd name="connsiteX13" fmla="*/ 344454 w 529930"/>
                <a:gd name="connsiteY13" fmla="*/ 1287721 h 1287721"/>
                <a:gd name="connsiteX14" fmla="*/ 275562 w 529930"/>
                <a:gd name="connsiteY14" fmla="*/ 1218832 h 1287721"/>
                <a:gd name="connsiteX15" fmla="*/ 275562 w 529930"/>
                <a:gd name="connsiteY15" fmla="*/ 826685 h 1287721"/>
                <a:gd name="connsiteX16" fmla="*/ 264965 w 529930"/>
                <a:gd name="connsiteY16" fmla="*/ 816088 h 1287721"/>
                <a:gd name="connsiteX17" fmla="*/ 254365 w 529930"/>
                <a:gd name="connsiteY17" fmla="*/ 826685 h 1287721"/>
                <a:gd name="connsiteX18" fmla="*/ 254365 w 529930"/>
                <a:gd name="connsiteY18" fmla="*/ 1218832 h 1287721"/>
                <a:gd name="connsiteX19" fmla="*/ 185476 w 529930"/>
                <a:gd name="connsiteY19" fmla="*/ 1287721 h 1287721"/>
                <a:gd name="connsiteX20" fmla="*/ 116586 w 529930"/>
                <a:gd name="connsiteY20" fmla="*/ 1218832 h 1287721"/>
                <a:gd name="connsiteX21" fmla="*/ 116586 w 529930"/>
                <a:gd name="connsiteY21" fmla="*/ 450436 h 1287721"/>
                <a:gd name="connsiteX22" fmla="*/ 105986 w 529930"/>
                <a:gd name="connsiteY22" fmla="*/ 439839 h 1287721"/>
                <a:gd name="connsiteX23" fmla="*/ 95387 w 529930"/>
                <a:gd name="connsiteY23" fmla="*/ 450436 h 1287721"/>
                <a:gd name="connsiteX24" fmla="*/ 95387 w 529930"/>
                <a:gd name="connsiteY24" fmla="*/ 879678 h 1287721"/>
                <a:gd name="connsiteX25" fmla="*/ 47693 w 529930"/>
                <a:gd name="connsiteY25" fmla="*/ 927371 h 1287721"/>
                <a:gd name="connsiteX26" fmla="*/ 0 w 529930"/>
                <a:gd name="connsiteY26" fmla="*/ 879678 h 1287721"/>
                <a:gd name="connsiteX27" fmla="*/ 0 w 529930"/>
                <a:gd name="connsiteY27" fmla="*/ 402743 h 1287721"/>
                <a:gd name="connsiteX28" fmla="*/ 100686 w 529930"/>
                <a:gd name="connsiteY28" fmla="*/ 302057 h 1287721"/>
                <a:gd name="connsiteX29" fmla="*/ 264964 w 529930"/>
                <a:gd name="connsiteY29" fmla="*/ 0 h 1287721"/>
                <a:gd name="connsiteX30" fmla="*/ 402744 w 529930"/>
                <a:gd name="connsiteY30" fmla="*/ 137783 h 1287721"/>
                <a:gd name="connsiteX31" fmla="*/ 264964 w 529930"/>
                <a:gd name="connsiteY31" fmla="*/ 275563 h 1287721"/>
                <a:gd name="connsiteX32" fmla="*/ 127181 w 529930"/>
                <a:gd name="connsiteY32" fmla="*/ 137783 h 1287721"/>
                <a:gd name="connsiteX33" fmla="*/ 264964 w 529930"/>
                <a:gd name="connsiteY33" fmla="*/ 0 h 128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9930" h="1287721">
                  <a:moveTo>
                    <a:pt x="100686" y="302057"/>
                  </a:moveTo>
                  <a:lnTo>
                    <a:pt x="121883" y="302057"/>
                  </a:lnTo>
                  <a:lnTo>
                    <a:pt x="413344" y="302057"/>
                  </a:lnTo>
                  <a:lnTo>
                    <a:pt x="434541" y="302057"/>
                  </a:lnTo>
                  <a:cubicBezTo>
                    <a:pt x="487534" y="302057"/>
                    <a:pt x="529930" y="344450"/>
                    <a:pt x="529930" y="408043"/>
                  </a:cubicBezTo>
                  <a:lnTo>
                    <a:pt x="529930" y="884978"/>
                  </a:lnTo>
                  <a:cubicBezTo>
                    <a:pt x="529930" y="911474"/>
                    <a:pt x="508731" y="932671"/>
                    <a:pt x="482234" y="932671"/>
                  </a:cubicBezTo>
                  <a:cubicBezTo>
                    <a:pt x="455738" y="932671"/>
                    <a:pt x="434541" y="911474"/>
                    <a:pt x="434541" y="884978"/>
                  </a:cubicBezTo>
                  <a:lnTo>
                    <a:pt x="434541" y="455736"/>
                  </a:lnTo>
                  <a:cubicBezTo>
                    <a:pt x="434541" y="450436"/>
                    <a:pt x="429241" y="445139"/>
                    <a:pt x="423944" y="445139"/>
                  </a:cubicBezTo>
                  <a:cubicBezTo>
                    <a:pt x="418644" y="445139"/>
                    <a:pt x="413344" y="450436"/>
                    <a:pt x="413344" y="455736"/>
                  </a:cubicBezTo>
                  <a:lnTo>
                    <a:pt x="413344" y="747196"/>
                  </a:lnTo>
                  <a:lnTo>
                    <a:pt x="413344" y="1218832"/>
                  </a:lnTo>
                  <a:cubicBezTo>
                    <a:pt x="413344" y="1255928"/>
                    <a:pt x="381548" y="1287721"/>
                    <a:pt x="344454" y="1287721"/>
                  </a:cubicBezTo>
                  <a:cubicBezTo>
                    <a:pt x="307358" y="1287721"/>
                    <a:pt x="275562" y="1255928"/>
                    <a:pt x="275562" y="1218832"/>
                  </a:cubicBezTo>
                  <a:lnTo>
                    <a:pt x="275562" y="826685"/>
                  </a:lnTo>
                  <a:cubicBezTo>
                    <a:pt x="275562" y="821386"/>
                    <a:pt x="270265" y="816088"/>
                    <a:pt x="264965" y="816088"/>
                  </a:cubicBezTo>
                  <a:cubicBezTo>
                    <a:pt x="259665" y="816088"/>
                    <a:pt x="254365" y="821386"/>
                    <a:pt x="254365" y="826685"/>
                  </a:cubicBezTo>
                  <a:lnTo>
                    <a:pt x="254365" y="1218832"/>
                  </a:lnTo>
                  <a:cubicBezTo>
                    <a:pt x="254365" y="1255928"/>
                    <a:pt x="222569" y="1287721"/>
                    <a:pt x="185476" y="1287721"/>
                  </a:cubicBezTo>
                  <a:cubicBezTo>
                    <a:pt x="148379" y="1287721"/>
                    <a:pt x="116586" y="1255928"/>
                    <a:pt x="116586" y="1218832"/>
                  </a:cubicBezTo>
                  <a:lnTo>
                    <a:pt x="116586" y="450436"/>
                  </a:lnTo>
                  <a:cubicBezTo>
                    <a:pt x="116586" y="445139"/>
                    <a:pt x="111286" y="439839"/>
                    <a:pt x="105986" y="439839"/>
                  </a:cubicBezTo>
                  <a:cubicBezTo>
                    <a:pt x="100686" y="439839"/>
                    <a:pt x="95387" y="445139"/>
                    <a:pt x="95387" y="450436"/>
                  </a:cubicBezTo>
                  <a:lnTo>
                    <a:pt x="95387" y="879678"/>
                  </a:lnTo>
                  <a:cubicBezTo>
                    <a:pt x="95387" y="906175"/>
                    <a:pt x="74190" y="927371"/>
                    <a:pt x="47693" y="927371"/>
                  </a:cubicBezTo>
                  <a:cubicBezTo>
                    <a:pt x="21197" y="927371"/>
                    <a:pt x="0" y="906175"/>
                    <a:pt x="0" y="879678"/>
                  </a:cubicBezTo>
                  <a:lnTo>
                    <a:pt x="0" y="402743"/>
                  </a:lnTo>
                  <a:cubicBezTo>
                    <a:pt x="0" y="344450"/>
                    <a:pt x="47693" y="302057"/>
                    <a:pt x="100686" y="302057"/>
                  </a:cubicBezTo>
                  <a:close/>
                  <a:moveTo>
                    <a:pt x="264964" y="0"/>
                  </a:moveTo>
                  <a:cubicBezTo>
                    <a:pt x="344454" y="0"/>
                    <a:pt x="402744" y="58293"/>
                    <a:pt x="402744" y="137783"/>
                  </a:cubicBezTo>
                  <a:cubicBezTo>
                    <a:pt x="402744" y="211972"/>
                    <a:pt x="339154" y="275563"/>
                    <a:pt x="264964" y="275563"/>
                  </a:cubicBezTo>
                  <a:cubicBezTo>
                    <a:pt x="190774" y="275563"/>
                    <a:pt x="127181" y="211972"/>
                    <a:pt x="127181" y="137783"/>
                  </a:cubicBezTo>
                  <a:cubicBezTo>
                    <a:pt x="127181" y="63593"/>
                    <a:pt x="190774" y="0"/>
                    <a:pt x="264964" y="0"/>
                  </a:cubicBezTo>
                  <a:close/>
                </a:path>
              </a:pathLst>
            </a:custGeom>
            <a:solidFill>
              <a:srgbClr val="A7D6C4"/>
            </a:solidFill>
            <a:ln w="2026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6BA56AED-815A-4E46-AD6B-2880D87795A2}"/>
              </a:ext>
            </a:extLst>
          </p:cNvPr>
          <p:cNvSpPr/>
          <p:nvPr/>
        </p:nvSpPr>
        <p:spPr>
          <a:xfrm>
            <a:off x="1279046" y="2079321"/>
            <a:ext cx="4983968" cy="2739601"/>
          </a:xfrm>
          <a:prstGeom prst="rect">
            <a:avLst/>
          </a:prstGeom>
          <a:noFill/>
          <a:ln w="38100">
            <a:solidFill>
              <a:srgbClr val="6EC0A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9046" y="2079321"/>
            <a:ext cx="4983968" cy="267624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椭圆 19">
            <a:extLst>
              <a:ext uri="{FF2B5EF4-FFF2-40B4-BE49-F238E27FC236}">
                <a16:creationId xmlns:a16="http://schemas.microsoft.com/office/drawing/2014/main" id="{C3461EA5-77CF-4D65-ABD8-6F7F861144D4}"/>
              </a:ext>
            </a:extLst>
          </p:cNvPr>
          <p:cNvSpPr/>
          <p:nvPr/>
        </p:nvSpPr>
        <p:spPr>
          <a:xfrm flipH="1">
            <a:off x="6727849" y="1942028"/>
            <a:ext cx="4029015" cy="401398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50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 animBg="1"/>
      <p:bldP spid="2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54880120-3F84-4E1C-9CCD-419800E6AFC2}"/>
              </a:ext>
            </a:extLst>
          </p:cNvPr>
          <p:cNvSpPr/>
          <p:nvPr/>
        </p:nvSpPr>
        <p:spPr>
          <a:xfrm>
            <a:off x="348001" y="540561"/>
            <a:ext cx="11379532" cy="6045200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A08BCD0-80EE-47C7-8C48-0966FFA2C3E8}"/>
              </a:ext>
            </a:extLst>
          </p:cNvPr>
          <p:cNvGrpSpPr/>
          <p:nvPr/>
        </p:nvGrpSpPr>
        <p:grpSpPr>
          <a:xfrm>
            <a:off x="406233" y="815788"/>
            <a:ext cx="3941480" cy="959224"/>
            <a:chOff x="406233" y="815788"/>
            <a:chExt cx="3941480" cy="959224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5E410BE-B512-456F-B9CE-FDE868E18CDC}"/>
                </a:ext>
              </a:extLst>
            </p:cNvPr>
            <p:cNvSpPr/>
            <p:nvPr/>
          </p:nvSpPr>
          <p:spPr>
            <a:xfrm>
              <a:off x="406233" y="815788"/>
              <a:ext cx="3699601" cy="959224"/>
            </a:xfrm>
            <a:prstGeom prst="rect">
              <a:avLst/>
            </a:prstGeom>
            <a:solidFill>
              <a:srgbClr val="6EC0A3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VĨNH LONG</a:t>
              </a:r>
              <a:endParaRPr lang="zh-CN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BEC7280-146F-4678-A010-9E42B6D20AEE}"/>
                </a:ext>
              </a:extLst>
            </p:cNvPr>
            <p:cNvSpPr/>
            <p:nvPr/>
          </p:nvSpPr>
          <p:spPr>
            <a:xfrm>
              <a:off x="4207431" y="815788"/>
              <a:ext cx="140282" cy="959224"/>
            </a:xfrm>
            <a:prstGeom prst="rect">
              <a:avLst/>
            </a:prstGeom>
            <a:solidFill>
              <a:srgbClr val="6EC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任意多边形 17">
            <a:extLst>
              <a:ext uri="{FF2B5EF4-FFF2-40B4-BE49-F238E27FC236}">
                <a16:creationId xmlns:a16="http://schemas.microsoft.com/office/drawing/2014/main" id="{1FB71480-FC9F-44DB-B5B4-D0E053BD77B8}"/>
              </a:ext>
            </a:extLst>
          </p:cNvPr>
          <p:cNvSpPr/>
          <p:nvPr/>
        </p:nvSpPr>
        <p:spPr>
          <a:xfrm flipH="1">
            <a:off x="7487331" y="1775012"/>
            <a:ext cx="3385471" cy="4348020"/>
          </a:xfrm>
          <a:custGeom>
            <a:avLst/>
            <a:gdLst>
              <a:gd name="connsiteX0" fmla="*/ 2293059 w 3570860"/>
              <a:gd name="connsiteY0" fmla="*/ 0 h 4586118"/>
              <a:gd name="connsiteX1" fmla="*/ 3386067 w 3570860"/>
              <a:gd name="connsiteY1" fmla="*/ 276760 h 4586118"/>
              <a:gd name="connsiteX2" fmla="*/ 3570859 w 3570860"/>
              <a:gd name="connsiteY2" fmla="*/ 389023 h 4586118"/>
              <a:gd name="connsiteX3" fmla="*/ 3546682 w 3570860"/>
              <a:gd name="connsiteY3" fmla="*/ 389023 h 4586118"/>
              <a:gd name="connsiteX4" fmla="*/ 3380078 w 3570860"/>
              <a:gd name="connsiteY4" fmla="*/ 287809 h 4586118"/>
              <a:gd name="connsiteX5" fmla="*/ 2293059 w 3570860"/>
              <a:gd name="connsiteY5" fmla="*/ 12566 h 4586118"/>
              <a:gd name="connsiteX6" fmla="*/ 12566 w 3570860"/>
              <a:gd name="connsiteY6" fmla="*/ 2293059 h 4586118"/>
              <a:gd name="connsiteX7" fmla="*/ 2293059 w 3570860"/>
              <a:gd name="connsiteY7" fmla="*/ 4573552 h 4586118"/>
              <a:gd name="connsiteX8" fmla="*/ 3380078 w 3570860"/>
              <a:gd name="connsiteY8" fmla="*/ 4298309 h 4586118"/>
              <a:gd name="connsiteX9" fmla="*/ 3546684 w 3570860"/>
              <a:gd name="connsiteY9" fmla="*/ 4197094 h 4586118"/>
              <a:gd name="connsiteX10" fmla="*/ 3570860 w 3570860"/>
              <a:gd name="connsiteY10" fmla="*/ 4197094 h 4586118"/>
              <a:gd name="connsiteX11" fmla="*/ 3386067 w 3570860"/>
              <a:gd name="connsiteY11" fmla="*/ 4309358 h 4586118"/>
              <a:gd name="connsiteX12" fmla="*/ 2293059 w 3570860"/>
              <a:gd name="connsiteY12" fmla="*/ 4586118 h 4586118"/>
              <a:gd name="connsiteX13" fmla="*/ 0 w 3570860"/>
              <a:gd name="connsiteY13" fmla="*/ 2293059 h 4586118"/>
              <a:gd name="connsiteX14" fmla="*/ 2293059 w 3570860"/>
              <a:gd name="connsiteY14" fmla="*/ 0 h 458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70860" h="4586118">
                <a:moveTo>
                  <a:pt x="2293059" y="0"/>
                </a:moveTo>
                <a:cubicBezTo>
                  <a:pt x="2688816" y="0"/>
                  <a:pt x="3061156" y="100258"/>
                  <a:pt x="3386067" y="276760"/>
                </a:cubicBezTo>
                <a:lnTo>
                  <a:pt x="3570859" y="389023"/>
                </a:lnTo>
                <a:lnTo>
                  <a:pt x="3546682" y="389023"/>
                </a:lnTo>
                <a:lnTo>
                  <a:pt x="3380078" y="287809"/>
                </a:lnTo>
                <a:cubicBezTo>
                  <a:pt x="3056947" y="112274"/>
                  <a:pt x="2686647" y="12566"/>
                  <a:pt x="2293059" y="12566"/>
                </a:cubicBezTo>
                <a:cubicBezTo>
                  <a:pt x="1033577" y="12566"/>
                  <a:pt x="12566" y="1033577"/>
                  <a:pt x="12566" y="2293059"/>
                </a:cubicBezTo>
                <a:cubicBezTo>
                  <a:pt x="12566" y="3552541"/>
                  <a:pt x="1033577" y="4573552"/>
                  <a:pt x="2293059" y="4573552"/>
                </a:cubicBezTo>
                <a:cubicBezTo>
                  <a:pt x="2686647" y="4573552"/>
                  <a:pt x="3056947" y="4473844"/>
                  <a:pt x="3380078" y="4298309"/>
                </a:cubicBezTo>
                <a:lnTo>
                  <a:pt x="3546684" y="4197094"/>
                </a:lnTo>
                <a:lnTo>
                  <a:pt x="3570860" y="4197094"/>
                </a:lnTo>
                <a:lnTo>
                  <a:pt x="3386067" y="4309358"/>
                </a:lnTo>
                <a:cubicBezTo>
                  <a:pt x="3061156" y="4485861"/>
                  <a:pt x="2688816" y="4586118"/>
                  <a:pt x="2293059" y="4586118"/>
                </a:cubicBezTo>
                <a:cubicBezTo>
                  <a:pt x="1026637" y="4586118"/>
                  <a:pt x="0" y="3559481"/>
                  <a:pt x="0" y="2293059"/>
                </a:cubicBezTo>
                <a:cubicBezTo>
                  <a:pt x="0" y="1026637"/>
                  <a:pt x="1026637" y="0"/>
                  <a:pt x="2293059" y="0"/>
                </a:cubicBezTo>
                <a:close/>
              </a:path>
            </a:pathLst>
          </a:custGeom>
          <a:solidFill>
            <a:srgbClr val="6EC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AD9FA9B-61EB-4875-BE1E-FA9AE523A729}"/>
              </a:ext>
            </a:extLst>
          </p:cNvPr>
          <p:cNvGrpSpPr/>
          <p:nvPr/>
        </p:nvGrpSpPr>
        <p:grpSpPr>
          <a:xfrm>
            <a:off x="7647137" y="1942028"/>
            <a:ext cx="3302514" cy="3595707"/>
            <a:chOff x="7647137" y="1942028"/>
            <a:chExt cx="3302514" cy="3595707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6442AC05-009F-43BF-9340-68C3466B929A}"/>
                </a:ext>
              </a:extLst>
            </p:cNvPr>
            <p:cNvSpPr/>
            <p:nvPr/>
          </p:nvSpPr>
          <p:spPr>
            <a:xfrm flipH="1">
              <a:off x="10461921" y="1942028"/>
              <a:ext cx="487730" cy="487730"/>
            </a:xfrm>
            <a:prstGeom prst="ellipse">
              <a:avLst/>
            </a:prstGeom>
            <a:solidFill>
              <a:srgbClr val="6EC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837AF45D-A279-465F-9B49-867EA60C3E01}"/>
                </a:ext>
              </a:extLst>
            </p:cNvPr>
            <p:cNvSpPr/>
            <p:nvPr/>
          </p:nvSpPr>
          <p:spPr>
            <a:xfrm flipH="1">
              <a:off x="7647137" y="5364156"/>
              <a:ext cx="173579" cy="173579"/>
            </a:xfrm>
            <a:prstGeom prst="ellipse">
              <a:avLst/>
            </a:prstGeom>
            <a:solidFill>
              <a:srgbClr val="6EC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9" name="d8d8b2c3-c02c-4b92-a5bc-266d8d6b9fd3" descr="+AcAAB+LCAAAAAAABAC1VMFugkAQ/ZdtezMGsFr1pqU0PbQ20fTSeNjCiNsui1mWRGP89w4rlAXRaNqGC7ydN7x5M7Nbcs0CMiQ2aZFrtVkBvk8jKpXLaChp9BwHwPHsVcYrkIpBQobv25zkGKQ3ylPIozaIPzPBojTSMBlabQshujYg29KgCz6LKHdZyBTmRuQpeQXpg1B5oJIptEj+0dWkRxmnK/ypRXatQkzHEHMf81gaYnJyEXprhE4WC+bDbAkRaBYezZhQIxFMlzQopI8lC5dKQJLkwOTjE3xl0IZdJOqUOjxNlpj8yvMc1xmMbNTZKLp7vujeL0X3LxDteu6D1zsm+s6cFSWZCA9VE6t9Q5rpfYM+jmMOVBzy901vog8M+pMfN3BFynmFO8fimAhQqDm9tmVkepQ0YDhzeZyeeJxLual2JeuGhIUeN3RnCiggOBHVzaIacEfjFBcMFMhEn9SUGKdFk4jHeLaMIxHyosnY8BW8YGRWmjZEIzaZ7w63tvx5pY6K3D8Nm5d9s+36rJteN/vb7NDe7BP2+NntgTuSgMonu1iEHzBbB3NlyoMDT/VUjan/dcLSzlETOlUTnH83YQZrda4J1mUm6NR/YIJ5VWc5Sw9q10npxN3li6QLSCoWXV6Tc3TUnWpNt7Vr6WRfB79QfdaKD0yl9Y85Pt/CmQ2o+AcAAA==">
            <a:extLst>
              <a:ext uri="{FF2B5EF4-FFF2-40B4-BE49-F238E27FC236}">
                <a16:creationId xmlns:a16="http://schemas.microsoft.com/office/drawing/2014/main" id="{9EB03065-CBDB-4531-A9A0-0852449DE565}"/>
              </a:ext>
            </a:extLst>
          </p:cNvPr>
          <p:cNvGrpSpPr>
            <a:grpSpLocks noChangeAspect="1"/>
          </p:cNvGrpSpPr>
          <p:nvPr/>
        </p:nvGrpSpPr>
        <p:grpSpPr>
          <a:xfrm>
            <a:off x="1839529" y="5160050"/>
            <a:ext cx="3863002" cy="1145895"/>
            <a:chOff x="5484979" y="3753679"/>
            <a:chExt cx="3286388" cy="1145895"/>
          </a:xfrm>
        </p:grpSpPr>
        <p:sp>
          <p:nvSpPr>
            <p:cNvPr id="240" name="IconShape1">
              <a:extLst>
                <a:ext uri="{FF2B5EF4-FFF2-40B4-BE49-F238E27FC236}">
                  <a16:creationId xmlns:a16="http://schemas.microsoft.com/office/drawing/2014/main" id="{F3A612A7-0858-4CFE-A0AE-C2A440B57458}"/>
                </a:ext>
              </a:extLst>
            </p:cNvPr>
            <p:cNvSpPr/>
            <p:nvPr/>
          </p:nvSpPr>
          <p:spPr>
            <a:xfrm>
              <a:off x="5484979" y="3753679"/>
              <a:ext cx="471566" cy="1145895"/>
            </a:xfrm>
            <a:custGeom>
              <a:avLst/>
              <a:gdLst>
                <a:gd name="connsiteX0" fmla="*/ 100686 w 529930"/>
                <a:gd name="connsiteY0" fmla="*/ 302057 h 1287721"/>
                <a:gd name="connsiteX1" fmla="*/ 121883 w 529930"/>
                <a:gd name="connsiteY1" fmla="*/ 302057 h 1287721"/>
                <a:gd name="connsiteX2" fmla="*/ 413344 w 529930"/>
                <a:gd name="connsiteY2" fmla="*/ 302057 h 1287721"/>
                <a:gd name="connsiteX3" fmla="*/ 434544 w 529930"/>
                <a:gd name="connsiteY3" fmla="*/ 302057 h 1287721"/>
                <a:gd name="connsiteX4" fmla="*/ 529930 w 529930"/>
                <a:gd name="connsiteY4" fmla="*/ 408043 h 1287721"/>
                <a:gd name="connsiteX5" fmla="*/ 529930 w 529930"/>
                <a:gd name="connsiteY5" fmla="*/ 884978 h 1287721"/>
                <a:gd name="connsiteX6" fmla="*/ 482237 w 529930"/>
                <a:gd name="connsiteY6" fmla="*/ 932671 h 1287721"/>
                <a:gd name="connsiteX7" fmla="*/ 434544 w 529930"/>
                <a:gd name="connsiteY7" fmla="*/ 884978 h 1287721"/>
                <a:gd name="connsiteX8" fmla="*/ 434544 w 529930"/>
                <a:gd name="connsiteY8" fmla="*/ 455736 h 1287721"/>
                <a:gd name="connsiteX9" fmla="*/ 423944 w 529930"/>
                <a:gd name="connsiteY9" fmla="*/ 445139 h 1287721"/>
                <a:gd name="connsiteX10" fmla="*/ 413344 w 529930"/>
                <a:gd name="connsiteY10" fmla="*/ 455736 h 1287721"/>
                <a:gd name="connsiteX11" fmla="*/ 413344 w 529930"/>
                <a:gd name="connsiteY11" fmla="*/ 747196 h 1287721"/>
                <a:gd name="connsiteX12" fmla="*/ 413344 w 529930"/>
                <a:gd name="connsiteY12" fmla="*/ 1218832 h 1287721"/>
                <a:gd name="connsiteX13" fmla="*/ 344454 w 529930"/>
                <a:gd name="connsiteY13" fmla="*/ 1287721 h 1287721"/>
                <a:gd name="connsiteX14" fmla="*/ 275565 w 529930"/>
                <a:gd name="connsiteY14" fmla="*/ 1218832 h 1287721"/>
                <a:gd name="connsiteX15" fmla="*/ 275565 w 529930"/>
                <a:gd name="connsiteY15" fmla="*/ 826685 h 1287721"/>
                <a:gd name="connsiteX16" fmla="*/ 264965 w 529930"/>
                <a:gd name="connsiteY16" fmla="*/ 816088 h 1287721"/>
                <a:gd name="connsiteX17" fmla="*/ 254365 w 529930"/>
                <a:gd name="connsiteY17" fmla="*/ 826685 h 1287721"/>
                <a:gd name="connsiteX18" fmla="*/ 254365 w 529930"/>
                <a:gd name="connsiteY18" fmla="*/ 1218832 h 1287721"/>
                <a:gd name="connsiteX19" fmla="*/ 185476 w 529930"/>
                <a:gd name="connsiteY19" fmla="*/ 1287721 h 1287721"/>
                <a:gd name="connsiteX20" fmla="*/ 116586 w 529930"/>
                <a:gd name="connsiteY20" fmla="*/ 1218832 h 1287721"/>
                <a:gd name="connsiteX21" fmla="*/ 116586 w 529930"/>
                <a:gd name="connsiteY21" fmla="*/ 450436 h 1287721"/>
                <a:gd name="connsiteX22" fmla="*/ 105986 w 529930"/>
                <a:gd name="connsiteY22" fmla="*/ 439839 h 1287721"/>
                <a:gd name="connsiteX23" fmla="*/ 95387 w 529930"/>
                <a:gd name="connsiteY23" fmla="*/ 450436 h 1287721"/>
                <a:gd name="connsiteX24" fmla="*/ 95387 w 529930"/>
                <a:gd name="connsiteY24" fmla="*/ 879678 h 1287721"/>
                <a:gd name="connsiteX25" fmla="*/ 47693 w 529930"/>
                <a:gd name="connsiteY25" fmla="*/ 927371 h 1287721"/>
                <a:gd name="connsiteX26" fmla="*/ 0 w 529930"/>
                <a:gd name="connsiteY26" fmla="*/ 879678 h 1287721"/>
                <a:gd name="connsiteX27" fmla="*/ 0 w 529930"/>
                <a:gd name="connsiteY27" fmla="*/ 402743 h 1287721"/>
                <a:gd name="connsiteX28" fmla="*/ 100686 w 529930"/>
                <a:gd name="connsiteY28" fmla="*/ 302057 h 1287721"/>
                <a:gd name="connsiteX29" fmla="*/ 264965 w 529930"/>
                <a:gd name="connsiteY29" fmla="*/ 0 h 1287721"/>
                <a:gd name="connsiteX30" fmla="*/ 402745 w 529930"/>
                <a:gd name="connsiteY30" fmla="*/ 137783 h 1287721"/>
                <a:gd name="connsiteX31" fmla="*/ 264965 w 529930"/>
                <a:gd name="connsiteY31" fmla="*/ 275563 h 1287721"/>
                <a:gd name="connsiteX32" fmla="*/ 127182 w 529930"/>
                <a:gd name="connsiteY32" fmla="*/ 137783 h 1287721"/>
                <a:gd name="connsiteX33" fmla="*/ 264965 w 529930"/>
                <a:gd name="connsiteY33" fmla="*/ 0 h 128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9930" h="1287721">
                  <a:moveTo>
                    <a:pt x="100686" y="302057"/>
                  </a:moveTo>
                  <a:lnTo>
                    <a:pt x="121883" y="302057"/>
                  </a:lnTo>
                  <a:lnTo>
                    <a:pt x="413344" y="302057"/>
                  </a:lnTo>
                  <a:lnTo>
                    <a:pt x="434544" y="302057"/>
                  </a:lnTo>
                  <a:cubicBezTo>
                    <a:pt x="487537" y="302057"/>
                    <a:pt x="529930" y="344450"/>
                    <a:pt x="529930" y="408043"/>
                  </a:cubicBezTo>
                  <a:lnTo>
                    <a:pt x="529930" y="884978"/>
                  </a:lnTo>
                  <a:cubicBezTo>
                    <a:pt x="529930" y="911474"/>
                    <a:pt x="508733" y="932671"/>
                    <a:pt x="482237" y="932671"/>
                  </a:cubicBezTo>
                  <a:cubicBezTo>
                    <a:pt x="455740" y="932671"/>
                    <a:pt x="434544" y="911474"/>
                    <a:pt x="434544" y="884978"/>
                  </a:cubicBezTo>
                  <a:lnTo>
                    <a:pt x="434544" y="455736"/>
                  </a:lnTo>
                  <a:cubicBezTo>
                    <a:pt x="434544" y="450436"/>
                    <a:pt x="429244" y="445139"/>
                    <a:pt x="423944" y="445139"/>
                  </a:cubicBezTo>
                  <a:cubicBezTo>
                    <a:pt x="418644" y="445139"/>
                    <a:pt x="413344" y="450436"/>
                    <a:pt x="413344" y="455736"/>
                  </a:cubicBezTo>
                  <a:lnTo>
                    <a:pt x="413344" y="747196"/>
                  </a:lnTo>
                  <a:lnTo>
                    <a:pt x="413344" y="1218832"/>
                  </a:lnTo>
                  <a:cubicBezTo>
                    <a:pt x="413344" y="1255928"/>
                    <a:pt x="381551" y="1287721"/>
                    <a:pt x="344454" y="1287721"/>
                  </a:cubicBezTo>
                  <a:cubicBezTo>
                    <a:pt x="307358" y="1287721"/>
                    <a:pt x="275565" y="1255928"/>
                    <a:pt x="275565" y="1218832"/>
                  </a:cubicBezTo>
                  <a:lnTo>
                    <a:pt x="275565" y="826685"/>
                  </a:lnTo>
                  <a:cubicBezTo>
                    <a:pt x="275565" y="821386"/>
                    <a:pt x="270265" y="816088"/>
                    <a:pt x="264965" y="816088"/>
                  </a:cubicBezTo>
                  <a:cubicBezTo>
                    <a:pt x="259665" y="816088"/>
                    <a:pt x="254365" y="821386"/>
                    <a:pt x="254365" y="826685"/>
                  </a:cubicBezTo>
                  <a:lnTo>
                    <a:pt x="254365" y="1218832"/>
                  </a:lnTo>
                  <a:cubicBezTo>
                    <a:pt x="254365" y="1255928"/>
                    <a:pt x="222572" y="1287721"/>
                    <a:pt x="185476" y="1287721"/>
                  </a:cubicBezTo>
                  <a:cubicBezTo>
                    <a:pt x="148379" y="1287721"/>
                    <a:pt x="116586" y="1255928"/>
                    <a:pt x="116586" y="1218832"/>
                  </a:cubicBezTo>
                  <a:lnTo>
                    <a:pt x="116586" y="450436"/>
                  </a:lnTo>
                  <a:cubicBezTo>
                    <a:pt x="116586" y="445139"/>
                    <a:pt x="111286" y="439839"/>
                    <a:pt x="105986" y="439839"/>
                  </a:cubicBezTo>
                  <a:cubicBezTo>
                    <a:pt x="100686" y="439839"/>
                    <a:pt x="95387" y="445139"/>
                    <a:pt x="95387" y="450436"/>
                  </a:cubicBezTo>
                  <a:lnTo>
                    <a:pt x="95387" y="879678"/>
                  </a:lnTo>
                  <a:cubicBezTo>
                    <a:pt x="95387" y="906175"/>
                    <a:pt x="74190" y="927371"/>
                    <a:pt x="47693" y="927371"/>
                  </a:cubicBezTo>
                  <a:cubicBezTo>
                    <a:pt x="21197" y="927371"/>
                    <a:pt x="0" y="906175"/>
                    <a:pt x="0" y="879678"/>
                  </a:cubicBezTo>
                  <a:lnTo>
                    <a:pt x="0" y="402743"/>
                  </a:lnTo>
                  <a:cubicBezTo>
                    <a:pt x="0" y="344450"/>
                    <a:pt x="47693" y="302057"/>
                    <a:pt x="100686" y="302057"/>
                  </a:cubicBezTo>
                  <a:close/>
                  <a:moveTo>
                    <a:pt x="264965" y="0"/>
                  </a:moveTo>
                  <a:cubicBezTo>
                    <a:pt x="344455" y="0"/>
                    <a:pt x="402745" y="58293"/>
                    <a:pt x="402745" y="137783"/>
                  </a:cubicBezTo>
                  <a:cubicBezTo>
                    <a:pt x="402745" y="211972"/>
                    <a:pt x="339155" y="275563"/>
                    <a:pt x="264965" y="275563"/>
                  </a:cubicBezTo>
                  <a:cubicBezTo>
                    <a:pt x="190775" y="275563"/>
                    <a:pt x="127182" y="211972"/>
                    <a:pt x="127182" y="137783"/>
                  </a:cubicBezTo>
                  <a:cubicBezTo>
                    <a:pt x="127182" y="63593"/>
                    <a:pt x="190775" y="0"/>
                    <a:pt x="264965" y="0"/>
                  </a:cubicBezTo>
                  <a:close/>
                </a:path>
              </a:pathLst>
            </a:custGeom>
            <a:solidFill>
              <a:srgbClr val="74B49A"/>
            </a:solidFill>
            <a:ln w="2026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IconShape1">
              <a:extLst>
                <a:ext uri="{FF2B5EF4-FFF2-40B4-BE49-F238E27FC236}">
                  <a16:creationId xmlns:a16="http://schemas.microsoft.com/office/drawing/2014/main" id="{61159A72-EAA7-4534-A08C-5C60969C3C61}"/>
                </a:ext>
              </a:extLst>
            </p:cNvPr>
            <p:cNvSpPr/>
            <p:nvPr/>
          </p:nvSpPr>
          <p:spPr>
            <a:xfrm>
              <a:off x="6050852" y="3753679"/>
              <a:ext cx="471566" cy="1145895"/>
            </a:xfrm>
            <a:custGeom>
              <a:avLst/>
              <a:gdLst>
                <a:gd name="connsiteX0" fmla="*/ 100686 w 529930"/>
                <a:gd name="connsiteY0" fmla="*/ 302057 h 1287721"/>
                <a:gd name="connsiteX1" fmla="*/ 116586 w 529930"/>
                <a:gd name="connsiteY1" fmla="*/ 302057 h 1287721"/>
                <a:gd name="connsiteX2" fmla="*/ 408047 w 529930"/>
                <a:gd name="connsiteY2" fmla="*/ 302057 h 1287721"/>
                <a:gd name="connsiteX3" fmla="*/ 429244 w 529930"/>
                <a:gd name="connsiteY3" fmla="*/ 302057 h 1287721"/>
                <a:gd name="connsiteX4" fmla="*/ 529930 w 529930"/>
                <a:gd name="connsiteY4" fmla="*/ 408043 h 1287721"/>
                <a:gd name="connsiteX5" fmla="*/ 529930 w 529930"/>
                <a:gd name="connsiteY5" fmla="*/ 884978 h 1287721"/>
                <a:gd name="connsiteX6" fmla="*/ 482237 w 529930"/>
                <a:gd name="connsiteY6" fmla="*/ 932671 h 1287721"/>
                <a:gd name="connsiteX7" fmla="*/ 434544 w 529930"/>
                <a:gd name="connsiteY7" fmla="*/ 884978 h 1287721"/>
                <a:gd name="connsiteX8" fmla="*/ 434544 w 529930"/>
                <a:gd name="connsiteY8" fmla="*/ 455736 h 1287721"/>
                <a:gd name="connsiteX9" fmla="*/ 423944 w 529930"/>
                <a:gd name="connsiteY9" fmla="*/ 445139 h 1287721"/>
                <a:gd name="connsiteX10" fmla="*/ 413344 w 529930"/>
                <a:gd name="connsiteY10" fmla="*/ 455736 h 1287721"/>
                <a:gd name="connsiteX11" fmla="*/ 413344 w 529930"/>
                <a:gd name="connsiteY11" fmla="*/ 747196 h 1287721"/>
                <a:gd name="connsiteX12" fmla="*/ 413344 w 529930"/>
                <a:gd name="connsiteY12" fmla="*/ 1218832 h 1287721"/>
                <a:gd name="connsiteX13" fmla="*/ 344454 w 529930"/>
                <a:gd name="connsiteY13" fmla="*/ 1287721 h 1287721"/>
                <a:gd name="connsiteX14" fmla="*/ 275565 w 529930"/>
                <a:gd name="connsiteY14" fmla="*/ 1218832 h 1287721"/>
                <a:gd name="connsiteX15" fmla="*/ 275565 w 529930"/>
                <a:gd name="connsiteY15" fmla="*/ 826685 h 1287721"/>
                <a:gd name="connsiteX16" fmla="*/ 264965 w 529930"/>
                <a:gd name="connsiteY16" fmla="*/ 816088 h 1287721"/>
                <a:gd name="connsiteX17" fmla="*/ 254365 w 529930"/>
                <a:gd name="connsiteY17" fmla="*/ 826685 h 1287721"/>
                <a:gd name="connsiteX18" fmla="*/ 254365 w 529930"/>
                <a:gd name="connsiteY18" fmla="*/ 1218832 h 1287721"/>
                <a:gd name="connsiteX19" fmla="*/ 185476 w 529930"/>
                <a:gd name="connsiteY19" fmla="*/ 1287721 h 1287721"/>
                <a:gd name="connsiteX20" fmla="*/ 116586 w 529930"/>
                <a:gd name="connsiteY20" fmla="*/ 1218832 h 1287721"/>
                <a:gd name="connsiteX21" fmla="*/ 116586 w 529930"/>
                <a:gd name="connsiteY21" fmla="*/ 450436 h 1287721"/>
                <a:gd name="connsiteX22" fmla="*/ 105986 w 529930"/>
                <a:gd name="connsiteY22" fmla="*/ 439839 h 1287721"/>
                <a:gd name="connsiteX23" fmla="*/ 95387 w 529930"/>
                <a:gd name="connsiteY23" fmla="*/ 450436 h 1287721"/>
                <a:gd name="connsiteX24" fmla="*/ 95387 w 529930"/>
                <a:gd name="connsiteY24" fmla="*/ 879678 h 1287721"/>
                <a:gd name="connsiteX25" fmla="*/ 47693 w 529930"/>
                <a:gd name="connsiteY25" fmla="*/ 927371 h 1287721"/>
                <a:gd name="connsiteX26" fmla="*/ 0 w 529930"/>
                <a:gd name="connsiteY26" fmla="*/ 879678 h 1287721"/>
                <a:gd name="connsiteX27" fmla="*/ 0 w 529930"/>
                <a:gd name="connsiteY27" fmla="*/ 402743 h 1287721"/>
                <a:gd name="connsiteX28" fmla="*/ 100686 w 529930"/>
                <a:gd name="connsiteY28" fmla="*/ 302057 h 1287721"/>
                <a:gd name="connsiteX29" fmla="*/ 264965 w 529930"/>
                <a:gd name="connsiteY29" fmla="*/ 0 h 1287721"/>
                <a:gd name="connsiteX30" fmla="*/ 402745 w 529930"/>
                <a:gd name="connsiteY30" fmla="*/ 137783 h 1287721"/>
                <a:gd name="connsiteX31" fmla="*/ 264965 w 529930"/>
                <a:gd name="connsiteY31" fmla="*/ 275563 h 1287721"/>
                <a:gd name="connsiteX32" fmla="*/ 127182 w 529930"/>
                <a:gd name="connsiteY32" fmla="*/ 137783 h 1287721"/>
                <a:gd name="connsiteX33" fmla="*/ 264965 w 529930"/>
                <a:gd name="connsiteY33" fmla="*/ 0 h 128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9930" h="1287721">
                  <a:moveTo>
                    <a:pt x="100686" y="302057"/>
                  </a:moveTo>
                  <a:lnTo>
                    <a:pt x="116586" y="302057"/>
                  </a:lnTo>
                  <a:lnTo>
                    <a:pt x="408047" y="302057"/>
                  </a:lnTo>
                  <a:lnTo>
                    <a:pt x="429244" y="302057"/>
                  </a:lnTo>
                  <a:cubicBezTo>
                    <a:pt x="482237" y="302057"/>
                    <a:pt x="529930" y="344450"/>
                    <a:pt x="529930" y="408043"/>
                  </a:cubicBezTo>
                  <a:lnTo>
                    <a:pt x="529930" y="884978"/>
                  </a:lnTo>
                  <a:cubicBezTo>
                    <a:pt x="529930" y="911474"/>
                    <a:pt x="508733" y="932671"/>
                    <a:pt x="482237" y="932671"/>
                  </a:cubicBezTo>
                  <a:cubicBezTo>
                    <a:pt x="455740" y="932671"/>
                    <a:pt x="434544" y="911474"/>
                    <a:pt x="434544" y="884978"/>
                  </a:cubicBezTo>
                  <a:lnTo>
                    <a:pt x="434544" y="455736"/>
                  </a:lnTo>
                  <a:cubicBezTo>
                    <a:pt x="434544" y="450436"/>
                    <a:pt x="429244" y="445139"/>
                    <a:pt x="423944" y="445139"/>
                  </a:cubicBezTo>
                  <a:cubicBezTo>
                    <a:pt x="418644" y="445139"/>
                    <a:pt x="413344" y="450436"/>
                    <a:pt x="413344" y="455736"/>
                  </a:cubicBezTo>
                  <a:lnTo>
                    <a:pt x="413344" y="747196"/>
                  </a:lnTo>
                  <a:lnTo>
                    <a:pt x="413344" y="1218832"/>
                  </a:lnTo>
                  <a:cubicBezTo>
                    <a:pt x="413344" y="1255928"/>
                    <a:pt x="381551" y="1287721"/>
                    <a:pt x="344454" y="1287721"/>
                  </a:cubicBezTo>
                  <a:cubicBezTo>
                    <a:pt x="307358" y="1287721"/>
                    <a:pt x="275565" y="1255928"/>
                    <a:pt x="275565" y="1218832"/>
                  </a:cubicBezTo>
                  <a:lnTo>
                    <a:pt x="275565" y="826685"/>
                  </a:lnTo>
                  <a:cubicBezTo>
                    <a:pt x="275565" y="821386"/>
                    <a:pt x="270265" y="816088"/>
                    <a:pt x="264965" y="816088"/>
                  </a:cubicBezTo>
                  <a:cubicBezTo>
                    <a:pt x="259665" y="816088"/>
                    <a:pt x="254365" y="821386"/>
                    <a:pt x="254365" y="826685"/>
                  </a:cubicBezTo>
                  <a:lnTo>
                    <a:pt x="254365" y="1218832"/>
                  </a:lnTo>
                  <a:cubicBezTo>
                    <a:pt x="254365" y="1255928"/>
                    <a:pt x="222572" y="1287721"/>
                    <a:pt x="185476" y="1287721"/>
                  </a:cubicBezTo>
                  <a:cubicBezTo>
                    <a:pt x="148379" y="1287721"/>
                    <a:pt x="116586" y="1255928"/>
                    <a:pt x="116586" y="1218832"/>
                  </a:cubicBezTo>
                  <a:lnTo>
                    <a:pt x="116586" y="450436"/>
                  </a:lnTo>
                  <a:cubicBezTo>
                    <a:pt x="116586" y="445139"/>
                    <a:pt x="111286" y="439839"/>
                    <a:pt x="105986" y="439839"/>
                  </a:cubicBezTo>
                  <a:cubicBezTo>
                    <a:pt x="100686" y="439839"/>
                    <a:pt x="95387" y="445139"/>
                    <a:pt x="95387" y="450436"/>
                  </a:cubicBezTo>
                  <a:lnTo>
                    <a:pt x="95387" y="879678"/>
                  </a:lnTo>
                  <a:cubicBezTo>
                    <a:pt x="95387" y="906175"/>
                    <a:pt x="74190" y="927371"/>
                    <a:pt x="47693" y="927371"/>
                  </a:cubicBezTo>
                  <a:cubicBezTo>
                    <a:pt x="21197" y="927371"/>
                    <a:pt x="0" y="906175"/>
                    <a:pt x="0" y="879678"/>
                  </a:cubicBezTo>
                  <a:lnTo>
                    <a:pt x="0" y="402743"/>
                  </a:lnTo>
                  <a:cubicBezTo>
                    <a:pt x="0" y="344450"/>
                    <a:pt x="47693" y="302057"/>
                    <a:pt x="100686" y="302057"/>
                  </a:cubicBezTo>
                  <a:close/>
                  <a:moveTo>
                    <a:pt x="264965" y="0"/>
                  </a:moveTo>
                  <a:cubicBezTo>
                    <a:pt x="339155" y="0"/>
                    <a:pt x="402745" y="58293"/>
                    <a:pt x="402745" y="137783"/>
                  </a:cubicBezTo>
                  <a:cubicBezTo>
                    <a:pt x="402745" y="211972"/>
                    <a:pt x="339155" y="275563"/>
                    <a:pt x="264965" y="275563"/>
                  </a:cubicBezTo>
                  <a:cubicBezTo>
                    <a:pt x="190775" y="275563"/>
                    <a:pt x="127182" y="211972"/>
                    <a:pt x="127182" y="137783"/>
                  </a:cubicBezTo>
                  <a:cubicBezTo>
                    <a:pt x="127182" y="63593"/>
                    <a:pt x="190775" y="0"/>
                    <a:pt x="264965" y="0"/>
                  </a:cubicBezTo>
                  <a:close/>
                </a:path>
              </a:pathLst>
            </a:custGeom>
            <a:solidFill>
              <a:srgbClr val="74B49A"/>
            </a:solidFill>
            <a:ln w="2026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IconShape1">
              <a:extLst>
                <a:ext uri="{FF2B5EF4-FFF2-40B4-BE49-F238E27FC236}">
                  <a16:creationId xmlns:a16="http://schemas.microsoft.com/office/drawing/2014/main" id="{83005D70-3851-4D8B-AEAD-F3854A0F290D}"/>
                </a:ext>
              </a:extLst>
            </p:cNvPr>
            <p:cNvSpPr/>
            <p:nvPr/>
          </p:nvSpPr>
          <p:spPr>
            <a:xfrm>
              <a:off x="6607296" y="3753679"/>
              <a:ext cx="471964" cy="1145895"/>
            </a:xfrm>
            <a:custGeom>
              <a:avLst/>
              <a:gdLst>
                <a:gd name="connsiteX0" fmla="*/ 100686 w 530377"/>
                <a:gd name="connsiteY0" fmla="*/ 302057 h 1287721"/>
                <a:gd name="connsiteX1" fmla="*/ 121883 w 530377"/>
                <a:gd name="connsiteY1" fmla="*/ 302057 h 1287721"/>
                <a:gd name="connsiteX2" fmla="*/ 413344 w 530377"/>
                <a:gd name="connsiteY2" fmla="*/ 302057 h 1287721"/>
                <a:gd name="connsiteX3" fmla="*/ 434544 w 530377"/>
                <a:gd name="connsiteY3" fmla="*/ 302057 h 1287721"/>
                <a:gd name="connsiteX4" fmla="*/ 529930 w 530377"/>
                <a:gd name="connsiteY4" fmla="*/ 408043 h 1287721"/>
                <a:gd name="connsiteX5" fmla="*/ 529930 w 530377"/>
                <a:gd name="connsiteY5" fmla="*/ 884978 h 1287721"/>
                <a:gd name="connsiteX6" fmla="*/ 482237 w 530377"/>
                <a:gd name="connsiteY6" fmla="*/ 932671 h 1287721"/>
                <a:gd name="connsiteX7" fmla="*/ 434544 w 530377"/>
                <a:gd name="connsiteY7" fmla="*/ 884978 h 1287721"/>
                <a:gd name="connsiteX8" fmla="*/ 434544 w 530377"/>
                <a:gd name="connsiteY8" fmla="*/ 455736 h 1287721"/>
                <a:gd name="connsiteX9" fmla="*/ 423944 w 530377"/>
                <a:gd name="connsiteY9" fmla="*/ 445139 h 1287721"/>
                <a:gd name="connsiteX10" fmla="*/ 413344 w 530377"/>
                <a:gd name="connsiteY10" fmla="*/ 455736 h 1287721"/>
                <a:gd name="connsiteX11" fmla="*/ 413344 w 530377"/>
                <a:gd name="connsiteY11" fmla="*/ 747196 h 1287721"/>
                <a:gd name="connsiteX12" fmla="*/ 413344 w 530377"/>
                <a:gd name="connsiteY12" fmla="*/ 1218832 h 1287721"/>
                <a:gd name="connsiteX13" fmla="*/ 344454 w 530377"/>
                <a:gd name="connsiteY13" fmla="*/ 1287721 h 1287721"/>
                <a:gd name="connsiteX14" fmla="*/ 275565 w 530377"/>
                <a:gd name="connsiteY14" fmla="*/ 1218832 h 1287721"/>
                <a:gd name="connsiteX15" fmla="*/ 275565 w 530377"/>
                <a:gd name="connsiteY15" fmla="*/ 826685 h 1287721"/>
                <a:gd name="connsiteX16" fmla="*/ 264965 w 530377"/>
                <a:gd name="connsiteY16" fmla="*/ 816088 h 1287721"/>
                <a:gd name="connsiteX17" fmla="*/ 254365 w 530377"/>
                <a:gd name="connsiteY17" fmla="*/ 826685 h 1287721"/>
                <a:gd name="connsiteX18" fmla="*/ 254365 w 530377"/>
                <a:gd name="connsiteY18" fmla="*/ 1218832 h 1287721"/>
                <a:gd name="connsiteX19" fmla="*/ 185476 w 530377"/>
                <a:gd name="connsiteY19" fmla="*/ 1287721 h 1287721"/>
                <a:gd name="connsiteX20" fmla="*/ 116586 w 530377"/>
                <a:gd name="connsiteY20" fmla="*/ 1218832 h 1287721"/>
                <a:gd name="connsiteX21" fmla="*/ 116586 w 530377"/>
                <a:gd name="connsiteY21" fmla="*/ 450436 h 1287721"/>
                <a:gd name="connsiteX22" fmla="*/ 105986 w 530377"/>
                <a:gd name="connsiteY22" fmla="*/ 439839 h 1287721"/>
                <a:gd name="connsiteX23" fmla="*/ 95387 w 530377"/>
                <a:gd name="connsiteY23" fmla="*/ 450436 h 1287721"/>
                <a:gd name="connsiteX24" fmla="*/ 95387 w 530377"/>
                <a:gd name="connsiteY24" fmla="*/ 879678 h 1287721"/>
                <a:gd name="connsiteX25" fmla="*/ 47693 w 530377"/>
                <a:gd name="connsiteY25" fmla="*/ 927371 h 1287721"/>
                <a:gd name="connsiteX26" fmla="*/ 0 w 530377"/>
                <a:gd name="connsiteY26" fmla="*/ 879678 h 1287721"/>
                <a:gd name="connsiteX27" fmla="*/ 0 w 530377"/>
                <a:gd name="connsiteY27" fmla="*/ 402743 h 1287721"/>
                <a:gd name="connsiteX28" fmla="*/ 100686 w 530377"/>
                <a:gd name="connsiteY28" fmla="*/ 302057 h 1287721"/>
                <a:gd name="connsiteX29" fmla="*/ 270265 w 530377"/>
                <a:gd name="connsiteY29" fmla="*/ 0 h 1287721"/>
                <a:gd name="connsiteX30" fmla="*/ 408048 w 530377"/>
                <a:gd name="connsiteY30" fmla="*/ 137783 h 1287721"/>
                <a:gd name="connsiteX31" fmla="*/ 270265 w 530377"/>
                <a:gd name="connsiteY31" fmla="*/ 275563 h 1287721"/>
                <a:gd name="connsiteX32" fmla="*/ 132482 w 530377"/>
                <a:gd name="connsiteY32" fmla="*/ 137783 h 1287721"/>
                <a:gd name="connsiteX33" fmla="*/ 270265 w 530377"/>
                <a:gd name="connsiteY33" fmla="*/ 0 h 128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30377" h="1287721">
                  <a:moveTo>
                    <a:pt x="100686" y="302057"/>
                  </a:moveTo>
                  <a:lnTo>
                    <a:pt x="121883" y="302057"/>
                  </a:lnTo>
                  <a:lnTo>
                    <a:pt x="413344" y="302057"/>
                  </a:lnTo>
                  <a:lnTo>
                    <a:pt x="434544" y="302057"/>
                  </a:lnTo>
                  <a:cubicBezTo>
                    <a:pt x="492834" y="302057"/>
                    <a:pt x="535230" y="344450"/>
                    <a:pt x="529930" y="408043"/>
                  </a:cubicBezTo>
                  <a:lnTo>
                    <a:pt x="529930" y="884978"/>
                  </a:lnTo>
                  <a:cubicBezTo>
                    <a:pt x="529930" y="911474"/>
                    <a:pt x="508733" y="932671"/>
                    <a:pt x="482237" y="932671"/>
                  </a:cubicBezTo>
                  <a:cubicBezTo>
                    <a:pt x="455740" y="932671"/>
                    <a:pt x="434544" y="911474"/>
                    <a:pt x="434544" y="884978"/>
                  </a:cubicBezTo>
                  <a:lnTo>
                    <a:pt x="434544" y="455736"/>
                  </a:lnTo>
                  <a:cubicBezTo>
                    <a:pt x="434544" y="450436"/>
                    <a:pt x="429244" y="445139"/>
                    <a:pt x="423944" y="445139"/>
                  </a:cubicBezTo>
                  <a:cubicBezTo>
                    <a:pt x="418644" y="445139"/>
                    <a:pt x="413344" y="450436"/>
                    <a:pt x="413344" y="455736"/>
                  </a:cubicBezTo>
                  <a:lnTo>
                    <a:pt x="413344" y="747196"/>
                  </a:lnTo>
                  <a:lnTo>
                    <a:pt x="413344" y="1218832"/>
                  </a:lnTo>
                  <a:cubicBezTo>
                    <a:pt x="413344" y="1255928"/>
                    <a:pt x="381551" y="1287721"/>
                    <a:pt x="344454" y="1287721"/>
                  </a:cubicBezTo>
                  <a:cubicBezTo>
                    <a:pt x="307358" y="1287721"/>
                    <a:pt x="275565" y="1255928"/>
                    <a:pt x="275565" y="1218832"/>
                  </a:cubicBezTo>
                  <a:lnTo>
                    <a:pt x="275565" y="826685"/>
                  </a:lnTo>
                  <a:cubicBezTo>
                    <a:pt x="275565" y="821386"/>
                    <a:pt x="270265" y="816088"/>
                    <a:pt x="264965" y="816088"/>
                  </a:cubicBezTo>
                  <a:cubicBezTo>
                    <a:pt x="259665" y="816088"/>
                    <a:pt x="254365" y="821386"/>
                    <a:pt x="254365" y="826685"/>
                  </a:cubicBezTo>
                  <a:lnTo>
                    <a:pt x="254365" y="1218832"/>
                  </a:lnTo>
                  <a:cubicBezTo>
                    <a:pt x="254365" y="1255928"/>
                    <a:pt x="222572" y="1287721"/>
                    <a:pt x="185476" y="1287721"/>
                  </a:cubicBezTo>
                  <a:cubicBezTo>
                    <a:pt x="148379" y="1287721"/>
                    <a:pt x="116586" y="1255928"/>
                    <a:pt x="116586" y="1218832"/>
                  </a:cubicBezTo>
                  <a:lnTo>
                    <a:pt x="116586" y="450436"/>
                  </a:lnTo>
                  <a:cubicBezTo>
                    <a:pt x="116586" y="445139"/>
                    <a:pt x="111286" y="439839"/>
                    <a:pt x="105986" y="439839"/>
                  </a:cubicBezTo>
                  <a:cubicBezTo>
                    <a:pt x="100686" y="439839"/>
                    <a:pt x="95387" y="445139"/>
                    <a:pt x="95387" y="450436"/>
                  </a:cubicBezTo>
                  <a:lnTo>
                    <a:pt x="95387" y="879678"/>
                  </a:lnTo>
                  <a:cubicBezTo>
                    <a:pt x="95387" y="906175"/>
                    <a:pt x="74190" y="927371"/>
                    <a:pt x="47693" y="927371"/>
                  </a:cubicBezTo>
                  <a:cubicBezTo>
                    <a:pt x="21197" y="927371"/>
                    <a:pt x="0" y="906175"/>
                    <a:pt x="0" y="879678"/>
                  </a:cubicBezTo>
                  <a:lnTo>
                    <a:pt x="0" y="402743"/>
                  </a:lnTo>
                  <a:cubicBezTo>
                    <a:pt x="0" y="344450"/>
                    <a:pt x="47693" y="302057"/>
                    <a:pt x="100686" y="302057"/>
                  </a:cubicBezTo>
                  <a:close/>
                  <a:moveTo>
                    <a:pt x="270265" y="0"/>
                  </a:moveTo>
                  <a:cubicBezTo>
                    <a:pt x="344455" y="0"/>
                    <a:pt x="408048" y="58293"/>
                    <a:pt x="408048" y="137783"/>
                  </a:cubicBezTo>
                  <a:cubicBezTo>
                    <a:pt x="408048" y="211972"/>
                    <a:pt x="344455" y="275563"/>
                    <a:pt x="270265" y="275563"/>
                  </a:cubicBezTo>
                  <a:cubicBezTo>
                    <a:pt x="196075" y="275563"/>
                    <a:pt x="132482" y="211972"/>
                    <a:pt x="132482" y="137783"/>
                  </a:cubicBezTo>
                  <a:cubicBezTo>
                    <a:pt x="132482" y="63593"/>
                    <a:pt x="196075" y="0"/>
                    <a:pt x="270265" y="0"/>
                  </a:cubicBezTo>
                  <a:close/>
                </a:path>
              </a:pathLst>
            </a:custGeom>
            <a:solidFill>
              <a:srgbClr val="74B49A"/>
            </a:solidFill>
            <a:ln w="2026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IconShape1">
              <a:extLst>
                <a:ext uri="{FF2B5EF4-FFF2-40B4-BE49-F238E27FC236}">
                  <a16:creationId xmlns:a16="http://schemas.microsoft.com/office/drawing/2014/main" id="{16ACE3D0-ED47-489F-8F6B-484B01C11314}"/>
                </a:ext>
              </a:extLst>
            </p:cNvPr>
            <p:cNvSpPr/>
            <p:nvPr/>
          </p:nvSpPr>
          <p:spPr>
            <a:xfrm>
              <a:off x="7168457" y="3753679"/>
              <a:ext cx="471962" cy="1145895"/>
            </a:xfrm>
            <a:custGeom>
              <a:avLst/>
              <a:gdLst>
                <a:gd name="connsiteX0" fmla="*/ 100686 w 530376"/>
                <a:gd name="connsiteY0" fmla="*/ 302057 h 1287721"/>
                <a:gd name="connsiteX1" fmla="*/ 121883 w 530376"/>
                <a:gd name="connsiteY1" fmla="*/ 302057 h 1287721"/>
                <a:gd name="connsiteX2" fmla="*/ 413344 w 530376"/>
                <a:gd name="connsiteY2" fmla="*/ 302057 h 1287721"/>
                <a:gd name="connsiteX3" fmla="*/ 434541 w 530376"/>
                <a:gd name="connsiteY3" fmla="*/ 302057 h 1287721"/>
                <a:gd name="connsiteX4" fmla="*/ 529930 w 530376"/>
                <a:gd name="connsiteY4" fmla="*/ 408043 h 1287721"/>
                <a:gd name="connsiteX5" fmla="*/ 529930 w 530376"/>
                <a:gd name="connsiteY5" fmla="*/ 884978 h 1287721"/>
                <a:gd name="connsiteX6" fmla="*/ 482234 w 530376"/>
                <a:gd name="connsiteY6" fmla="*/ 932671 h 1287721"/>
                <a:gd name="connsiteX7" fmla="*/ 434541 w 530376"/>
                <a:gd name="connsiteY7" fmla="*/ 884978 h 1287721"/>
                <a:gd name="connsiteX8" fmla="*/ 434541 w 530376"/>
                <a:gd name="connsiteY8" fmla="*/ 455736 h 1287721"/>
                <a:gd name="connsiteX9" fmla="*/ 423944 w 530376"/>
                <a:gd name="connsiteY9" fmla="*/ 445139 h 1287721"/>
                <a:gd name="connsiteX10" fmla="*/ 413344 w 530376"/>
                <a:gd name="connsiteY10" fmla="*/ 455736 h 1287721"/>
                <a:gd name="connsiteX11" fmla="*/ 413344 w 530376"/>
                <a:gd name="connsiteY11" fmla="*/ 747196 h 1287721"/>
                <a:gd name="connsiteX12" fmla="*/ 413344 w 530376"/>
                <a:gd name="connsiteY12" fmla="*/ 1218832 h 1287721"/>
                <a:gd name="connsiteX13" fmla="*/ 344454 w 530376"/>
                <a:gd name="connsiteY13" fmla="*/ 1287721 h 1287721"/>
                <a:gd name="connsiteX14" fmla="*/ 275562 w 530376"/>
                <a:gd name="connsiteY14" fmla="*/ 1218832 h 1287721"/>
                <a:gd name="connsiteX15" fmla="*/ 275562 w 530376"/>
                <a:gd name="connsiteY15" fmla="*/ 826685 h 1287721"/>
                <a:gd name="connsiteX16" fmla="*/ 264965 w 530376"/>
                <a:gd name="connsiteY16" fmla="*/ 816088 h 1287721"/>
                <a:gd name="connsiteX17" fmla="*/ 254365 w 530376"/>
                <a:gd name="connsiteY17" fmla="*/ 826685 h 1287721"/>
                <a:gd name="connsiteX18" fmla="*/ 254365 w 530376"/>
                <a:gd name="connsiteY18" fmla="*/ 1218832 h 1287721"/>
                <a:gd name="connsiteX19" fmla="*/ 185476 w 530376"/>
                <a:gd name="connsiteY19" fmla="*/ 1287721 h 1287721"/>
                <a:gd name="connsiteX20" fmla="*/ 116586 w 530376"/>
                <a:gd name="connsiteY20" fmla="*/ 1218832 h 1287721"/>
                <a:gd name="connsiteX21" fmla="*/ 116586 w 530376"/>
                <a:gd name="connsiteY21" fmla="*/ 450436 h 1287721"/>
                <a:gd name="connsiteX22" fmla="*/ 105986 w 530376"/>
                <a:gd name="connsiteY22" fmla="*/ 439839 h 1287721"/>
                <a:gd name="connsiteX23" fmla="*/ 95387 w 530376"/>
                <a:gd name="connsiteY23" fmla="*/ 450436 h 1287721"/>
                <a:gd name="connsiteX24" fmla="*/ 95387 w 530376"/>
                <a:gd name="connsiteY24" fmla="*/ 879678 h 1287721"/>
                <a:gd name="connsiteX25" fmla="*/ 47693 w 530376"/>
                <a:gd name="connsiteY25" fmla="*/ 927371 h 1287721"/>
                <a:gd name="connsiteX26" fmla="*/ 0 w 530376"/>
                <a:gd name="connsiteY26" fmla="*/ 879678 h 1287721"/>
                <a:gd name="connsiteX27" fmla="*/ 0 w 530376"/>
                <a:gd name="connsiteY27" fmla="*/ 402743 h 1287721"/>
                <a:gd name="connsiteX28" fmla="*/ 100686 w 530376"/>
                <a:gd name="connsiteY28" fmla="*/ 302057 h 1287721"/>
                <a:gd name="connsiteX29" fmla="*/ 270265 w 530376"/>
                <a:gd name="connsiteY29" fmla="*/ 0 h 1287721"/>
                <a:gd name="connsiteX30" fmla="*/ 408045 w 530376"/>
                <a:gd name="connsiteY30" fmla="*/ 137783 h 1287721"/>
                <a:gd name="connsiteX31" fmla="*/ 270265 w 530376"/>
                <a:gd name="connsiteY31" fmla="*/ 275563 h 1287721"/>
                <a:gd name="connsiteX32" fmla="*/ 132482 w 530376"/>
                <a:gd name="connsiteY32" fmla="*/ 137783 h 1287721"/>
                <a:gd name="connsiteX33" fmla="*/ 270265 w 530376"/>
                <a:gd name="connsiteY33" fmla="*/ 0 h 128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30376" h="1287721">
                  <a:moveTo>
                    <a:pt x="100686" y="302057"/>
                  </a:moveTo>
                  <a:lnTo>
                    <a:pt x="121883" y="302057"/>
                  </a:lnTo>
                  <a:lnTo>
                    <a:pt x="413344" y="302057"/>
                  </a:lnTo>
                  <a:lnTo>
                    <a:pt x="434541" y="302057"/>
                  </a:lnTo>
                  <a:cubicBezTo>
                    <a:pt x="492834" y="302057"/>
                    <a:pt x="535227" y="344450"/>
                    <a:pt x="529930" y="408043"/>
                  </a:cubicBezTo>
                  <a:lnTo>
                    <a:pt x="529930" y="884978"/>
                  </a:lnTo>
                  <a:cubicBezTo>
                    <a:pt x="529930" y="911474"/>
                    <a:pt x="508731" y="932671"/>
                    <a:pt x="482234" y="932671"/>
                  </a:cubicBezTo>
                  <a:cubicBezTo>
                    <a:pt x="455738" y="932671"/>
                    <a:pt x="434541" y="911474"/>
                    <a:pt x="434541" y="884978"/>
                  </a:cubicBezTo>
                  <a:lnTo>
                    <a:pt x="434541" y="455736"/>
                  </a:lnTo>
                  <a:cubicBezTo>
                    <a:pt x="434541" y="450436"/>
                    <a:pt x="429241" y="445139"/>
                    <a:pt x="423944" y="445139"/>
                  </a:cubicBezTo>
                  <a:cubicBezTo>
                    <a:pt x="418644" y="445139"/>
                    <a:pt x="413344" y="450436"/>
                    <a:pt x="413344" y="455736"/>
                  </a:cubicBezTo>
                  <a:lnTo>
                    <a:pt x="413344" y="747196"/>
                  </a:lnTo>
                  <a:lnTo>
                    <a:pt x="413344" y="1218832"/>
                  </a:lnTo>
                  <a:cubicBezTo>
                    <a:pt x="413344" y="1255928"/>
                    <a:pt x="381548" y="1287721"/>
                    <a:pt x="344454" y="1287721"/>
                  </a:cubicBezTo>
                  <a:cubicBezTo>
                    <a:pt x="307358" y="1287721"/>
                    <a:pt x="275562" y="1255928"/>
                    <a:pt x="275562" y="1218832"/>
                  </a:cubicBezTo>
                  <a:lnTo>
                    <a:pt x="275562" y="826685"/>
                  </a:lnTo>
                  <a:cubicBezTo>
                    <a:pt x="275562" y="821386"/>
                    <a:pt x="270265" y="816088"/>
                    <a:pt x="264965" y="816088"/>
                  </a:cubicBezTo>
                  <a:cubicBezTo>
                    <a:pt x="259665" y="816088"/>
                    <a:pt x="254365" y="821386"/>
                    <a:pt x="254365" y="826685"/>
                  </a:cubicBezTo>
                  <a:lnTo>
                    <a:pt x="254365" y="1218832"/>
                  </a:lnTo>
                  <a:cubicBezTo>
                    <a:pt x="254365" y="1255928"/>
                    <a:pt x="222569" y="1287721"/>
                    <a:pt x="185476" y="1287721"/>
                  </a:cubicBezTo>
                  <a:cubicBezTo>
                    <a:pt x="148379" y="1287721"/>
                    <a:pt x="116586" y="1255928"/>
                    <a:pt x="116586" y="1218832"/>
                  </a:cubicBezTo>
                  <a:lnTo>
                    <a:pt x="116586" y="450436"/>
                  </a:lnTo>
                  <a:cubicBezTo>
                    <a:pt x="116586" y="445139"/>
                    <a:pt x="111286" y="439839"/>
                    <a:pt x="105986" y="439839"/>
                  </a:cubicBezTo>
                  <a:cubicBezTo>
                    <a:pt x="100686" y="439839"/>
                    <a:pt x="95387" y="445139"/>
                    <a:pt x="95387" y="450436"/>
                  </a:cubicBezTo>
                  <a:lnTo>
                    <a:pt x="95387" y="879678"/>
                  </a:lnTo>
                  <a:cubicBezTo>
                    <a:pt x="95387" y="906175"/>
                    <a:pt x="74190" y="927371"/>
                    <a:pt x="47693" y="927371"/>
                  </a:cubicBezTo>
                  <a:cubicBezTo>
                    <a:pt x="21197" y="927371"/>
                    <a:pt x="0" y="906175"/>
                    <a:pt x="0" y="879678"/>
                  </a:cubicBezTo>
                  <a:lnTo>
                    <a:pt x="0" y="402743"/>
                  </a:lnTo>
                  <a:cubicBezTo>
                    <a:pt x="0" y="344450"/>
                    <a:pt x="47693" y="302057"/>
                    <a:pt x="100686" y="302057"/>
                  </a:cubicBezTo>
                  <a:close/>
                  <a:moveTo>
                    <a:pt x="270265" y="0"/>
                  </a:moveTo>
                  <a:cubicBezTo>
                    <a:pt x="344455" y="0"/>
                    <a:pt x="408045" y="58293"/>
                    <a:pt x="408045" y="137783"/>
                  </a:cubicBezTo>
                  <a:cubicBezTo>
                    <a:pt x="408045" y="211972"/>
                    <a:pt x="344455" y="275563"/>
                    <a:pt x="270265" y="275563"/>
                  </a:cubicBezTo>
                  <a:cubicBezTo>
                    <a:pt x="196075" y="275563"/>
                    <a:pt x="132482" y="211972"/>
                    <a:pt x="132482" y="137783"/>
                  </a:cubicBezTo>
                  <a:cubicBezTo>
                    <a:pt x="132482" y="63593"/>
                    <a:pt x="196075" y="0"/>
                    <a:pt x="270265" y="0"/>
                  </a:cubicBezTo>
                  <a:close/>
                </a:path>
              </a:pathLst>
            </a:custGeom>
            <a:solidFill>
              <a:srgbClr val="A7D6C4"/>
            </a:solidFill>
            <a:ln w="2026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IconShape1">
              <a:extLst>
                <a:ext uri="{FF2B5EF4-FFF2-40B4-BE49-F238E27FC236}">
                  <a16:creationId xmlns:a16="http://schemas.microsoft.com/office/drawing/2014/main" id="{84DA6328-E2A8-4F48-B426-FBAEFF63D54E}"/>
                </a:ext>
              </a:extLst>
            </p:cNvPr>
            <p:cNvSpPr/>
            <p:nvPr/>
          </p:nvSpPr>
          <p:spPr>
            <a:xfrm>
              <a:off x="7734326" y="3753679"/>
              <a:ext cx="471566" cy="1145895"/>
            </a:xfrm>
            <a:custGeom>
              <a:avLst/>
              <a:gdLst>
                <a:gd name="connsiteX0" fmla="*/ 100686 w 529930"/>
                <a:gd name="connsiteY0" fmla="*/ 302057 h 1287721"/>
                <a:gd name="connsiteX1" fmla="*/ 121883 w 529930"/>
                <a:gd name="connsiteY1" fmla="*/ 302057 h 1287721"/>
                <a:gd name="connsiteX2" fmla="*/ 413344 w 529930"/>
                <a:gd name="connsiteY2" fmla="*/ 302057 h 1287721"/>
                <a:gd name="connsiteX3" fmla="*/ 434541 w 529930"/>
                <a:gd name="connsiteY3" fmla="*/ 302057 h 1287721"/>
                <a:gd name="connsiteX4" fmla="*/ 529930 w 529930"/>
                <a:gd name="connsiteY4" fmla="*/ 408043 h 1287721"/>
                <a:gd name="connsiteX5" fmla="*/ 529930 w 529930"/>
                <a:gd name="connsiteY5" fmla="*/ 884978 h 1287721"/>
                <a:gd name="connsiteX6" fmla="*/ 482234 w 529930"/>
                <a:gd name="connsiteY6" fmla="*/ 932671 h 1287721"/>
                <a:gd name="connsiteX7" fmla="*/ 434541 w 529930"/>
                <a:gd name="connsiteY7" fmla="*/ 884978 h 1287721"/>
                <a:gd name="connsiteX8" fmla="*/ 434541 w 529930"/>
                <a:gd name="connsiteY8" fmla="*/ 455736 h 1287721"/>
                <a:gd name="connsiteX9" fmla="*/ 423944 w 529930"/>
                <a:gd name="connsiteY9" fmla="*/ 445139 h 1287721"/>
                <a:gd name="connsiteX10" fmla="*/ 413344 w 529930"/>
                <a:gd name="connsiteY10" fmla="*/ 455736 h 1287721"/>
                <a:gd name="connsiteX11" fmla="*/ 413344 w 529930"/>
                <a:gd name="connsiteY11" fmla="*/ 747196 h 1287721"/>
                <a:gd name="connsiteX12" fmla="*/ 413344 w 529930"/>
                <a:gd name="connsiteY12" fmla="*/ 1218832 h 1287721"/>
                <a:gd name="connsiteX13" fmla="*/ 344454 w 529930"/>
                <a:gd name="connsiteY13" fmla="*/ 1287721 h 1287721"/>
                <a:gd name="connsiteX14" fmla="*/ 275562 w 529930"/>
                <a:gd name="connsiteY14" fmla="*/ 1218832 h 1287721"/>
                <a:gd name="connsiteX15" fmla="*/ 275562 w 529930"/>
                <a:gd name="connsiteY15" fmla="*/ 826685 h 1287721"/>
                <a:gd name="connsiteX16" fmla="*/ 264965 w 529930"/>
                <a:gd name="connsiteY16" fmla="*/ 816088 h 1287721"/>
                <a:gd name="connsiteX17" fmla="*/ 254365 w 529930"/>
                <a:gd name="connsiteY17" fmla="*/ 826685 h 1287721"/>
                <a:gd name="connsiteX18" fmla="*/ 254365 w 529930"/>
                <a:gd name="connsiteY18" fmla="*/ 1218832 h 1287721"/>
                <a:gd name="connsiteX19" fmla="*/ 185476 w 529930"/>
                <a:gd name="connsiteY19" fmla="*/ 1287721 h 1287721"/>
                <a:gd name="connsiteX20" fmla="*/ 116586 w 529930"/>
                <a:gd name="connsiteY20" fmla="*/ 1218832 h 1287721"/>
                <a:gd name="connsiteX21" fmla="*/ 116586 w 529930"/>
                <a:gd name="connsiteY21" fmla="*/ 450436 h 1287721"/>
                <a:gd name="connsiteX22" fmla="*/ 105986 w 529930"/>
                <a:gd name="connsiteY22" fmla="*/ 439839 h 1287721"/>
                <a:gd name="connsiteX23" fmla="*/ 95387 w 529930"/>
                <a:gd name="connsiteY23" fmla="*/ 450436 h 1287721"/>
                <a:gd name="connsiteX24" fmla="*/ 95387 w 529930"/>
                <a:gd name="connsiteY24" fmla="*/ 879678 h 1287721"/>
                <a:gd name="connsiteX25" fmla="*/ 47693 w 529930"/>
                <a:gd name="connsiteY25" fmla="*/ 927371 h 1287721"/>
                <a:gd name="connsiteX26" fmla="*/ 0 w 529930"/>
                <a:gd name="connsiteY26" fmla="*/ 879678 h 1287721"/>
                <a:gd name="connsiteX27" fmla="*/ 0 w 529930"/>
                <a:gd name="connsiteY27" fmla="*/ 402743 h 1287721"/>
                <a:gd name="connsiteX28" fmla="*/ 100686 w 529930"/>
                <a:gd name="connsiteY28" fmla="*/ 302057 h 1287721"/>
                <a:gd name="connsiteX29" fmla="*/ 264964 w 529930"/>
                <a:gd name="connsiteY29" fmla="*/ 0 h 1287721"/>
                <a:gd name="connsiteX30" fmla="*/ 402744 w 529930"/>
                <a:gd name="connsiteY30" fmla="*/ 137783 h 1287721"/>
                <a:gd name="connsiteX31" fmla="*/ 264964 w 529930"/>
                <a:gd name="connsiteY31" fmla="*/ 275563 h 1287721"/>
                <a:gd name="connsiteX32" fmla="*/ 127181 w 529930"/>
                <a:gd name="connsiteY32" fmla="*/ 137783 h 1287721"/>
                <a:gd name="connsiteX33" fmla="*/ 264964 w 529930"/>
                <a:gd name="connsiteY33" fmla="*/ 0 h 128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9930" h="1287721">
                  <a:moveTo>
                    <a:pt x="100686" y="302057"/>
                  </a:moveTo>
                  <a:lnTo>
                    <a:pt x="121883" y="302057"/>
                  </a:lnTo>
                  <a:lnTo>
                    <a:pt x="413344" y="302057"/>
                  </a:lnTo>
                  <a:lnTo>
                    <a:pt x="434541" y="302057"/>
                  </a:lnTo>
                  <a:cubicBezTo>
                    <a:pt x="487534" y="302057"/>
                    <a:pt x="529930" y="344450"/>
                    <a:pt x="529930" y="408043"/>
                  </a:cubicBezTo>
                  <a:lnTo>
                    <a:pt x="529930" y="884978"/>
                  </a:lnTo>
                  <a:cubicBezTo>
                    <a:pt x="529930" y="911474"/>
                    <a:pt x="508731" y="932671"/>
                    <a:pt x="482234" y="932671"/>
                  </a:cubicBezTo>
                  <a:cubicBezTo>
                    <a:pt x="455738" y="932671"/>
                    <a:pt x="434541" y="911474"/>
                    <a:pt x="434541" y="884978"/>
                  </a:cubicBezTo>
                  <a:lnTo>
                    <a:pt x="434541" y="455736"/>
                  </a:lnTo>
                  <a:cubicBezTo>
                    <a:pt x="434541" y="450436"/>
                    <a:pt x="429241" y="445139"/>
                    <a:pt x="423944" y="445139"/>
                  </a:cubicBezTo>
                  <a:cubicBezTo>
                    <a:pt x="418644" y="445139"/>
                    <a:pt x="413344" y="450436"/>
                    <a:pt x="413344" y="455736"/>
                  </a:cubicBezTo>
                  <a:lnTo>
                    <a:pt x="413344" y="747196"/>
                  </a:lnTo>
                  <a:lnTo>
                    <a:pt x="413344" y="1218832"/>
                  </a:lnTo>
                  <a:cubicBezTo>
                    <a:pt x="413344" y="1255928"/>
                    <a:pt x="381548" y="1287721"/>
                    <a:pt x="344454" y="1287721"/>
                  </a:cubicBezTo>
                  <a:cubicBezTo>
                    <a:pt x="307358" y="1287721"/>
                    <a:pt x="275562" y="1255928"/>
                    <a:pt x="275562" y="1218832"/>
                  </a:cubicBezTo>
                  <a:lnTo>
                    <a:pt x="275562" y="826685"/>
                  </a:lnTo>
                  <a:cubicBezTo>
                    <a:pt x="275562" y="821386"/>
                    <a:pt x="270265" y="816088"/>
                    <a:pt x="264965" y="816088"/>
                  </a:cubicBezTo>
                  <a:cubicBezTo>
                    <a:pt x="259665" y="816088"/>
                    <a:pt x="254365" y="821386"/>
                    <a:pt x="254365" y="826685"/>
                  </a:cubicBezTo>
                  <a:lnTo>
                    <a:pt x="254365" y="1218832"/>
                  </a:lnTo>
                  <a:cubicBezTo>
                    <a:pt x="254365" y="1255928"/>
                    <a:pt x="222569" y="1287721"/>
                    <a:pt x="185476" y="1287721"/>
                  </a:cubicBezTo>
                  <a:cubicBezTo>
                    <a:pt x="148379" y="1287721"/>
                    <a:pt x="116586" y="1255928"/>
                    <a:pt x="116586" y="1218832"/>
                  </a:cubicBezTo>
                  <a:lnTo>
                    <a:pt x="116586" y="450436"/>
                  </a:lnTo>
                  <a:cubicBezTo>
                    <a:pt x="116586" y="445139"/>
                    <a:pt x="111286" y="439839"/>
                    <a:pt x="105986" y="439839"/>
                  </a:cubicBezTo>
                  <a:cubicBezTo>
                    <a:pt x="100686" y="439839"/>
                    <a:pt x="95387" y="445139"/>
                    <a:pt x="95387" y="450436"/>
                  </a:cubicBezTo>
                  <a:lnTo>
                    <a:pt x="95387" y="879678"/>
                  </a:lnTo>
                  <a:cubicBezTo>
                    <a:pt x="95387" y="906175"/>
                    <a:pt x="74190" y="927371"/>
                    <a:pt x="47693" y="927371"/>
                  </a:cubicBezTo>
                  <a:cubicBezTo>
                    <a:pt x="21197" y="927371"/>
                    <a:pt x="0" y="906175"/>
                    <a:pt x="0" y="879678"/>
                  </a:cubicBezTo>
                  <a:lnTo>
                    <a:pt x="0" y="402743"/>
                  </a:lnTo>
                  <a:cubicBezTo>
                    <a:pt x="0" y="344450"/>
                    <a:pt x="47693" y="302057"/>
                    <a:pt x="100686" y="302057"/>
                  </a:cubicBezTo>
                  <a:close/>
                  <a:moveTo>
                    <a:pt x="264964" y="0"/>
                  </a:moveTo>
                  <a:cubicBezTo>
                    <a:pt x="344454" y="0"/>
                    <a:pt x="402744" y="58293"/>
                    <a:pt x="402744" y="137783"/>
                  </a:cubicBezTo>
                  <a:cubicBezTo>
                    <a:pt x="402744" y="211972"/>
                    <a:pt x="339154" y="275563"/>
                    <a:pt x="264964" y="275563"/>
                  </a:cubicBezTo>
                  <a:cubicBezTo>
                    <a:pt x="190774" y="275563"/>
                    <a:pt x="127181" y="211972"/>
                    <a:pt x="127181" y="137783"/>
                  </a:cubicBezTo>
                  <a:cubicBezTo>
                    <a:pt x="127181" y="63593"/>
                    <a:pt x="190774" y="0"/>
                    <a:pt x="264964" y="0"/>
                  </a:cubicBezTo>
                  <a:close/>
                </a:path>
              </a:pathLst>
            </a:custGeom>
            <a:solidFill>
              <a:srgbClr val="A7D6C4"/>
            </a:solidFill>
            <a:ln w="2026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IconShape1">
              <a:extLst>
                <a:ext uri="{FF2B5EF4-FFF2-40B4-BE49-F238E27FC236}">
                  <a16:creationId xmlns:a16="http://schemas.microsoft.com/office/drawing/2014/main" id="{83BB9DC9-EFA3-4902-8E12-76E857AFFC05}"/>
                </a:ext>
              </a:extLst>
            </p:cNvPr>
            <p:cNvSpPr/>
            <p:nvPr/>
          </p:nvSpPr>
          <p:spPr>
            <a:xfrm>
              <a:off x="8299801" y="3753679"/>
              <a:ext cx="471566" cy="1145895"/>
            </a:xfrm>
            <a:custGeom>
              <a:avLst/>
              <a:gdLst>
                <a:gd name="connsiteX0" fmla="*/ 100686 w 529930"/>
                <a:gd name="connsiteY0" fmla="*/ 302057 h 1287721"/>
                <a:gd name="connsiteX1" fmla="*/ 121883 w 529930"/>
                <a:gd name="connsiteY1" fmla="*/ 302057 h 1287721"/>
                <a:gd name="connsiteX2" fmla="*/ 413344 w 529930"/>
                <a:gd name="connsiteY2" fmla="*/ 302057 h 1287721"/>
                <a:gd name="connsiteX3" fmla="*/ 434541 w 529930"/>
                <a:gd name="connsiteY3" fmla="*/ 302057 h 1287721"/>
                <a:gd name="connsiteX4" fmla="*/ 529930 w 529930"/>
                <a:gd name="connsiteY4" fmla="*/ 408043 h 1287721"/>
                <a:gd name="connsiteX5" fmla="*/ 529930 w 529930"/>
                <a:gd name="connsiteY5" fmla="*/ 884978 h 1287721"/>
                <a:gd name="connsiteX6" fmla="*/ 482234 w 529930"/>
                <a:gd name="connsiteY6" fmla="*/ 932671 h 1287721"/>
                <a:gd name="connsiteX7" fmla="*/ 434541 w 529930"/>
                <a:gd name="connsiteY7" fmla="*/ 884978 h 1287721"/>
                <a:gd name="connsiteX8" fmla="*/ 434541 w 529930"/>
                <a:gd name="connsiteY8" fmla="*/ 455736 h 1287721"/>
                <a:gd name="connsiteX9" fmla="*/ 423944 w 529930"/>
                <a:gd name="connsiteY9" fmla="*/ 445139 h 1287721"/>
                <a:gd name="connsiteX10" fmla="*/ 413344 w 529930"/>
                <a:gd name="connsiteY10" fmla="*/ 455736 h 1287721"/>
                <a:gd name="connsiteX11" fmla="*/ 413344 w 529930"/>
                <a:gd name="connsiteY11" fmla="*/ 747196 h 1287721"/>
                <a:gd name="connsiteX12" fmla="*/ 413344 w 529930"/>
                <a:gd name="connsiteY12" fmla="*/ 1218832 h 1287721"/>
                <a:gd name="connsiteX13" fmla="*/ 344454 w 529930"/>
                <a:gd name="connsiteY13" fmla="*/ 1287721 h 1287721"/>
                <a:gd name="connsiteX14" fmla="*/ 275562 w 529930"/>
                <a:gd name="connsiteY14" fmla="*/ 1218832 h 1287721"/>
                <a:gd name="connsiteX15" fmla="*/ 275562 w 529930"/>
                <a:gd name="connsiteY15" fmla="*/ 826685 h 1287721"/>
                <a:gd name="connsiteX16" fmla="*/ 264965 w 529930"/>
                <a:gd name="connsiteY16" fmla="*/ 816088 h 1287721"/>
                <a:gd name="connsiteX17" fmla="*/ 254365 w 529930"/>
                <a:gd name="connsiteY17" fmla="*/ 826685 h 1287721"/>
                <a:gd name="connsiteX18" fmla="*/ 254365 w 529930"/>
                <a:gd name="connsiteY18" fmla="*/ 1218832 h 1287721"/>
                <a:gd name="connsiteX19" fmla="*/ 185476 w 529930"/>
                <a:gd name="connsiteY19" fmla="*/ 1287721 h 1287721"/>
                <a:gd name="connsiteX20" fmla="*/ 116586 w 529930"/>
                <a:gd name="connsiteY20" fmla="*/ 1218832 h 1287721"/>
                <a:gd name="connsiteX21" fmla="*/ 116586 w 529930"/>
                <a:gd name="connsiteY21" fmla="*/ 450436 h 1287721"/>
                <a:gd name="connsiteX22" fmla="*/ 105986 w 529930"/>
                <a:gd name="connsiteY22" fmla="*/ 439839 h 1287721"/>
                <a:gd name="connsiteX23" fmla="*/ 95387 w 529930"/>
                <a:gd name="connsiteY23" fmla="*/ 450436 h 1287721"/>
                <a:gd name="connsiteX24" fmla="*/ 95387 w 529930"/>
                <a:gd name="connsiteY24" fmla="*/ 879678 h 1287721"/>
                <a:gd name="connsiteX25" fmla="*/ 47693 w 529930"/>
                <a:gd name="connsiteY25" fmla="*/ 927371 h 1287721"/>
                <a:gd name="connsiteX26" fmla="*/ 0 w 529930"/>
                <a:gd name="connsiteY26" fmla="*/ 879678 h 1287721"/>
                <a:gd name="connsiteX27" fmla="*/ 0 w 529930"/>
                <a:gd name="connsiteY27" fmla="*/ 402743 h 1287721"/>
                <a:gd name="connsiteX28" fmla="*/ 100686 w 529930"/>
                <a:gd name="connsiteY28" fmla="*/ 302057 h 1287721"/>
                <a:gd name="connsiteX29" fmla="*/ 264964 w 529930"/>
                <a:gd name="connsiteY29" fmla="*/ 0 h 1287721"/>
                <a:gd name="connsiteX30" fmla="*/ 402744 w 529930"/>
                <a:gd name="connsiteY30" fmla="*/ 137783 h 1287721"/>
                <a:gd name="connsiteX31" fmla="*/ 264964 w 529930"/>
                <a:gd name="connsiteY31" fmla="*/ 275563 h 1287721"/>
                <a:gd name="connsiteX32" fmla="*/ 127181 w 529930"/>
                <a:gd name="connsiteY32" fmla="*/ 137783 h 1287721"/>
                <a:gd name="connsiteX33" fmla="*/ 264964 w 529930"/>
                <a:gd name="connsiteY33" fmla="*/ 0 h 128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9930" h="1287721">
                  <a:moveTo>
                    <a:pt x="100686" y="302057"/>
                  </a:moveTo>
                  <a:lnTo>
                    <a:pt x="121883" y="302057"/>
                  </a:lnTo>
                  <a:lnTo>
                    <a:pt x="413344" y="302057"/>
                  </a:lnTo>
                  <a:lnTo>
                    <a:pt x="434541" y="302057"/>
                  </a:lnTo>
                  <a:cubicBezTo>
                    <a:pt x="487534" y="302057"/>
                    <a:pt x="529930" y="344450"/>
                    <a:pt x="529930" y="408043"/>
                  </a:cubicBezTo>
                  <a:lnTo>
                    <a:pt x="529930" y="884978"/>
                  </a:lnTo>
                  <a:cubicBezTo>
                    <a:pt x="529930" y="911474"/>
                    <a:pt x="508731" y="932671"/>
                    <a:pt x="482234" y="932671"/>
                  </a:cubicBezTo>
                  <a:cubicBezTo>
                    <a:pt x="455738" y="932671"/>
                    <a:pt x="434541" y="911474"/>
                    <a:pt x="434541" y="884978"/>
                  </a:cubicBezTo>
                  <a:lnTo>
                    <a:pt x="434541" y="455736"/>
                  </a:lnTo>
                  <a:cubicBezTo>
                    <a:pt x="434541" y="450436"/>
                    <a:pt x="429241" y="445139"/>
                    <a:pt x="423944" y="445139"/>
                  </a:cubicBezTo>
                  <a:cubicBezTo>
                    <a:pt x="418644" y="445139"/>
                    <a:pt x="413344" y="450436"/>
                    <a:pt x="413344" y="455736"/>
                  </a:cubicBezTo>
                  <a:lnTo>
                    <a:pt x="413344" y="747196"/>
                  </a:lnTo>
                  <a:lnTo>
                    <a:pt x="413344" y="1218832"/>
                  </a:lnTo>
                  <a:cubicBezTo>
                    <a:pt x="413344" y="1255928"/>
                    <a:pt x="381548" y="1287721"/>
                    <a:pt x="344454" y="1287721"/>
                  </a:cubicBezTo>
                  <a:cubicBezTo>
                    <a:pt x="307358" y="1287721"/>
                    <a:pt x="275562" y="1255928"/>
                    <a:pt x="275562" y="1218832"/>
                  </a:cubicBezTo>
                  <a:lnTo>
                    <a:pt x="275562" y="826685"/>
                  </a:lnTo>
                  <a:cubicBezTo>
                    <a:pt x="275562" y="821386"/>
                    <a:pt x="270265" y="816088"/>
                    <a:pt x="264965" y="816088"/>
                  </a:cubicBezTo>
                  <a:cubicBezTo>
                    <a:pt x="259665" y="816088"/>
                    <a:pt x="254365" y="821386"/>
                    <a:pt x="254365" y="826685"/>
                  </a:cubicBezTo>
                  <a:lnTo>
                    <a:pt x="254365" y="1218832"/>
                  </a:lnTo>
                  <a:cubicBezTo>
                    <a:pt x="254365" y="1255928"/>
                    <a:pt x="222569" y="1287721"/>
                    <a:pt x="185476" y="1287721"/>
                  </a:cubicBezTo>
                  <a:cubicBezTo>
                    <a:pt x="148379" y="1287721"/>
                    <a:pt x="116586" y="1255928"/>
                    <a:pt x="116586" y="1218832"/>
                  </a:cubicBezTo>
                  <a:lnTo>
                    <a:pt x="116586" y="450436"/>
                  </a:lnTo>
                  <a:cubicBezTo>
                    <a:pt x="116586" y="445139"/>
                    <a:pt x="111286" y="439839"/>
                    <a:pt x="105986" y="439839"/>
                  </a:cubicBezTo>
                  <a:cubicBezTo>
                    <a:pt x="100686" y="439839"/>
                    <a:pt x="95387" y="445139"/>
                    <a:pt x="95387" y="450436"/>
                  </a:cubicBezTo>
                  <a:lnTo>
                    <a:pt x="95387" y="879678"/>
                  </a:lnTo>
                  <a:cubicBezTo>
                    <a:pt x="95387" y="906175"/>
                    <a:pt x="74190" y="927371"/>
                    <a:pt x="47693" y="927371"/>
                  </a:cubicBezTo>
                  <a:cubicBezTo>
                    <a:pt x="21197" y="927371"/>
                    <a:pt x="0" y="906175"/>
                    <a:pt x="0" y="879678"/>
                  </a:cubicBezTo>
                  <a:lnTo>
                    <a:pt x="0" y="402743"/>
                  </a:lnTo>
                  <a:cubicBezTo>
                    <a:pt x="0" y="344450"/>
                    <a:pt x="47693" y="302057"/>
                    <a:pt x="100686" y="302057"/>
                  </a:cubicBezTo>
                  <a:close/>
                  <a:moveTo>
                    <a:pt x="264964" y="0"/>
                  </a:moveTo>
                  <a:cubicBezTo>
                    <a:pt x="344454" y="0"/>
                    <a:pt x="402744" y="58293"/>
                    <a:pt x="402744" y="137783"/>
                  </a:cubicBezTo>
                  <a:cubicBezTo>
                    <a:pt x="402744" y="211972"/>
                    <a:pt x="339154" y="275563"/>
                    <a:pt x="264964" y="275563"/>
                  </a:cubicBezTo>
                  <a:cubicBezTo>
                    <a:pt x="190774" y="275563"/>
                    <a:pt x="127181" y="211972"/>
                    <a:pt x="127181" y="137783"/>
                  </a:cubicBezTo>
                  <a:cubicBezTo>
                    <a:pt x="127181" y="63593"/>
                    <a:pt x="190774" y="0"/>
                    <a:pt x="264964" y="0"/>
                  </a:cubicBezTo>
                  <a:close/>
                </a:path>
              </a:pathLst>
            </a:custGeom>
            <a:solidFill>
              <a:srgbClr val="A7D6C4"/>
            </a:solidFill>
            <a:ln w="2026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6BA56AED-815A-4E46-AD6B-2880D87795A2}"/>
              </a:ext>
            </a:extLst>
          </p:cNvPr>
          <p:cNvSpPr/>
          <p:nvPr/>
        </p:nvSpPr>
        <p:spPr>
          <a:xfrm>
            <a:off x="1279046" y="2079321"/>
            <a:ext cx="4983968" cy="2739601"/>
          </a:xfrm>
          <a:prstGeom prst="rect">
            <a:avLst/>
          </a:prstGeom>
          <a:noFill/>
          <a:ln w="38100">
            <a:solidFill>
              <a:srgbClr val="6EC0A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9046" y="2079321"/>
            <a:ext cx="4983968" cy="267624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椭圆 19">
            <a:extLst>
              <a:ext uri="{FF2B5EF4-FFF2-40B4-BE49-F238E27FC236}">
                <a16:creationId xmlns:a16="http://schemas.microsoft.com/office/drawing/2014/main" id="{C3461EA5-77CF-4D65-ABD8-6F7F861144D4}"/>
              </a:ext>
            </a:extLst>
          </p:cNvPr>
          <p:cNvSpPr/>
          <p:nvPr/>
        </p:nvSpPr>
        <p:spPr>
          <a:xfrm flipH="1">
            <a:off x="6727849" y="1942028"/>
            <a:ext cx="4029015" cy="401398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565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 animBg="1"/>
      <p:bldP spid="2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54880120-3F84-4E1C-9CCD-419800E6AFC2}"/>
              </a:ext>
            </a:extLst>
          </p:cNvPr>
          <p:cNvSpPr/>
          <p:nvPr/>
        </p:nvSpPr>
        <p:spPr>
          <a:xfrm>
            <a:off x="348001" y="540561"/>
            <a:ext cx="11379532" cy="6045200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A08BCD0-80EE-47C7-8C48-0966FFA2C3E8}"/>
              </a:ext>
            </a:extLst>
          </p:cNvPr>
          <p:cNvGrpSpPr/>
          <p:nvPr/>
        </p:nvGrpSpPr>
        <p:grpSpPr>
          <a:xfrm>
            <a:off x="431672" y="815788"/>
            <a:ext cx="3941480" cy="959224"/>
            <a:chOff x="406233" y="815788"/>
            <a:chExt cx="3941480" cy="959224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5E410BE-B512-456F-B9CE-FDE868E18CDC}"/>
                </a:ext>
              </a:extLst>
            </p:cNvPr>
            <p:cNvSpPr/>
            <p:nvPr/>
          </p:nvSpPr>
          <p:spPr>
            <a:xfrm>
              <a:off x="406233" y="815788"/>
              <a:ext cx="3699601" cy="959224"/>
            </a:xfrm>
            <a:prstGeom prst="rect">
              <a:avLst/>
            </a:prstGeom>
            <a:solidFill>
              <a:srgbClr val="6EC0A3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TP. HỒ CHÍ MINH</a:t>
              </a:r>
              <a:endParaRPr lang="zh-CN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BEC7280-146F-4678-A010-9E42B6D20AEE}"/>
                </a:ext>
              </a:extLst>
            </p:cNvPr>
            <p:cNvSpPr/>
            <p:nvPr/>
          </p:nvSpPr>
          <p:spPr>
            <a:xfrm>
              <a:off x="4207431" y="815788"/>
              <a:ext cx="140282" cy="959224"/>
            </a:xfrm>
            <a:prstGeom prst="rect">
              <a:avLst/>
            </a:prstGeom>
            <a:solidFill>
              <a:srgbClr val="6EC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任意多边形 17">
            <a:extLst>
              <a:ext uri="{FF2B5EF4-FFF2-40B4-BE49-F238E27FC236}">
                <a16:creationId xmlns:a16="http://schemas.microsoft.com/office/drawing/2014/main" id="{1FB71480-FC9F-44DB-B5B4-D0E053BD77B8}"/>
              </a:ext>
            </a:extLst>
          </p:cNvPr>
          <p:cNvSpPr/>
          <p:nvPr/>
        </p:nvSpPr>
        <p:spPr>
          <a:xfrm flipH="1">
            <a:off x="7487331" y="1775012"/>
            <a:ext cx="3385471" cy="4348020"/>
          </a:xfrm>
          <a:custGeom>
            <a:avLst/>
            <a:gdLst>
              <a:gd name="connsiteX0" fmla="*/ 2293059 w 3570860"/>
              <a:gd name="connsiteY0" fmla="*/ 0 h 4586118"/>
              <a:gd name="connsiteX1" fmla="*/ 3386067 w 3570860"/>
              <a:gd name="connsiteY1" fmla="*/ 276760 h 4586118"/>
              <a:gd name="connsiteX2" fmla="*/ 3570859 w 3570860"/>
              <a:gd name="connsiteY2" fmla="*/ 389023 h 4586118"/>
              <a:gd name="connsiteX3" fmla="*/ 3546682 w 3570860"/>
              <a:gd name="connsiteY3" fmla="*/ 389023 h 4586118"/>
              <a:gd name="connsiteX4" fmla="*/ 3380078 w 3570860"/>
              <a:gd name="connsiteY4" fmla="*/ 287809 h 4586118"/>
              <a:gd name="connsiteX5" fmla="*/ 2293059 w 3570860"/>
              <a:gd name="connsiteY5" fmla="*/ 12566 h 4586118"/>
              <a:gd name="connsiteX6" fmla="*/ 12566 w 3570860"/>
              <a:gd name="connsiteY6" fmla="*/ 2293059 h 4586118"/>
              <a:gd name="connsiteX7" fmla="*/ 2293059 w 3570860"/>
              <a:gd name="connsiteY7" fmla="*/ 4573552 h 4586118"/>
              <a:gd name="connsiteX8" fmla="*/ 3380078 w 3570860"/>
              <a:gd name="connsiteY8" fmla="*/ 4298309 h 4586118"/>
              <a:gd name="connsiteX9" fmla="*/ 3546684 w 3570860"/>
              <a:gd name="connsiteY9" fmla="*/ 4197094 h 4586118"/>
              <a:gd name="connsiteX10" fmla="*/ 3570860 w 3570860"/>
              <a:gd name="connsiteY10" fmla="*/ 4197094 h 4586118"/>
              <a:gd name="connsiteX11" fmla="*/ 3386067 w 3570860"/>
              <a:gd name="connsiteY11" fmla="*/ 4309358 h 4586118"/>
              <a:gd name="connsiteX12" fmla="*/ 2293059 w 3570860"/>
              <a:gd name="connsiteY12" fmla="*/ 4586118 h 4586118"/>
              <a:gd name="connsiteX13" fmla="*/ 0 w 3570860"/>
              <a:gd name="connsiteY13" fmla="*/ 2293059 h 4586118"/>
              <a:gd name="connsiteX14" fmla="*/ 2293059 w 3570860"/>
              <a:gd name="connsiteY14" fmla="*/ 0 h 458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70860" h="4586118">
                <a:moveTo>
                  <a:pt x="2293059" y="0"/>
                </a:moveTo>
                <a:cubicBezTo>
                  <a:pt x="2688816" y="0"/>
                  <a:pt x="3061156" y="100258"/>
                  <a:pt x="3386067" y="276760"/>
                </a:cubicBezTo>
                <a:lnTo>
                  <a:pt x="3570859" y="389023"/>
                </a:lnTo>
                <a:lnTo>
                  <a:pt x="3546682" y="389023"/>
                </a:lnTo>
                <a:lnTo>
                  <a:pt x="3380078" y="287809"/>
                </a:lnTo>
                <a:cubicBezTo>
                  <a:pt x="3056947" y="112274"/>
                  <a:pt x="2686647" y="12566"/>
                  <a:pt x="2293059" y="12566"/>
                </a:cubicBezTo>
                <a:cubicBezTo>
                  <a:pt x="1033577" y="12566"/>
                  <a:pt x="12566" y="1033577"/>
                  <a:pt x="12566" y="2293059"/>
                </a:cubicBezTo>
                <a:cubicBezTo>
                  <a:pt x="12566" y="3552541"/>
                  <a:pt x="1033577" y="4573552"/>
                  <a:pt x="2293059" y="4573552"/>
                </a:cubicBezTo>
                <a:cubicBezTo>
                  <a:pt x="2686647" y="4573552"/>
                  <a:pt x="3056947" y="4473844"/>
                  <a:pt x="3380078" y="4298309"/>
                </a:cubicBezTo>
                <a:lnTo>
                  <a:pt x="3546684" y="4197094"/>
                </a:lnTo>
                <a:lnTo>
                  <a:pt x="3570860" y="4197094"/>
                </a:lnTo>
                <a:lnTo>
                  <a:pt x="3386067" y="4309358"/>
                </a:lnTo>
                <a:cubicBezTo>
                  <a:pt x="3061156" y="4485861"/>
                  <a:pt x="2688816" y="4586118"/>
                  <a:pt x="2293059" y="4586118"/>
                </a:cubicBezTo>
                <a:cubicBezTo>
                  <a:pt x="1026637" y="4586118"/>
                  <a:pt x="0" y="3559481"/>
                  <a:pt x="0" y="2293059"/>
                </a:cubicBezTo>
                <a:cubicBezTo>
                  <a:pt x="0" y="1026637"/>
                  <a:pt x="1026637" y="0"/>
                  <a:pt x="2293059" y="0"/>
                </a:cubicBezTo>
                <a:close/>
              </a:path>
            </a:pathLst>
          </a:custGeom>
          <a:solidFill>
            <a:srgbClr val="6EC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AD9FA9B-61EB-4875-BE1E-FA9AE523A729}"/>
              </a:ext>
            </a:extLst>
          </p:cNvPr>
          <p:cNvGrpSpPr/>
          <p:nvPr/>
        </p:nvGrpSpPr>
        <p:grpSpPr>
          <a:xfrm>
            <a:off x="7647137" y="1942028"/>
            <a:ext cx="3302514" cy="3595707"/>
            <a:chOff x="7647137" y="1942028"/>
            <a:chExt cx="3302514" cy="3595707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6442AC05-009F-43BF-9340-68C3466B929A}"/>
                </a:ext>
              </a:extLst>
            </p:cNvPr>
            <p:cNvSpPr/>
            <p:nvPr/>
          </p:nvSpPr>
          <p:spPr>
            <a:xfrm flipH="1">
              <a:off x="10461921" y="1942028"/>
              <a:ext cx="487730" cy="487730"/>
            </a:xfrm>
            <a:prstGeom prst="ellipse">
              <a:avLst/>
            </a:prstGeom>
            <a:solidFill>
              <a:srgbClr val="6EC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837AF45D-A279-465F-9B49-867EA60C3E01}"/>
                </a:ext>
              </a:extLst>
            </p:cNvPr>
            <p:cNvSpPr/>
            <p:nvPr/>
          </p:nvSpPr>
          <p:spPr>
            <a:xfrm flipH="1">
              <a:off x="7647137" y="5364156"/>
              <a:ext cx="173579" cy="173579"/>
            </a:xfrm>
            <a:prstGeom prst="ellipse">
              <a:avLst/>
            </a:prstGeom>
            <a:solidFill>
              <a:srgbClr val="6EC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9" name="d8d8b2c3-c02c-4b92-a5bc-266d8d6b9fd3" descr="+AcAAB+LCAAAAAAABAC1VMFugkAQ/ZdtezMGsFr1pqU0PbQ20fTSeNjCiNsui1mWRGP89w4rlAXRaNqGC7ydN7x5M7Nbcs0CMiQ2aZFrtVkBvk8jKpXLaChp9BwHwPHsVcYrkIpBQobv25zkGKQ3ylPIozaIPzPBojTSMBlabQshujYg29KgCz6LKHdZyBTmRuQpeQXpg1B5oJIptEj+0dWkRxmnK/ypRXatQkzHEHMf81gaYnJyEXprhE4WC+bDbAkRaBYezZhQIxFMlzQopI8lC5dKQJLkwOTjE3xl0IZdJOqUOjxNlpj8yvMc1xmMbNTZKLp7vujeL0X3LxDteu6D1zsm+s6cFSWZCA9VE6t9Q5rpfYM+jmMOVBzy901vog8M+pMfN3BFynmFO8fimAhQqDm9tmVkepQ0YDhzeZyeeJxLual2JeuGhIUeN3RnCiggOBHVzaIacEfjFBcMFMhEn9SUGKdFk4jHeLaMIxHyosnY8BW8YGRWmjZEIzaZ7w63tvx5pY6K3D8Nm5d9s+36rJteN/vb7NDe7BP2+NntgTuSgMonu1iEHzBbB3NlyoMDT/VUjan/dcLSzlETOlUTnH83YQZrda4J1mUm6NR/YIJ5VWc5Sw9q10npxN3li6QLSCoWXV6Tc3TUnWpNt7Vr6WRfB79QfdaKD0yl9Y85Pt/CmQ2o+AcAAA==">
            <a:extLst>
              <a:ext uri="{FF2B5EF4-FFF2-40B4-BE49-F238E27FC236}">
                <a16:creationId xmlns:a16="http://schemas.microsoft.com/office/drawing/2014/main" id="{9EB03065-CBDB-4531-A9A0-0852449DE565}"/>
              </a:ext>
            </a:extLst>
          </p:cNvPr>
          <p:cNvGrpSpPr>
            <a:grpSpLocks noChangeAspect="1"/>
          </p:cNvGrpSpPr>
          <p:nvPr/>
        </p:nvGrpSpPr>
        <p:grpSpPr>
          <a:xfrm>
            <a:off x="1839529" y="5160050"/>
            <a:ext cx="3863002" cy="1145895"/>
            <a:chOff x="5484979" y="3753679"/>
            <a:chExt cx="3286388" cy="1145895"/>
          </a:xfrm>
        </p:grpSpPr>
        <p:sp>
          <p:nvSpPr>
            <p:cNvPr id="240" name="IconShape1">
              <a:extLst>
                <a:ext uri="{FF2B5EF4-FFF2-40B4-BE49-F238E27FC236}">
                  <a16:creationId xmlns:a16="http://schemas.microsoft.com/office/drawing/2014/main" id="{F3A612A7-0858-4CFE-A0AE-C2A440B57458}"/>
                </a:ext>
              </a:extLst>
            </p:cNvPr>
            <p:cNvSpPr/>
            <p:nvPr/>
          </p:nvSpPr>
          <p:spPr>
            <a:xfrm>
              <a:off x="5484979" y="3753679"/>
              <a:ext cx="471566" cy="1145895"/>
            </a:xfrm>
            <a:custGeom>
              <a:avLst/>
              <a:gdLst>
                <a:gd name="connsiteX0" fmla="*/ 100686 w 529930"/>
                <a:gd name="connsiteY0" fmla="*/ 302057 h 1287721"/>
                <a:gd name="connsiteX1" fmla="*/ 121883 w 529930"/>
                <a:gd name="connsiteY1" fmla="*/ 302057 h 1287721"/>
                <a:gd name="connsiteX2" fmla="*/ 413344 w 529930"/>
                <a:gd name="connsiteY2" fmla="*/ 302057 h 1287721"/>
                <a:gd name="connsiteX3" fmla="*/ 434544 w 529930"/>
                <a:gd name="connsiteY3" fmla="*/ 302057 h 1287721"/>
                <a:gd name="connsiteX4" fmla="*/ 529930 w 529930"/>
                <a:gd name="connsiteY4" fmla="*/ 408043 h 1287721"/>
                <a:gd name="connsiteX5" fmla="*/ 529930 w 529930"/>
                <a:gd name="connsiteY5" fmla="*/ 884978 h 1287721"/>
                <a:gd name="connsiteX6" fmla="*/ 482237 w 529930"/>
                <a:gd name="connsiteY6" fmla="*/ 932671 h 1287721"/>
                <a:gd name="connsiteX7" fmla="*/ 434544 w 529930"/>
                <a:gd name="connsiteY7" fmla="*/ 884978 h 1287721"/>
                <a:gd name="connsiteX8" fmla="*/ 434544 w 529930"/>
                <a:gd name="connsiteY8" fmla="*/ 455736 h 1287721"/>
                <a:gd name="connsiteX9" fmla="*/ 423944 w 529930"/>
                <a:gd name="connsiteY9" fmla="*/ 445139 h 1287721"/>
                <a:gd name="connsiteX10" fmla="*/ 413344 w 529930"/>
                <a:gd name="connsiteY10" fmla="*/ 455736 h 1287721"/>
                <a:gd name="connsiteX11" fmla="*/ 413344 w 529930"/>
                <a:gd name="connsiteY11" fmla="*/ 747196 h 1287721"/>
                <a:gd name="connsiteX12" fmla="*/ 413344 w 529930"/>
                <a:gd name="connsiteY12" fmla="*/ 1218832 h 1287721"/>
                <a:gd name="connsiteX13" fmla="*/ 344454 w 529930"/>
                <a:gd name="connsiteY13" fmla="*/ 1287721 h 1287721"/>
                <a:gd name="connsiteX14" fmla="*/ 275565 w 529930"/>
                <a:gd name="connsiteY14" fmla="*/ 1218832 h 1287721"/>
                <a:gd name="connsiteX15" fmla="*/ 275565 w 529930"/>
                <a:gd name="connsiteY15" fmla="*/ 826685 h 1287721"/>
                <a:gd name="connsiteX16" fmla="*/ 264965 w 529930"/>
                <a:gd name="connsiteY16" fmla="*/ 816088 h 1287721"/>
                <a:gd name="connsiteX17" fmla="*/ 254365 w 529930"/>
                <a:gd name="connsiteY17" fmla="*/ 826685 h 1287721"/>
                <a:gd name="connsiteX18" fmla="*/ 254365 w 529930"/>
                <a:gd name="connsiteY18" fmla="*/ 1218832 h 1287721"/>
                <a:gd name="connsiteX19" fmla="*/ 185476 w 529930"/>
                <a:gd name="connsiteY19" fmla="*/ 1287721 h 1287721"/>
                <a:gd name="connsiteX20" fmla="*/ 116586 w 529930"/>
                <a:gd name="connsiteY20" fmla="*/ 1218832 h 1287721"/>
                <a:gd name="connsiteX21" fmla="*/ 116586 w 529930"/>
                <a:gd name="connsiteY21" fmla="*/ 450436 h 1287721"/>
                <a:gd name="connsiteX22" fmla="*/ 105986 w 529930"/>
                <a:gd name="connsiteY22" fmla="*/ 439839 h 1287721"/>
                <a:gd name="connsiteX23" fmla="*/ 95387 w 529930"/>
                <a:gd name="connsiteY23" fmla="*/ 450436 h 1287721"/>
                <a:gd name="connsiteX24" fmla="*/ 95387 w 529930"/>
                <a:gd name="connsiteY24" fmla="*/ 879678 h 1287721"/>
                <a:gd name="connsiteX25" fmla="*/ 47693 w 529930"/>
                <a:gd name="connsiteY25" fmla="*/ 927371 h 1287721"/>
                <a:gd name="connsiteX26" fmla="*/ 0 w 529930"/>
                <a:gd name="connsiteY26" fmla="*/ 879678 h 1287721"/>
                <a:gd name="connsiteX27" fmla="*/ 0 w 529930"/>
                <a:gd name="connsiteY27" fmla="*/ 402743 h 1287721"/>
                <a:gd name="connsiteX28" fmla="*/ 100686 w 529930"/>
                <a:gd name="connsiteY28" fmla="*/ 302057 h 1287721"/>
                <a:gd name="connsiteX29" fmla="*/ 264965 w 529930"/>
                <a:gd name="connsiteY29" fmla="*/ 0 h 1287721"/>
                <a:gd name="connsiteX30" fmla="*/ 402745 w 529930"/>
                <a:gd name="connsiteY30" fmla="*/ 137783 h 1287721"/>
                <a:gd name="connsiteX31" fmla="*/ 264965 w 529930"/>
                <a:gd name="connsiteY31" fmla="*/ 275563 h 1287721"/>
                <a:gd name="connsiteX32" fmla="*/ 127182 w 529930"/>
                <a:gd name="connsiteY32" fmla="*/ 137783 h 1287721"/>
                <a:gd name="connsiteX33" fmla="*/ 264965 w 529930"/>
                <a:gd name="connsiteY33" fmla="*/ 0 h 128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9930" h="1287721">
                  <a:moveTo>
                    <a:pt x="100686" y="302057"/>
                  </a:moveTo>
                  <a:lnTo>
                    <a:pt x="121883" y="302057"/>
                  </a:lnTo>
                  <a:lnTo>
                    <a:pt x="413344" y="302057"/>
                  </a:lnTo>
                  <a:lnTo>
                    <a:pt x="434544" y="302057"/>
                  </a:lnTo>
                  <a:cubicBezTo>
                    <a:pt x="487537" y="302057"/>
                    <a:pt x="529930" y="344450"/>
                    <a:pt x="529930" y="408043"/>
                  </a:cubicBezTo>
                  <a:lnTo>
                    <a:pt x="529930" y="884978"/>
                  </a:lnTo>
                  <a:cubicBezTo>
                    <a:pt x="529930" y="911474"/>
                    <a:pt x="508733" y="932671"/>
                    <a:pt x="482237" y="932671"/>
                  </a:cubicBezTo>
                  <a:cubicBezTo>
                    <a:pt x="455740" y="932671"/>
                    <a:pt x="434544" y="911474"/>
                    <a:pt x="434544" y="884978"/>
                  </a:cubicBezTo>
                  <a:lnTo>
                    <a:pt x="434544" y="455736"/>
                  </a:lnTo>
                  <a:cubicBezTo>
                    <a:pt x="434544" y="450436"/>
                    <a:pt x="429244" y="445139"/>
                    <a:pt x="423944" y="445139"/>
                  </a:cubicBezTo>
                  <a:cubicBezTo>
                    <a:pt x="418644" y="445139"/>
                    <a:pt x="413344" y="450436"/>
                    <a:pt x="413344" y="455736"/>
                  </a:cubicBezTo>
                  <a:lnTo>
                    <a:pt x="413344" y="747196"/>
                  </a:lnTo>
                  <a:lnTo>
                    <a:pt x="413344" y="1218832"/>
                  </a:lnTo>
                  <a:cubicBezTo>
                    <a:pt x="413344" y="1255928"/>
                    <a:pt x="381551" y="1287721"/>
                    <a:pt x="344454" y="1287721"/>
                  </a:cubicBezTo>
                  <a:cubicBezTo>
                    <a:pt x="307358" y="1287721"/>
                    <a:pt x="275565" y="1255928"/>
                    <a:pt x="275565" y="1218832"/>
                  </a:cubicBezTo>
                  <a:lnTo>
                    <a:pt x="275565" y="826685"/>
                  </a:lnTo>
                  <a:cubicBezTo>
                    <a:pt x="275565" y="821386"/>
                    <a:pt x="270265" y="816088"/>
                    <a:pt x="264965" y="816088"/>
                  </a:cubicBezTo>
                  <a:cubicBezTo>
                    <a:pt x="259665" y="816088"/>
                    <a:pt x="254365" y="821386"/>
                    <a:pt x="254365" y="826685"/>
                  </a:cubicBezTo>
                  <a:lnTo>
                    <a:pt x="254365" y="1218832"/>
                  </a:lnTo>
                  <a:cubicBezTo>
                    <a:pt x="254365" y="1255928"/>
                    <a:pt x="222572" y="1287721"/>
                    <a:pt x="185476" y="1287721"/>
                  </a:cubicBezTo>
                  <a:cubicBezTo>
                    <a:pt x="148379" y="1287721"/>
                    <a:pt x="116586" y="1255928"/>
                    <a:pt x="116586" y="1218832"/>
                  </a:cubicBezTo>
                  <a:lnTo>
                    <a:pt x="116586" y="450436"/>
                  </a:lnTo>
                  <a:cubicBezTo>
                    <a:pt x="116586" y="445139"/>
                    <a:pt x="111286" y="439839"/>
                    <a:pt x="105986" y="439839"/>
                  </a:cubicBezTo>
                  <a:cubicBezTo>
                    <a:pt x="100686" y="439839"/>
                    <a:pt x="95387" y="445139"/>
                    <a:pt x="95387" y="450436"/>
                  </a:cubicBezTo>
                  <a:lnTo>
                    <a:pt x="95387" y="879678"/>
                  </a:lnTo>
                  <a:cubicBezTo>
                    <a:pt x="95387" y="906175"/>
                    <a:pt x="74190" y="927371"/>
                    <a:pt x="47693" y="927371"/>
                  </a:cubicBezTo>
                  <a:cubicBezTo>
                    <a:pt x="21197" y="927371"/>
                    <a:pt x="0" y="906175"/>
                    <a:pt x="0" y="879678"/>
                  </a:cubicBezTo>
                  <a:lnTo>
                    <a:pt x="0" y="402743"/>
                  </a:lnTo>
                  <a:cubicBezTo>
                    <a:pt x="0" y="344450"/>
                    <a:pt x="47693" y="302057"/>
                    <a:pt x="100686" y="302057"/>
                  </a:cubicBezTo>
                  <a:close/>
                  <a:moveTo>
                    <a:pt x="264965" y="0"/>
                  </a:moveTo>
                  <a:cubicBezTo>
                    <a:pt x="344455" y="0"/>
                    <a:pt x="402745" y="58293"/>
                    <a:pt x="402745" y="137783"/>
                  </a:cubicBezTo>
                  <a:cubicBezTo>
                    <a:pt x="402745" y="211972"/>
                    <a:pt x="339155" y="275563"/>
                    <a:pt x="264965" y="275563"/>
                  </a:cubicBezTo>
                  <a:cubicBezTo>
                    <a:pt x="190775" y="275563"/>
                    <a:pt x="127182" y="211972"/>
                    <a:pt x="127182" y="137783"/>
                  </a:cubicBezTo>
                  <a:cubicBezTo>
                    <a:pt x="127182" y="63593"/>
                    <a:pt x="190775" y="0"/>
                    <a:pt x="264965" y="0"/>
                  </a:cubicBezTo>
                  <a:close/>
                </a:path>
              </a:pathLst>
            </a:custGeom>
            <a:solidFill>
              <a:srgbClr val="74B49A"/>
            </a:solidFill>
            <a:ln w="2026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IconShape1">
              <a:extLst>
                <a:ext uri="{FF2B5EF4-FFF2-40B4-BE49-F238E27FC236}">
                  <a16:creationId xmlns:a16="http://schemas.microsoft.com/office/drawing/2014/main" id="{61159A72-EAA7-4534-A08C-5C60969C3C61}"/>
                </a:ext>
              </a:extLst>
            </p:cNvPr>
            <p:cNvSpPr/>
            <p:nvPr/>
          </p:nvSpPr>
          <p:spPr>
            <a:xfrm>
              <a:off x="6050852" y="3753679"/>
              <a:ext cx="471566" cy="1145895"/>
            </a:xfrm>
            <a:custGeom>
              <a:avLst/>
              <a:gdLst>
                <a:gd name="connsiteX0" fmla="*/ 100686 w 529930"/>
                <a:gd name="connsiteY0" fmla="*/ 302057 h 1287721"/>
                <a:gd name="connsiteX1" fmla="*/ 116586 w 529930"/>
                <a:gd name="connsiteY1" fmla="*/ 302057 h 1287721"/>
                <a:gd name="connsiteX2" fmla="*/ 408047 w 529930"/>
                <a:gd name="connsiteY2" fmla="*/ 302057 h 1287721"/>
                <a:gd name="connsiteX3" fmla="*/ 429244 w 529930"/>
                <a:gd name="connsiteY3" fmla="*/ 302057 h 1287721"/>
                <a:gd name="connsiteX4" fmla="*/ 529930 w 529930"/>
                <a:gd name="connsiteY4" fmla="*/ 408043 h 1287721"/>
                <a:gd name="connsiteX5" fmla="*/ 529930 w 529930"/>
                <a:gd name="connsiteY5" fmla="*/ 884978 h 1287721"/>
                <a:gd name="connsiteX6" fmla="*/ 482237 w 529930"/>
                <a:gd name="connsiteY6" fmla="*/ 932671 h 1287721"/>
                <a:gd name="connsiteX7" fmla="*/ 434544 w 529930"/>
                <a:gd name="connsiteY7" fmla="*/ 884978 h 1287721"/>
                <a:gd name="connsiteX8" fmla="*/ 434544 w 529930"/>
                <a:gd name="connsiteY8" fmla="*/ 455736 h 1287721"/>
                <a:gd name="connsiteX9" fmla="*/ 423944 w 529930"/>
                <a:gd name="connsiteY9" fmla="*/ 445139 h 1287721"/>
                <a:gd name="connsiteX10" fmla="*/ 413344 w 529930"/>
                <a:gd name="connsiteY10" fmla="*/ 455736 h 1287721"/>
                <a:gd name="connsiteX11" fmla="*/ 413344 w 529930"/>
                <a:gd name="connsiteY11" fmla="*/ 747196 h 1287721"/>
                <a:gd name="connsiteX12" fmla="*/ 413344 w 529930"/>
                <a:gd name="connsiteY12" fmla="*/ 1218832 h 1287721"/>
                <a:gd name="connsiteX13" fmla="*/ 344454 w 529930"/>
                <a:gd name="connsiteY13" fmla="*/ 1287721 h 1287721"/>
                <a:gd name="connsiteX14" fmla="*/ 275565 w 529930"/>
                <a:gd name="connsiteY14" fmla="*/ 1218832 h 1287721"/>
                <a:gd name="connsiteX15" fmla="*/ 275565 w 529930"/>
                <a:gd name="connsiteY15" fmla="*/ 826685 h 1287721"/>
                <a:gd name="connsiteX16" fmla="*/ 264965 w 529930"/>
                <a:gd name="connsiteY16" fmla="*/ 816088 h 1287721"/>
                <a:gd name="connsiteX17" fmla="*/ 254365 w 529930"/>
                <a:gd name="connsiteY17" fmla="*/ 826685 h 1287721"/>
                <a:gd name="connsiteX18" fmla="*/ 254365 w 529930"/>
                <a:gd name="connsiteY18" fmla="*/ 1218832 h 1287721"/>
                <a:gd name="connsiteX19" fmla="*/ 185476 w 529930"/>
                <a:gd name="connsiteY19" fmla="*/ 1287721 h 1287721"/>
                <a:gd name="connsiteX20" fmla="*/ 116586 w 529930"/>
                <a:gd name="connsiteY20" fmla="*/ 1218832 h 1287721"/>
                <a:gd name="connsiteX21" fmla="*/ 116586 w 529930"/>
                <a:gd name="connsiteY21" fmla="*/ 450436 h 1287721"/>
                <a:gd name="connsiteX22" fmla="*/ 105986 w 529930"/>
                <a:gd name="connsiteY22" fmla="*/ 439839 h 1287721"/>
                <a:gd name="connsiteX23" fmla="*/ 95387 w 529930"/>
                <a:gd name="connsiteY23" fmla="*/ 450436 h 1287721"/>
                <a:gd name="connsiteX24" fmla="*/ 95387 w 529930"/>
                <a:gd name="connsiteY24" fmla="*/ 879678 h 1287721"/>
                <a:gd name="connsiteX25" fmla="*/ 47693 w 529930"/>
                <a:gd name="connsiteY25" fmla="*/ 927371 h 1287721"/>
                <a:gd name="connsiteX26" fmla="*/ 0 w 529930"/>
                <a:gd name="connsiteY26" fmla="*/ 879678 h 1287721"/>
                <a:gd name="connsiteX27" fmla="*/ 0 w 529930"/>
                <a:gd name="connsiteY27" fmla="*/ 402743 h 1287721"/>
                <a:gd name="connsiteX28" fmla="*/ 100686 w 529930"/>
                <a:gd name="connsiteY28" fmla="*/ 302057 h 1287721"/>
                <a:gd name="connsiteX29" fmla="*/ 264965 w 529930"/>
                <a:gd name="connsiteY29" fmla="*/ 0 h 1287721"/>
                <a:gd name="connsiteX30" fmla="*/ 402745 w 529930"/>
                <a:gd name="connsiteY30" fmla="*/ 137783 h 1287721"/>
                <a:gd name="connsiteX31" fmla="*/ 264965 w 529930"/>
                <a:gd name="connsiteY31" fmla="*/ 275563 h 1287721"/>
                <a:gd name="connsiteX32" fmla="*/ 127182 w 529930"/>
                <a:gd name="connsiteY32" fmla="*/ 137783 h 1287721"/>
                <a:gd name="connsiteX33" fmla="*/ 264965 w 529930"/>
                <a:gd name="connsiteY33" fmla="*/ 0 h 128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9930" h="1287721">
                  <a:moveTo>
                    <a:pt x="100686" y="302057"/>
                  </a:moveTo>
                  <a:lnTo>
                    <a:pt x="116586" y="302057"/>
                  </a:lnTo>
                  <a:lnTo>
                    <a:pt x="408047" y="302057"/>
                  </a:lnTo>
                  <a:lnTo>
                    <a:pt x="429244" y="302057"/>
                  </a:lnTo>
                  <a:cubicBezTo>
                    <a:pt x="482237" y="302057"/>
                    <a:pt x="529930" y="344450"/>
                    <a:pt x="529930" y="408043"/>
                  </a:cubicBezTo>
                  <a:lnTo>
                    <a:pt x="529930" y="884978"/>
                  </a:lnTo>
                  <a:cubicBezTo>
                    <a:pt x="529930" y="911474"/>
                    <a:pt x="508733" y="932671"/>
                    <a:pt x="482237" y="932671"/>
                  </a:cubicBezTo>
                  <a:cubicBezTo>
                    <a:pt x="455740" y="932671"/>
                    <a:pt x="434544" y="911474"/>
                    <a:pt x="434544" y="884978"/>
                  </a:cubicBezTo>
                  <a:lnTo>
                    <a:pt x="434544" y="455736"/>
                  </a:lnTo>
                  <a:cubicBezTo>
                    <a:pt x="434544" y="450436"/>
                    <a:pt x="429244" y="445139"/>
                    <a:pt x="423944" y="445139"/>
                  </a:cubicBezTo>
                  <a:cubicBezTo>
                    <a:pt x="418644" y="445139"/>
                    <a:pt x="413344" y="450436"/>
                    <a:pt x="413344" y="455736"/>
                  </a:cubicBezTo>
                  <a:lnTo>
                    <a:pt x="413344" y="747196"/>
                  </a:lnTo>
                  <a:lnTo>
                    <a:pt x="413344" y="1218832"/>
                  </a:lnTo>
                  <a:cubicBezTo>
                    <a:pt x="413344" y="1255928"/>
                    <a:pt x="381551" y="1287721"/>
                    <a:pt x="344454" y="1287721"/>
                  </a:cubicBezTo>
                  <a:cubicBezTo>
                    <a:pt x="307358" y="1287721"/>
                    <a:pt x="275565" y="1255928"/>
                    <a:pt x="275565" y="1218832"/>
                  </a:cubicBezTo>
                  <a:lnTo>
                    <a:pt x="275565" y="826685"/>
                  </a:lnTo>
                  <a:cubicBezTo>
                    <a:pt x="275565" y="821386"/>
                    <a:pt x="270265" y="816088"/>
                    <a:pt x="264965" y="816088"/>
                  </a:cubicBezTo>
                  <a:cubicBezTo>
                    <a:pt x="259665" y="816088"/>
                    <a:pt x="254365" y="821386"/>
                    <a:pt x="254365" y="826685"/>
                  </a:cubicBezTo>
                  <a:lnTo>
                    <a:pt x="254365" y="1218832"/>
                  </a:lnTo>
                  <a:cubicBezTo>
                    <a:pt x="254365" y="1255928"/>
                    <a:pt x="222572" y="1287721"/>
                    <a:pt x="185476" y="1287721"/>
                  </a:cubicBezTo>
                  <a:cubicBezTo>
                    <a:pt x="148379" y="1287721"/>
                    <a:pt x="116586" y="1255928"/>
                    <a:pt x="116586" y="1218832"/>
                  </a:cubicBezTo>
                  <a:lnTo>
                    <a:pt x="116586" y="450436"/>
                  </a:lnTo>
                  <a:cubicBezTo>
                    <a:pt x="116586" y="445139"/>
                    <a:pt x="111286" y="439839"/>
                    <a:pt x="105986" y="439839"/>
                  </a:cubicBezTo>
                  <a:cubicBezTo>
                    <a:pt x="100686" y="439839"/>
                    <a:pt x="95387" y="445139"/>
                    <a:pt x="95387" y="450436"/>
                  </a:cubicBezTo>
                  <a:lnTo>
                    <a:pt x="95387" y="879678"/>
                  </a:lnTo>
                  <a:cubicBezTo>
                    <a:pt x="95387" y="906175"/>
                    <a:pt x="74190" y="927371"/>
                    <a:pt x="47693" y="927371"/>
                  </a:cubicBezTo>
                  <a:cubicBezTo>
                    <a:pt x="21197" y="927371"/>
                    <a:pt x="0" y="906175"/>
                    <a:pt x="0" y="879678"/>
                  </a:cubicBezTo>
                  <a:lnTo>
                    <a:pt x="0" y="402743"/>
                  </a:lnTo>
                  <a:cubicBezTo>
                    <a:pt x="0" y="344450"/>
                    <a:pt x="47693" y="302057"/>
                    <a:pt x="100686" y="302057"/>
                  </a:cubicBezTo>
                  <a:close/>
                  <a:moveTo>
                    <a:pt x="264965" y="0"/>
                  </a:moveTo>
                  <a:cubicBezTo>
                    <a:pt x="339155" y="0"/>
                    <a:pt x="402745" y="58293"/>
                    <a:pt x="402745" y="137783"/>
                  </a:cubicBezTo>
                  <a:cubicBezTo>
                    <a:pt x="402745" y="211972"/>
                    <a:pt x="339155" y="275563"/>
                    <a:pt x="264965" y="275563"/>
                  </a:cubicBezTo>
                  <a:cubicBezTo>
                    <a:pt x="190775" y="275563"/>
                    <a:pt x="127182" y="211972"/>
                    <a:pt x="127182" y="137783"/>
                  </a:cubicBezTo>
                  <a:cubicBezTo>
                    <a:pt x="127182" y="63593"/>
                    <a:pt x="190775" y="0"/>
                    <a:pt x="264965" y="0"/>
                  </a:cubicBezTo>
                  <a:close/>
                </a:path>
              </a:pathLst>
            </a:custGeom>
            <a:solidFill>
              <a:srgbClr val="74B49A"/>
            </a:solidFill>
            <a:ln w="2026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IconShape1">
              <a:extLst>
                <a:ext uri="{FF2B5EF4-FFF2-40B4-BE49-F238E27FC236}">
                  <a16:creationId xmlns:a16="http://schemas.microsoft.com/office/drawing/2014/main" id="{83005D70-3851-4D8B-AEAD-F3854A0F290D}"/>
                </a:ext>
              </a:extLst>
            </p:cNvPr>
            <p:cNvSpPr/>
            <p:nvPr/>
          </p:nvSpPr>
          <p:spPr>
            <a:xfrm>
              <a:off x="6607296" y="3753679"/>
              <a:ext cx="471964" cy="1145895"/>
            </a:xfrm>
            <a:custGeom>
              <a:avLst/>
              <a:gdLst>
                <a:gd name="connsiteX0" fmla="*/ 100686 w 530377"/>
                <a:gd name="connsiteY0" fmla="*/ 302057 h 1287721"/>
                <a:gd name="connsiteX1" fmla="*/ 121883 w 530377"/>
                <a:gd name="connsiteY1" fmla="*/ 302057 h 1287721"/>
                <a:gd name="connsiteX2" fmla="*/ 413344 w 530377"/>
                <a:gd name="connsiteY2" fmla="*/ 302057 h 1287721"/>
                <a:gd name="connsiteX3" fmla="*/ 434544 w 530377"/>
                <a:gd name="connsiteY3" fmla="*/ 302057 h 1287721"/>
                <a:gd name="connsiteX4" fmla="*/ 529930 w 530377"/>
                <a:gd name="connsiteY4" fmla="*/ 408043 h 1287721"/>
                <a:gd name="connsiteX5" fmla="*/ 529930 w 530377"/>
                <a:gd name="connsiteY5" fmla="*/ 884978 h 1287721"/>
                <a:gd name="connsiteX6" fmla="*/ 482237 w 530377"/>
                <a:gd name="connsiteY6" fmla="*/ 932671 h 1287721"/>
                <a:gd name="connsiteX7" fmla="*/ 434544 w 530377"/>
                <a:gd name="connsiteY7" fmla="*/ 884978 h 1287721"/>
                <a:gd name="connsiteX8" fmla="*/ 434544 w 530377"/>
                <a:gd name="connsiteY8" fmla="*/ 455736 h 1287721"/>
                <a:gd name="connsiteX9" fmla="*/ 423944 w 530377"/>
                <a:gd name="connsiteY9" fmla="*/ 445139 h 1287721"/>
                <a:gd name="connsiteX10" fmla="*/ 413344 w 530377"/>
                <a:gd name="connsiteY10" fmla="*/ 455736 h 1287721"/>
                <a:gd name="connsiteX11" fmla="*/ 413344 w 530377"/>
                <a:gd name="connsiteY11" fmla="*/ 747196 h 1287721"/>
                <a:gd name="connsiteX12" fmla="*/ 413344 w 530377"/>
                <a:gd name="connsiteY12" fmla="*/ 1218832 h 1287721"/>
                <a:gd name="connsiteX13" fmla="*/ 344454 w 530377"/>
                <a:gd name="connsiteY13" fmla="*/ 1287721 h 1287721"/>
                <a:gd name="connsiteX14" fmla="*/ 275565 w 530377"/>
                <a:gd name="connsiteY14" fmla="*/ 1218832 h 1287721"/>
                <a:gd name="connsiteX15" fmla="*/ 275565 w 530377"/>
                <a:gd name="connsiteY15" fmla="*/ 826685 h 1287721"/>
                <a:gd name="connsiteX16" fmla="*/ 264965 w 530377"/>
                <a:gd name="connsiteY16" fmla="*/ 816088 h 1287721"/>
                <a:gd name="connsiteX17" fmla="*/ 254365 w 530377"/>
                <a:gd name="connsiteY17" fmla="*/ 826685 h 1287721"/>
                <a:gd name="connsiteX18" fmla="*/ 254365 w 530377"/>
                <a:gd name="connsiteY18" fmla="*/ 1218832 h 1287721"/>
                <a:gd name="connsiteX19" fmla="*/ 185476 w 530377"/>
                <a:gd name="connsiteY19" fmla="*/ 1287721 h 1287721"/>
                <a:gd name="connsiteX20" fmla="*/ 116586 w 530377"/>
                <a:gd name="connsiteY20" fmla="*/ 1218832 h 1287721"/>
                <a:gd name="connsiteX21" fmla="*/ 116586 w 530377"/>
                <a:gd name="connsiteY21" fmla="*/ 450436 h 1287721"/>
                <a:gd name="connsiteX22" fmla="*/ 105986 w 530377"/>
                <a:gd name="connsiteY22" fmla="*/ 439839 h 1287721"/>
                <a:gd name="connsiteX23" fmla="*/ 95387 w 530377"/>
                <a:gd name="connsiteY23" fmla="*/ 450436 h 1287721"/>
                <a:gd name="connsiteX24" fmla="*/ 95387 w 530377"/>
                <a:gd name="connsiteY24" fmla="*/ 879678 h 1287721"/>
                <a:gd name="connsiteX25" fmla="*/ 47693 w 530377"/>
                <a:gd name="connsiteY25" fmla="*/ 927371 h 1287721"/>
                <a:gd name="connsiteX26" fmla="*/ 0 w 530377"/>
                <a:gd name="connsiteY26" fmla="*/ 879678 h 1287721"/>
                <a:gd name="connsiteX27" fmla="*/ 0 w 530377"/>
                <a:gd name="connsiteY27" fmla="*/ 402743 h 1287721"/>
                <a:gd name="connsiteX28" fmla="*/ 100686 w 530377"/>
                <a:gd name="connsiteY28" fmla="*/ 302057 h 1287721"/>
                <a:gd name="connsiteX29" fmla="*/ 270265 w 530377"/>
                <a:gd name="connsiteY29" fmla="*/ 0 h 1287721"/>
                <a:gd name="connsiteX30" fmla="*/ 408048 w 530377"/>
                <a:gd name="connsiteY30" fmla="*/ 137783 h 1287721"/>
                <a:gd name="connsiteX31" fmla="*/ 270265 w 530377"/>
                <a:gd name="connsiteY31" fmla="*/ 275563 h 1287721"/>
                <a:gd name="connsiteX32" fmla="*/ 132482 w 530377"/>
                <a:gd name="connsiteY32" fmla="*/ 137783 h 1287721"/>
                <a:gd name="connsiteX33" fmla="*/ 270265 w 530377"/>
                <a:gd name="connsiteY33" fmla="*/ 0 h 128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30377" h="1287721">
                  <a:moveTo>
                    <a:pt x="100686" y="302057"/>
                  </a:moveTo>
                  <a:lnTo>
                    <a:pt x="121883" y="302057"/>
                  </a:lnTo>
                  <a:lnTo>
                    <a:pt x="413344" y="302057"/>
                  </a:lnTo>
                  <a:lnTo>
                    <a:pt x="434544" y="302057"/>
                  </a:lnTo>
                  <a:cubicBezTo>
                    <a:pt x="492834" y="302057"/>
                    <a:pt x="535230" y="344450"/>
                    <a:pt x="529930" y="408043"/>
                  </a:cubicBezTo>
                  <a:lnTo>
                    <a:pt x="529930" y="884978"/>
                  </a:lnTo>
                  <a:cubicBezTo>
                    <a:pt x="529930" y="911474"/>
                    <a:pt x="508733" y="932671"/>
                    <a:pt x="482237" y="932671"/>
                  </a:cubicBezTo>
                  <a:cubicBezTo>
                    <a:pt x="455740" y="932671"/>
                    <a:pt x="434544" y="911474"/>
                    <a:pt x="434544" y="884978"/>
                  </a:cubicBezTo>
                  <a:lnTo>
                    <a:pt x="434544" y="455736"/>
                  </a:lnTo>
                  <a:cubicBezTo>
                    <a:pt x="434544" y="450436"/>
                    <a:pt x="429244" y="445139"/>
                    <a:pt x="423944" y="445139"/>
                  </a:cubicBezTo>
                  <a:cubicBezTo>
                    <a:pt x="418644" y="445139"/>
                    <a:pt x="413344" y="450436"/>
                    <a:pt x="413344" y="455736"/>
                  </a:cubicBezTo>
                  <a:lnTo>
                    <a:pt x="413344" y="747196"/>
                  </a:lnTo>
                  <a:lnTo>
                    <a:pt x="413344" y="1218832"/>
                  </a:lnTo>
                  <a:cubicBezTo>
                    <a:pt x="413344" y="1255928"/>
                    <a:pt x="381551" y="1287721"/>
                    <a:pt x="344454" y="1287721"/>
                  </a:cubicBezTo>
                  <a:cubicBezTo>
                    <a:pt x="307358" y="1287721"/>
                    <a:pt x="275565" y="1255928"/>
                    <a:pt x="275565" y="1218832"/>
                  </a:cubicBezTo>
                  <a:lnTo>
                    <a:pt x="275565" y="826685"/>
                  </a:lnTo>
                  <a:cubicBezTo>
                    <a:pt x="275565" y="821386"/>
                    <a:pt x="270265" y="816088"/>
                    <a:pt x="264965" y="816088"/>
                  </a:cubicBezTo>
                  <a:cubicBezTo>
                    <a:pt x="259665" y="816088"/>
                    <a:pt x="254365" y="821386"/>
                    <a:pt x="254365" y="826685"/>
                  </a:cubicBezTo>
                  <a:lnTo>
                    <a:pt x="254365" y="1218832"/>
                  </a:lnTo>
                  <a:cubicBezTo>
                    <a:pt x="254365" y="1255928"/>
                    <a:pt x="222572" y="1287721"/>
                    <a:pt x="185476" y="1287721"/>
                  </a:cubicBezTo>
                  <a:cubicBezTo>
                    <a:pt x="148379" y="1287721"/>
                    <a:pt x="116586" y="1255928"/>
                    <a:pt x="116586" y="1218832"/>
                  </a:cubicBezTo>
                  <a:lnTo>
                    <a:pt x="116586" y="450436"/>
                  </a:lnTo>
                  <a:cubicBezTo>
                    <a:pt x="116586" y="445139"/>
                    <a:pt x="111286" y="439839"/>
                    <a:pt x="105986" y="439839"/>
                  </a:cubicBezTo>
                  <a:cubicBezTo>
                    <a:pt x="100686" y="439839"/>
                    <a:pt x="95387" y="445139"/>
                    <a:pt x="95387" y="450436"/>
                  </a:cubicBezTo>
                  <a:lnTo>
                    <a:pt x="95387" y="879678"/>
                  </a:lnTo>
                  <a:cubicBezTo>
                    <a:pt x="95387" y="906175"/>
                    <a:pt x="74190" y="927371"/>
                    <a:pt x="47693" y="927371"/>
                  </a:cubicBezTo>
                  <a:cubicBezTo>
                    <a:pt x="21197" y="927371"/>
                    <a:pt x="0" y="906175"/>
                    <a:pt x="0" y="879678"/>
                  </a:cubicBezTo>
                  <a:lnTo>
                    <a:pt x="0" y="402743"/>
                  </a:lnTo>
                  <a:cubicBezTo>
                    <a:pt x="0" y="344450"/>
                    <a:pt x="47693" y="302057"/>
                    <a:pt x="100686" y="302057"/>
                  </a:cubicBezTo>
                  <a:close/>
                  <a:moveTo>
                    <a:pt x="270265" y="0"/>
                  </a:moveTo>
                  <a:cubicBezTo>
                    <a:pt x="344455" y="0"/>
                    <a:pt x="408048" y="58293"/>
                    <a:pt x="408048" y="137783"/>
                  </a:cubicBezTo>
                  <a:cubicBezTo>
                    <a:pt x="408048" y="211972"/>
                    <a:pt x="344455" y="275563"/>
                    <a:pt x="270265" y="275563"/>
                  </a:cubicBezTo>
                  <a:cubicBezTo>
                    <a:pt x="196075" y="275563"/>
                    <a:pt x="132482" y="211972"/>
                    <a:pt x="132482" y="137783"/>
                  </a:cubicBezTo>
                  <a:cubicBezTo>
                    <a:pt x="132482" y="63593"/>
                    <a:pt x="196075" y="0"/>
                    <a:pt x="270265" y="0"/>
                  </a:cubicBezTo>
                  <a:close/>
                </a:path>
              </a:pathLst>
            </a:custGeom>
            <a:solidFill>
              <a:srgbClr val="74B49A"/>
            </a:solidFill>
            <a:ln w="2026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IconShape1">
              <a:extLst>
                <a:ext uri="{FF2B5EF4-FFF2-40B4-BE49-F238E27FC236}">
                  <a16:creationId xmlns:a16="http://schemas.microsoft.com/office/drawing/2014/main" id="{16ACE3D0-ED47-489F-8F6B-484B01C11314}"/>
                </a:ext>
              </a:extLst>
            </p:cNvPr>
            <p:cNvSpPr/>
            <p:nvPr/>
          </p:nvSpPr>
          <p:spPr>
            <a:xfrm>
              <a:off x="7168457" y="3753679"/>
              <a:ext cx="471962" cy="1145895"/>
            </a:xfrm>
            <a:custGeom>
              <a:avLst/>
              <a:gdLst>
                <a:gd name="connsiteX0" fmla="*/ 100686 w 530376"/>
                <a:gd name="connsiteY0" fmla="*/ 302057 h 1287721"/>
                <a:gd name="connsiteX1" fmla="*/ 121883 w 530376"/>
                <a:gd name="connsiteY1" fmla="*/ 302057 h 1287721"/>
                <a:gd name="connsiteX2" fmla="*/ 413344 w 530376"/>
                <a:gd name="connsiteY2" fmla="*/ 302057 h 1287721"/>
                <a:gd name="connsiteX3" fmla="*/ 434541 w 530376"/>
                <a:gd name="connsiteY3" fmla="*/ 302057 h 1287721"/>
                <a:gd name="connsiteX4" fmla="*/ 529930 w 530376"/>
                <a:gd name="connsiteY4" fmla="*/ 408043 h 1287721"/>
                <a:gd name="connsiteX5" fmla="*/ 529930 w 530376"/>
                <a:gd name="connsiteY5" fmla="*/ 884978 h 1287721"/>
                <a:gd name="connsiteX6" fmla="*/ 482234 w 530376"/>
                <a:gd name="connsiteY6" fmla="*/ 932671 h 1287721"/>
                <a:gd name="connsiteX7" fmla="*/ 434541 w 530376"/>
                <a:gd name="connsiteY7" fmla="*/ 884978 h 1287721"/>
                <a:gd name="connsiteX8" fmla="*/ 434541 w 530376"/>
                <a:gd name="connsiteY8" fmla="*/ 455736 h 1287721"/>
                <a:gd name="connsiteX9" fmla="*/ 423944 w 530376"/>
                <a:gd name="connsiteY9" fmla="*/ 445139 h 1287721"/>
                <a:gd name="connsiteX10" fmla="*/ 413344 w 530376"/>
                <a:gd name="connsiteY10" fmla="*/ 455736 h 1287721"/>
                <a:gd name="connsiteX11" fmla="*/ 413344 w 530376"/>
                <a:gd name="connsiteY11" fmla="*/ 747196 h 1287721"/>
                <a:gd name="connsiteX12" fmla="*/ 413344 w 530376"/>
                <a:gd name="connsiteY12" fmla="*/ 1218832 h 1287721"/>
                <a:gd name="connsiteX13" fmla="*/ 344454 w 530376"/>
                <a:gd name="connsiteY13" fmla="*/ 1287721 h 1287721"/>
                <a:gd name="connsiteX14" fmla="*/ 275562 w 530376"/>
                <a:gd name="connsiteY14" fmla="*/ 1218832 h 1287721"/>
                <a:gd name="connsiteX15" fmla="*/ 275562 w 530376"/>
                <a:gd name="connsiteY15" fmla="*/ 826685 h 1287721"/>
                <a:gd name="connsiteX16" fmla="*/ 264965 w 530376"/>
                <a:gd name="connsiteY16" fmla="*/ 816088 h 1287721"/>
                <a:gd name="connsiteX17" fmla="*/ 254365 w 530376"/>
                <a:gd name="connsiteY17" fmla="*/ 826685 h 1287721"/>
                <a:gd name="connsiteX18" fmla="*/ 254365 w 530376"/>
                <a:gd name="connsiteY18" fmla="*/ 1218832 h 1287721"/>
                <a:gd name="connsiteX19" fmla="*/ 185476 w 530376"/>
                <a:gd name="connsiteY19" fmla="*/ 1287721 h 1287721"/>
                <a:gd name="connsiteX20" fmla="*/ 116586 w 530376"/>
                <a:gd name="connsiteY20" fmla="*/ 1218832 h 1287721"/>
                <a:gd name="connsiteX21" fmla="*/ 116586 w 530376"/>
                <a:gd name="connsiteY21" fmla="*/ 450436 h 1287721"/>
                <a:gd name="connsiteX22" fmla="*/ 105986 w 530376"/>
                <a:gd name="connsiteY22" fmla="*/ 439839 h 1287721"/>
                <a:gd name="connsiteX23" fmla="*/ 95387 w 530376"/>
                <a:gd name="connsiteY23" fmla="*/ 450436 h 1287721"/>
                <a:gd name="connsiteX24" fmla="*/ 95387 w 530376"/>
                <a:gd name="connsiteY24" fmla="*/ 879678 h 1287721"/>
                <a:gd name="connsiteX25" fmla="*/ 47693 w 530376"/>
                <a:gd name="connsiteY25" fmla="*/ 927371 h 1287721"/>
                <a:gd name="connsiteX26" fmla="*/ 0 w 530376"/>
                <a:gd name="connsiteY26" fmla="*/ 879678 h 1287721"/>
                <a:gd name="connsiteX27" fmla="*/ 0 w 530376"/>
                <a:gd name="connsiteY27" fmla="*/ 402743 h 1287721"/>
                <a:gd name="connsiteX28" fmla="*/ 100686 w 530376"/>
                <a:gd name="connsiteY28" fmla="*/ 302057 h 1287721"/>
                <a:gd name="connsiteX29" fmla="*/ 270265 w 530376"/>
                <a:gd name="connsiteY29" fmla="*/ 0 h 1287721"/>
                <a:gd name="connsiteX30" fmla="*/ 408045 w 530376"/>
                <a:gd name="connsiteY30" fmla="*/ 137783 h 1287721"/>
                <a:gd name="connsiteX31" fmla="*/ 270265 w 530376"/>
                <a:gd name="connsiteY31" fmla="*/ 275563 h 1287721"/>
                <a:gd name="connsiteX32" fmla="*/ 132482 w 530376"/>
                <a:gd name="connsiteY32" fmla="*/ 137783 h 1287721"/>
                <a:gd name="connsiteX33" fmla="*/ 270265 w 530376"/>
                <a:gd name="connsiteY33" fmla="*/ 0 h 128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30376" h="1287721">
                  <a:moveTo>
                    <a:pt x="100686" y="302057"/>
                  </a:moveTo>
                  <a:lnTo>
                    <a:pt x="121883" y="302057"/>
                  </a:lnTo>
                  <a:lnTo>
                    <a:pt x="413344" y="302057"/>
                  </a:lnTo>
                  <a:lnTo>
                    <a:pt x="434541" y="302057"/>
                  </a:lnTo>
                  <a:cubicBezTo>
                    <a:pt x="492834" y="302057"/>
                    <a:pt x="535227" y="344450"/>
                    <a:pt x="529930" y="408043"/>
                  </a:cubicBezTo>
                  <a:lnTo>
                    <a:pt x="529930" y="884978"/>
                  </a:lnTo>
                  <a:cubicBezTo>
                    <a:pt x="529930" y="911474"/>
                    <a:pt x="508731" y="932671"/>
                    <a:pt x="482234" y="932671"/>
                  </a:cubicBezTo>
                  <a:cubicBezTo>
                    <a:pt x="455738" y="932671"/>
                    <a:pt x="434541" y="911474"/>
                    <a:pt x="434541" y="884978"/>
                  </a:cubicBezTo>
                  <a:lnTo>
                    <a:pt x="434541" y="455736"/>
                  </a:lnTo>
                  <a:cubicBezTo>
                    <a:pt x="434541" y="450436"/>
                    <a:pt x="429241" y="445139"/>
                    <a:pt x="423944" y="445139"/>
                  </a:cubicBezTo>
                  <a:cubicBezTo>
                    <a:pt x="418644" y="445139"/>
                    <a:pt x="413344" y="450436"/>
                    <a:pt x="413344" y="455736"/>
                  </a:cubicBezTo>
                  <a:lnTo>
                    <a:pt x="413344" y="747196"/>
                  </a:lnTo>
                  <a:lnTo>
                    <a:pt x="413344" y="1218832"/>
                  </a:lnTo>
                  <a:cubicBezTo>
                    <a:pt x="413344" y="1255928"/>
                    <a:pt x="381548" y="1287721"/>
                    <a:pt x="344454" y="1287721"/>
                  </a:cubicBezTo>
                  <a:cubicBezTo>
                    <a:pt x="307358" y="1287721"/>
                    <a:pt x="275562" y="1255928"/>
                    <a:pt x="275562" y="1218832"/>
                  </a:cubicBezTo>
                  <a:lnTo>
                    <a:pt x="275562" y="826685"/>
                  </a:lnTo>
                  <a:cubicBezTo>
                    <a:pt x="275562" y="821386"/>
                    <a:pt x="270265" y="816088"/>
                    <a:pt x="264965" y="816088"/>
                  </a:cubicBezTo>
                  <a:cubicBezTo>
                    <a:pt x="259665" y="816088"/>
                    <a:pt x="254365" y="821386"/>
                    <a:pt x="254365" y="826685"/>
                  </a:cubicBezTo>
                  <a:lnTo>
                    <a:pt x="254365" y="1218832"/>
                  </a:lnTo>
                  <a:cubicBezTo>
                    <a:pt x="254365" y="1255928"/>
                    <a:pt x="222569" y="1287721"/>
                    <a:pt x="185476" y="1287721"/>
                  </a:cubicBezTo>
                  <a:cubicBezTo>
                    <a:pt x="148379" y="1287721"/>
                    <a:pt x="116586" y="1255928"/>
                    <a:pt x="116586" y="1218832"/>
                  </a:cubicBezTo>
                  <a:lnTo>
                    <a:pt x="116586" y="450436"/>
                  </a:lnTo>
                  <a:cubicBezTo>
                    <a:pt x="116586" y="445139"/>
                    <a:pt x="111286" y="439839"/>
                    <a:pt x="105986" y="439839"/>
                  </a:cubicBezTo>
                  <a:cubicBezTo>
                    <a:pt x="100686" y="439839"/>
                    <a:pt x="95387" y="445139"/>
                    <a:pt x="95387" y="450436"/>
                  </a:cubicBezTo>
                  <a:lnTo>
                    <a:pt x="95387" y="879678"/>
                  </a:lnTo>
                  <a:cubicBezTo>
                    <a:pt x="95387" y="906175"/>
                    <a:pt x="74190" y="927371"/>
                    <a:pt x="47693" y="927371"/>
                  </a:cubicBezTo>
                  <a:cubicBezTo>
                    <a:pt x="21197" y="927371"/>
                    <a:pt x="0" y="906175"/>
                    <a:pt x="0" y="879678"/>
                  </a:cubicBezTo>
                  <a:lnTo>
                    <a:pt x="0" y="402743"/>
                  </a:lnTo>
                  <a:cubicBezTo>
                    <a:pt x="0" y="344450"/>
                    <a:pt x="47693" y="302057"/>
                    <a:pt x="100686" y="302057"/>
                  </a:cubicBezTo>
                  <a:close/>
                  <a:moveTo>
                    <a:pt x="270265" y="0"/>
                  </a:moveTo>
                  <a:cubicBezTo>
                    <a:pt x="344455" y="0"/>
                    <a:pt x="408045" y="58293"/>
                    <a:pt x="408045" y="137783"/>
                  </a:cubicBezTo>
                  <a:cubicBezTo>
                    <a:pt x="408045" y="211972"/>
                    <a:pt x="344455" y="275563"/>
                    <a:pt x="270265" y="275563"/>
                  </a:cubicBezTo>
                  <a:cubicBezTo>
                    <a:pt x="196075" y="275563"/>
                    <a:pt x="132482" y="211972"/>
                    <a:pt x="132482" y="137783"/>
                  </a:cubicBezTo>
                  <a:cubicBezTo>
                    <a:pt x="132482" y="63593"/>
                    <a:pt x="196075" y="0"/>
                    <a:pt x="270265" y="0"/>
                  </a:cubicBezTo>
                  <a:close/>
                </a:path>
              </a:pathLst>
            </a:custGeom>
            <a:solidFill>
              <a:srgbClr val="A7D6C4"/>
            </a:solidFill>
            <a:ln w="2026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IconShape1">
              <a:extLst>
                <a:ext uri="{FF2B5EF4-FFF2-40B4-BE49-F238E27FC236}">
                  <a16:creationId xmlns:a16="http://schemas.microsoft.com/office/drawing/2014/main" id="{84DA6328-E2A8-4F48-B426-FBAEFF63D54E}"/>
                </a:ext>
              </a:extLst>
            </p:cNvPr>
            <p:cNvSpPr/>
            <p:nvPr/>
          </p:nvSpPr>
          <p:spPr>
            <a:xfrm>
              <a:off x="7734326" y="3753679"/>
              <a:ext cx="471566" cy="1145895"/>
            </a:xfrm>
            <a:custGeom>
              <a:avLst/>
              <a:gdLst>
                <a:gd name="connsiteX0" fmla="*/ 100686 w 529930"/>
                <a:gd name="connsiteY0" fmla="*/ 302057 h 1287721"/>
                <a:gd name="connsiteX1" fmla="*/ 121883 w 529930"/>
                <a:gd name="connsiteY1" fmla="*/ 302057 h 1287721"/>
                <a:gd name="connsiteX2" fmla="*/ 413344 w 529930"/>
                <a:gd name="connsiteY2" fmla="*/ 302057 h 1287721"/>
                <a:gd name="connsiteX3" fmla="*/ 434541 w 529930"/>
                <a:gd name="connsiteY3" fmla="*/ 302057 h 1287721"/>
                <a:gd name="connsiteX4" fmla="*/ 529930 w 529930"/>
                <a:gd name="connsiteY4" fmla="*/ 408043 h 1287721"/>
                <a:gd name="connsiteX5" fmla="*/ 529930 w 529930"/>
                <a:gd name="connsiteY5" fmla="*/ 884978 h 1287721"/>
                <a:gd name="connsiteX6" fmla="*/ 482234 w 529930"/>
                <a:gd name="connsiteY6" fmla="*/ 932671 h 1287721"/>
                <a:gd name="connsiteX7" fmla="*/ 434541 w 529930"/>
                <a:gd name="connsiteY7" fmla="*/ 884978 h 1287721"/>
                <a:gd name="connsiteX8" fmla="*/ 434541 w 529930"/>
                <a:gd name="connsiteY8" fmla="*/ 455736 h 1287721"/>
                <a:gd name="connsiteX9" fmla="*/ 423944 w 529930"/>
                <a:gd name="connsiteY9" fmla="*/ 445139 h 1287721"/>
                <a:gd name="connsiteX10" fmla="*/ 413344 w 529930"/>
                <a:gd name="connsiteY10" fmla="*/ 455736 h 1287721"/>
                <a:gd name="connsiteX11" fmla="*/ 413344 w 529930"/>
                <a:gd name="connsiteY11" fmla="*/ 747196 h 1287721"/>
                <a:gd name="connsiteX12" fmla="*/ 413344 w 529930"/>
                <a:gd name="connsiteY12" fmla="*/ 1218832 h 1287721"/>
                <a:gd name="connsiteX13" fmla="*/ 344454 w 529930"/>
                <a:gd name="connsiteY13" fmla="*/ 1287721 h 1287721"/>
                <a:gd name="connsiteX14" fmla="*/ 275562 w 529930"/>
                <a:gd name="connsiteY14" fmla="*/ 1218832 h 1287721"/>
                <a:gd name="connsiteX15" fmla="*/ 275562 w 529930"/>
                <a:gd name="connsiteY15" fmla="*/ 826685 h 1287721"/>
                <a:gd name="connsiteX16" fmla="*/ 264965 w 529930"/>
                <a:gd name="connsiteY16" fmla="*/ 816088 h 1287721"/>
                <a:gd name="connsiteX17" fmla="*/ 254365 w 529930"/>
                <a:gd name="connsiteY17" fmla="*/ 826685 h 1287721"/>
                <a:gd name="connsiteX18" fmla="*/ 254365 w 529930"/>
                <a:gd name="connsiteY18" fmla="*/ 1218832 h 1287721"/>
                <a:gd name="connsiteX19" fmla="*/ 185476 w 529930"/>
                <a:gd name="connsiteY19" fmla="*/ 1287721 h 1287721"/>
                <a:gd name="connsiteX20" fmla="*/ 116586 w 529930"/>
                <a:gd name="connsiteY20" fmla="*/ 1218832 h 1287721"/>
                <a:gd name="connsiteX21" fmla="*/ 116586 w 529930"/>
                <a:gd name="connsiteY21" fmla="*/ 450436 h 1287721"/>
                <a:gd name="connsiteX22" fmla="*/ 105986 w 529930"/>
                <a:gd name="connsiteY22" fmla="*/ 439839 h 1287721"/>
                <a:gd name="connsiteX23" fmla="*/ 95387 w 529930"/>
                <a:gd name="connsiteY23" fmla="*/ 450436 h 1287721"/>
                <a:gd name="connsiteX24" fmla="*/ 95387 w 529930"/>
                <a:gd name="connsiteY24" fmla="*/ 879678 h 1287721"/>
                <a:gd name="connsiteX25" fmla="*/ 47693 w 529930"/>
                <a:gd name="connsiteY25" fmla="*/ 927371 h 1287721"/>
                <a:gd name="connsiteX26" fmla="*/ 0 w 529930"/>
                <a:gd name="connsiteY26" fmla="*/ 879678 h 1287721"/>
                <a:gd name="connsiteX27" fmla="*/ 0 w 529930"/>
                <a:gd name="connsiteY27" fmla="*/ 402743 h 1287721"/>
                <a:gd name="connsiteX28" fmla="*/ 100686 w 529930"/>
                <a:gd name="connsiteY28" fmla="*/ 302057 h 1287721"/>
                <a:gd name="connsiteX29" fmla="*/ 264964 w 529930"/>
                <a:gd name="connsiteY29" fmla="*/ 0 h 1287721"/>
                <a:gd name="connsiteX30" fmla="*/ 402744 w 529930"/>
                <a:gd name="connsiteY30" fmla="*/ 137783 h 1287721"/>
                <a:gd name="connsiteX31" fmla="*/ 264964 w 529930"/>
                <a:gd name="connsiteY31" fmla="*/ 275563 h 1287721"/>
                <a:gd name="connsiteX32" fmla="*/ 127181 w 529930"/>
                <a:gd name="connsiteY32" fmla="*/ 137783 h 1287721"/>
                <a:gd name="connsiteX33" fmla="*/ 264964 w 529930"/>
                <a:gd name="connsiteY33" fmla="*/ 0 h 128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9930" h="1287721">
                  <a:moveTo>
                    <a:pt x="100686" y="302057"/>
                  </a:moveTo>
                  <a:lnTo>
                    <a:pt x="121883" y="302057"/>
                  </a:lnTo>
                  <a:lnTo>
                    <a:pt x="413344" y="302057"/>
                  </a:lnTo>
                  <a:lnTo>
                    <a:pt x="434541" y="302057"/>
                  </a:lnTo>
                  <a:cubicBezTo>
                    <a:pt x="487534" y="302057"/>
                    <a:pt x="529930" y="344450"/>
                    <a:pt x="529930" y="408043"/>
                  </a:cubicBezTo>
                  <a:lnTo>
                    <a:pt x="529930" y="884978"/>
                  </a:lnTo>
                  <a:cubicBezTo>
                    <a:pt x="529930" y="911474"/>
                    <a:pt x="508731" y="932671"/>
                    <a:pt x="482234" y="932671"/>
                  </a:cubicBezTo>
                  <a:cubicBezTo>
                    <a:pt x="455738" y="932671"/>
                    <a:pt x="434541" y="911474"/>
                    <a:pt x="434541" y="884978"/>
                  </a:cubicBezTo>
                  <a:lnTo>
                    <a:pt x="434541" y="455736"/>
                  </a:lnTo>
                  <a:cubicBezTo>
                    <a:pt x="434541" y="450436"/>
                    <a:pt x="429241" y="445139"/>
                    <a:pt x="423944" y="445139"/>
                  </a:cubicBezTo>
                  <a:cubicBezTo>
                    <a:pt x="418644" y="445139"/>
                    <a:pt x="413344" y="450436"/>
                    <a:pt x="413344" y="455736"/>
                  </a:cubicBezTo>
                  <a:lnTo>
                    <a:pt x="413344" y="747196"/>
                  </a:lnTo>
                  <a:lnTo>
                    <a:pt x="413344" y="1218832"/>
                  </a:lnTo>
                  <a:cubicBezTo>
                    <a:pt x="413344" y="1255928"/>
                    <a:pt x="381548" y="1287721"/>
                    <a:pt x="344454" y="1287721"/>
                  </a:cubicBezTo>
                  <a:cubicBezTo>
                    <a:pt x="307358" y="1287721"/>
                    <a:pt x="275562" y="1255928"/>
                    <a:pt x="275562" y="1218832"/>
                  </a:cubicBezTo>
                  <a:lnTo>
                    <a:pt x="275562" y="826685"/>
                  </a:lnTo>
                  <a:cubicBezTo>
                    <a:pt x="275562" y="821386"/>
                    <a:pt x="270265" y="816088"/>
                    <a:pt x="264965" y="816088"/>
                  </a:cubicBezTo>
                  <a:cubicBezTo>
                    <a:pt x="259665" y="816088"/>
                    <a:pt x="254365" y="821386"/>
                    <a:pt x="254365" y="826685"/>
                  </a:cubicBezTo>
                  <a:lnTo>
                    <a:pt x="254365" y="1218832"/>
                  </a:lnTo>
                  <a:cubicBezTo>
                    <a:pt x="254365" y="1255928"/>
                    <a:pt x="222569" y="1287721"/>
                    <a:pt x="185476" y="1287721"/>
                  </a:cubicBezTo>
                  <a:cubicBezTo>
                    <a:pt x="148379" y="1287721"/>
                    <a:pt x="116586" y="1255928"/>
                    <a:pt x="116586" y="1218832"/>
                  </a:cubicBezTo>
                  <a:lnTo>
                    <a:pt x="116586" y="450436"/>
                  </a:lnTo>
                  <a:cubicBezTo>
                    <a:pt x="116586" y="445139"/>
                    <a:pt x="111286" y="439839"/>
                    <a:pt x="105986" y="439839"/>
                  </a:cubicBezTo>
                  <a:cubicBezTo>
                    <a:pt x="100686" y="439839"/>
                    <a:pt x="95387" y="445139"/>
                    <a:pt x="95387" y="450436"/>
                  </a:cubicBezTo>
                  <a:lnTo>
                    <a:pt x="95387" y="879678"/>
                  </a:lnTo>
                  <a:cubicBezTo>
                    <a:pt x="95387" y="906175"/>
                    <a:pt x="74190" y="927371"/>
                    <a:pt x="47693" y="927371"/>
                  </a:cubicBezTo>
                  <a:cubicBezTo>
                    <a:pt x="21197" y="927371"/>
                    <a:pt x="0" y="906175"/>
                    <a:pt x="0" y="879678"/>
                  </a:cubicBezTo>
                  <a:lnTo>
                    <a:pt x="0" y="402743"/>
                  </a:lnTo>
                  <a:cubicBezTo>
                    <a:pt x="0" y="344450"/>
                    <a:pt x="47693" y="302057"/>
                    <a:pt x="100686" y="302057"/>
                  </a:cubicBezTo>
                  <a:close/>
                  <a:moveTo>
                    <a:pt x="264964" y="0"/>
                  </a:moveTo>
                  <a:cubicBezTo>
                    <a:pt x="344454" y="0"/>
                    <a:pt x="402744" y="58293"/>
                    <a:pt x="402744" y="137783"/>
                  </a:cubicBezTo>
                  <a:cubicBezTo>
                    <a:pt x="402744" y="211972"/>
                    <a:pt x="339154" y="275563"/>
                    <a:pt x="264964" y="275563"/>
                  </a:cubicBezTo>
                  <a:cubicBezTo>
                    <a:pt x="190774" y="275563"/>
                    <a:pt x="127181" y="211972"/>
                    <a:pt x="127181" y="137783"/>
                  </a:cubicBezTo>
                  <a:cubicBezTo>
                    <a:pt x="127181" y="63593"/>
                    <a:pt x="190774" y="0"/>
                    <a:pt x="264964" y="0"/>
                  </a:cubicBezTo>
                  <a:close/>
                </a:path>
              </a:pathLst>
            </a:custGeom>
            <a:solidFill>
              <a:srgbClr val="A7D6C4"/>
            </a:solidFill>
            <a:ln w="2026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IconShape1">
              <a:extLst>
                <a:ext uri="{FF2B5EF4-FFF2-40B4-BE49-F238E27FC236}">
                  <a16:creationId xmlns:a16="http://schemas.microsoft.com/office/drawing/2014/main" id="{83BB9DC9-EFA3-4902-8E12-76E857AFFC05}"/>
                </a:ext>
              </a:extLst>
            </p:cNvPr>
            <p:cNvSpPr/>
            <p:nvPr/>
          </p:nvSpPr>
          <p:spPr>
            <a:xfrm>
              <a:off x="8299801" y="3753679"/>
              <a:ext cx="471566" cy="1145895"/>
            </a:xfrm>
            <a:custGeom>
              <a:avLst/>
              <a:gdLst>
                <a:gd name="connsiteX0" fmla="*/ 100686 w 529930"/>
                <a:gd name="connsiteY0" fmla="*/ 302057 h 1287721"/>
                <a:gd name="connsiteX1" fmla="*/ 121883 w 529930"/>
                <a:gd name="connsiteY1" fmla="*/ 302057 h 1287721"/>
                <a:gd name="connsiteX2" fmla="*/ 413344 w 529930"/>
                <a:gd name="connsiteY2" fmla="*/ 302057 h 1287721"/>
                <a:gd name="connsiteX3" fmla="*/ 434541 w 529930"/>
                <a:gd name="connsiteY3" fmla="*/ 302057 h 1287721"/>
                <a:gd name="connsiteX4" fmla="*/ 529930 w 529930"/>
                <a:gd name="connsiteY4" fmla="*/ 408043 h 1287721"/>
                <a:gd name="connsiteX5" fmla="*/ 529930 w 529930"/>
                <a:gd name="connsiteY5" fmla="*/ 884978 h 1287721"/>
                <a:gd name="connsiteX6" fmla="*/ 482234 w 529930"/>
                <a:gd name="connsiteY6" fmla="*/ 932671 h 1287721"/>
                <a:gd name="connsiteX7" fmla="*/ 434541 w 529930"/>
                <a:gd name="connsiteY7" fmla="*/ 884978 h 1287721"/>
                <a:gd name="connsiteX8" fmla="*/ 434541 w 529930"/>
                <a:gd name="connsiteY8" fmla="*/ 455736 h 1287721"/>
                <a:gd name="connsiteX9" fmla="*/ 423944 w 529930"/>
                <a:gd name="connsiteY9" fmla="*/ 445139 h 1287721"/>
                <a:gd name="connsiteX10" fmla="*/ 413344 w 529930"/>
                <a:gd name="connsiteY10" fmla="*/ 455736 h 1287721"/>
                <a:gd name="connsiteX11" fmla="*/ 413344 w 529930"/>
                <a:gd name="connsiteY11" fmla="*/ 747196 h 1287721"/>
                <a:gd name="connsiteX12" fmla="*/ 413344 w 529930"/>
                <a:gd name="connsiteY12" fmla="*/ 1218832 h 1287721"/>
                <a:gd name="connsiteX13" fmla="*/ 344454 w 529930"/>
                <a:gd name="connsiteY13" fmla="*/ 1287721 h 1287721"/>
                <a:gd name="connsiteX14" fmla="*/ 275562 w 529930"/>
                <a:gd name="connsiteY14" fmla="*/ 1218832 h 1287721"/>
                <a:gd name="connsiteX15" fmla="*/ 275562 w 529930"/>
                <a:gd name="connsiteY15" fmla="*/ 826685 h 1287721"/>
                <a:gd name="connsiteX16" fmla="*/ 264965 w 529930"/>
                <a:gd name="connsiteY16" fmla="*/ 816088 h 1287721"/>
                <a:gd name="connsiteX17" fmla="*/ 254365 w 529930"/>
                <a:gd name="connsiteY17" fmla="*/ 826685 h 1287721"/>
                <a:gd name="connsiteX18" fmla="*/ 254365 w 529930"/>
                <a:gd name="connsiteY18" fmla="*/ 1218832 h 1287721"/>
                <a:gd name="connsiteX19" fmla="*/ 185476 w 529930"/>
                <a:gd name="connsiteY19" fmla="*/ 1287721 h 1287721"/>
                <a:gd name="connsiteX20" fmla="*/ 116586 w 529930"/>
                <a:gd name="connsiteY20" fmla="*/ 1218832 h 1287721"/>
                <a:gd name="connsiteX21" fmla="*/ 116586 w 529930"/>
                <a:gd name="connsiteY21" fmla="*/ 450436 h 1287721"/>
                <a:gd name="connsiteX22" fmla="*/ 105986 w 529930"/>
                <a:gd name="connsiteY22" fmla="*/ 439839 h 1287721"/>
                <a:gd name="connsiteX23" fmla="*/ 95387 w 529930"/>
                <a:gd name="connsiteY23" fmla="*/ 450436 h 1287721"/>
                <a:gd name="connsiteX24" fmla="*/ 95387 w 529930"/>
                <a:gd name="connsiteY24" fmla="*/ 879678 h 1287721"/>
                <a:gd name="connsiteX25" fmla="*/ 47693 w 529930"/>
                <a:gd name="connsiteY25" fmla="*/ 927371 h 1287721"/>
                <a:gd name="connsiteX26" fmla="*/ 0 w 529930"/>
                <a:gd name="connsiteY26" fmla="*/ 879678 h 1287721"/>
                <a:gd name="connsiteX27" fmla="*/ 0 w 529930"/>
                <a:gd name="connsiteY27" fmla="*/ 402743 h 1287721"/>
                <a:gd name="connsiteX28" fmla="*/ 100686 w 529930"/>
                <a:gd name="connsiteY28" fmla="*/ 302057 h 1287721"/>
                <a:gd name="connsiteX29" fmla="*/ 264964 w 529930"/>
                <a:gd name="connsiteY29" fmla="*/ 0 h 1287721"/>
                <a:gd name="connsiteX30" fmla="*/ 402744 w 529930"/>
                <a:gd name="connsiteY30" fmla="*/ 137783 h 1287721"/>
                <a:gd name="connsiteX31" fmla="*/ 264964 w 529930"/>
                <a:gd name="connsiteY31" fmla="*/ 275563 h 1287721"/>
                <a:gd name="connsiteX32" fmla="*/ 127181 w 529930"/>
                <a:gd name="connsiteY32" fmla="*/ 137783 h 1287721"/>
                <a:gd name="connsiteX33" fmla="*/ 264964 w 529930"/>
                <a:gd name="connsiteY33" fmla="*/ 0 h 128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9930" h="1287721">
                  <a:moveTo>
                    <a:pt x="100686" y="302057"/>
                  </a:moveTo>
                  <a:lnTo>
                    <a:pt x="121883" y="302057"/>
                  </a:lnTo>
                  <a:lnTo>
                    <a:pt x="413344" y="302057"/>
                  </a:lnTo>
                  <a:lnTo>
                    <a:pt x="434541" y="302057"/>
                  </a:lnTo>
                  <a:cubicBezTo>
                    <a:pt x="487534" y="302057"/>
                    <a:pt x="529930" y="344450"/>
                    <a:pt x="529930" y="408043"/>
                  </a:cubicBezTo>
                  <a:lnTo>
                    <a:pt x="529930" y="884978"/>
                  </a:lnTo>
                  <a:cubicBezTo>
                    <a:pt x="529930" y="911474"/>
                    <a:pt x="508731" y="932671"/>
                    <a:pt x="482234" y="932671"/>
                  </a:cubicBezTo>
                  <a:cubicBezTo>
                    <a:pt x="455738" y="932671"/>
                    <a:pt x="434541" y="911474"/>
                    <a:pt x="434541" y="884978"/>
                  </a:cubicBezTo>
                  <a:lnTo>
                    <a:pt x="434541" y="455736"/>
                  </a:lnTo>
                  <a:cubicBezTo>
                    <a:pt x="434541" y="450436"/>
                    <a:pt x="429241" y="445139"/>
                    <a:pt x="423944" y="445139"/>
                  </a:cubicBezTo>
                  <a:cubicBezTo>
                    <a:pt x="418644" y="445139"/>
                    <a:pt x="413344" y="450436"/>
                    <a:pt x="413344" y="455736"/>
                  </a:cubicBezTo>
                  <a:lnTo>
                    <a:pt x="413344" y="747196"/>
                  </a:lnTo>
                  <a:lnTo>
                    <a:pt x="413344" y="1218832"/>
                  </a:lnTo>
                  <a:cubicBezTo>
                    <a:pt x="413344" y="1255928"/>
                    <a:pt x="381548" y="1287721"/>
                    <a:pt x="344454" y="1287721"/>
                  </a:cubicBezTo>
                  <a:cubicBezTo>
                    <a:pt x="307358" y="1287721"/>
                    <a:pt x="275562" y="1255928"/>
                    <a:pt x="275562" y="1218832"/>
                  </a:cubicBezTo>
                  <a:lnTo>
                    <a:pt x="275562" y="826685"/>
                  </a:lnTo>
                  <a:cubicBezTo>
                    <a:pt x="275562" y="821386"/>
                    <a:pt x="270265" y="816088"/>
                    <a:pt x="264965" y="816088"/>
                  </a:cubicBezTo>
                  <a:cubicBezTo>
                    <a:pt x="259665" y="816088"/>
                    <a:pt x="254365" y="821386"/>
                    <a:pt x="254365" y="826685"/>
                  </a:cubicBezTo>
                  <a:lnTo>
                    <a:pt x="254365" y="1218832"/>
                  </a:lnTo>
                  <a:cubicBezTo>
                    <a:pt x="254365" y="1255928"/>
                    <a:pt x="222569" y="1287721"/>
                    <a:pt x="185476" y="1287721"/>
                  </a:cubicBezTo>
                  <a:cubicBezTo>
                    <a:pt x="148379" y="1287721"/>
                    <a:pt x="116586" y="1255928"/>
                    <a:pt x="116586" y="1218832"/>
                  </a:cubicBezTo>
                  <a:lnTo>
                    <a:pt x="116586" y="450436"/>
                  </a:lnTo>
                  <a:cubicBezTo>
                    <a:pt x="116586" y="445139"/>
                    <a:pt x="111286" y="439839"/>
                    <a:pt x="105986" y="439839"/>
                  </a:cubicBezTo>
                  <a:cubicBezTo>
                    <a:pt x="100686" y="439839"/>
                    <a:pt x="95387" y="445139"/>
                    <a:pt x="95387" y="450436"/>
                  </a:cubicBezTo>
                  <a:lnTo>
                    <a:pt x="95387" y="879678"/>
                  </a:lnTo>
                  <a:cubicBezTo>
                    <a:pt x="95387" y="906175"/>
                    <a:pt x="74190" y="927371"/>
                    <a:pt x="47693" y="927371"/>
                  </a:cubicBezTo>
                  <a:cubicBezTo>
                    <a:pt x="21197" y="927371"/>
                    <a:pt x="0" y="906175"/>
                    <a:pt x="0" y="879678"/>
                  </a:cubicBezTo>
                  <a:lnTo>
                    <a:pt x="0" y="402743"/>
                  </a:lnTo>
                  <a:cubicBezTo>
                    <a:pt x="0" y="344450"/>
                    <a:pt x="47693" y="302057"/>
                    <a:pt x="100686" y="302057"/>
                  </a:cubicBezTo>
                  <a:close/>
                  <a:moveTo>
                    <a:pt x="264964" y="0"/>
                  </a:moveTo>
                  <a:cubicBezTo>
                    <a:pt x="344454" y="0"/>
                    <a:pt x="402744" y="58293"/>
                    <a:pt x="402744" y="137783"/>
                  </a:cubicBezTo>
                  <a:cubicBezTo>
                    <a:pt x="402744" y="211972"/>
                    <a:pt x="339154" y="275563"/>
                    <a:pt x="264964" y="275563"/>
                  </a:cubicBezTo>
                  <a:cubicBezTo>
                    <a:pt x="190774" y="275563"/>
                    <a:pt x="127181" y="211972"/>
                    <a:pt x="127181" y="137783"/>
                  </a:cubicBezTo>
                  <a:cubicBezTo>
                    <a:pt x="127181" y="63593"/>
                    <a:pt x="190774" y="0"/>
                    <a:pt x="264964" y="0"/>
                  </a:cubicBezTo>
                  <a:close/>
                </a:path>
              </a:pathLst>
            </a:custGeom>
            <a:solidFill>
              <a:srgbClr val="A7D6C4"/>
            </a:solidFill>
            <a:ln w="2026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6BA56AED-815A-4E46-AD6B-2880D87795A2}"/>
              </a:ext>
            </a:extLst>
          </p:cNvPr>
          <p:cNvSpPr/>
          <p:nvPr/>
        </p:nvSpPr>
        <p:spPr>
          <a:xfrm>
            <a:off x="1279046" y="2079321"/>
            <a:ext cx="4983968" cy="2739601"/>
          </a:xfrm>
          <a:prstGeom prst="rect">
            <a:avLst/>
          </a:prstGeom>
          <a:noFill/>
          <a:ln w="38100">
            <a:solidFill>
              <a:srgbClr val="6EC0A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9046" y="2079321"/>
            <a:ext cx="4983968" cy="267624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椭圆 19">
            <a:extLst>
              <a:ext uri="{FF2B5EF4-FFF2-40B4-BE49-F238E27FC236}">
                <a16:creationId xmlns:a16="http://schemas.microsoft.com/office/drawing/2014/main" id="{C3461EA5-77CF-4D65-ABD8-6F7F861144D4}"/>
              </a:ext>
            </a:extLst>
          </p:cNvPr>
          <p:cNvSpPr/>
          <p:nvPr/>
        </p:nvSpPr>
        <p:spPr>
          <a:xfrm flipH="1">
            <a:off x="6727849" y="1942028"/>
            <a:ext cx="4029015" cy="401398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011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 animBg="1"/>
      <p:bldP spid="2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8">
            <a:extLst>
              <a:ext uri="{FF2B5EF4-FFF2-40B4-BE49-F238E27FC236}">
                <a16:creationId xmlns:a16="http://schemas.microsoft.com/office/drawing/2014/main" id="{54880120-3F84-4E1C-9CCD-419800E6AFC2}"/>
              </a:ext>
            </a:extLst>
          </p:cNvPr>
          <p:cNvSpPr/>
          <p:nvPr/>
        </p:nvSpPr>
        <p:spPr>
          <a:xfrm>
            <a:off x="348001" y="540561"/>
            <a:ext cx="11379532" cy="6045200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64" name="Picture 4" descr="Luoc do mat do dan so Vie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21" y="712403"/>
            <a:ext cx="5955986" cy="541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5224174" y="6131070"/>
            <a:ext cx="74161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Lược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đồ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mật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dân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Nam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348000" y="4330577"/>
            <a:ext cx="487617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0315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Dân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cư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trung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đông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đúc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đồng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ven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biển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Thưa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thớt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ở 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vùng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núi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cao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348001" y="1734401"/>
            <a:ext cx="487617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03153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Quan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sát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lược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đồ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mật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dân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cho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biết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dân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cư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tập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trung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đông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đúc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ở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những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vùng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nào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thưa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thớt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ở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những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vùng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nào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BA08BCD0-80EE-47C7-8C48-0966FFA2C3E8}"/>
              </a:ext>
            </a:extLst>
          </p:cNvPr>
          <p:cNvGrpSpPr/>
          <p:nvPr/>
        </p:nvGrpSpPr>
        <p:grpSpPr>
          <a:xfrm>
            <a:off x="405151" y="763351"/>
            <a:ext cx="4187956" cy="789426"/>
            <a:chOff x="406233" y="815788"/>
            <a:chExt cx="3941480" cy="959224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5E410BE-B512-456F-B9CE-FDE868E18CDC}"/>
                </a:ext>
              </a:extLst>
            </p:cNvPr>
            <p:cNvSpPr/>
            <p:nvPr/>
          </p:nvSpPr>
          <p:spPr>
            <a:xfrm>
              <a:off x="406233" y="815788"/>
              <a:ext cx="3699601" cy="959224"/>
            </a:xfrm>
            <a:prstGeom prst="rect">
              <a:avLst/>
            </a:prstGeom>
            <a:solidFill>
              <a:srgbClr val="6EC0A3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 BỐ DÂN CƯ</a:t>
              </a:r>
              <a:endParaRPr lang="zh-CN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BEC7280-146F-4678-A010-9E42B6D20AEE}"/>
                </a:ext>
              </a:extLst>
            </p:cNvPr>
            <p:cNvSpPr/>
            <p:nvPr/>
          </p:nvSpPr>
          <p:spPr>
            <a:xfrm>
              <a:off x="4207431" y="815788"/>
              <a:ext cx="140282" cy="959224"/>
            </a:xfrm>
            <a:prstGeom prst="rect">
              <a:avLst/>
            </a:prstGeom>
            <a:solidFill>
              <a:srgbClr val="6EC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2679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/>
      <p:bldP spid="40972" grpId="0"/>
      <p:bldP spid="409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圆角 8">
            <a:extLst>
              <a:ext uri="{FF2B5EF4-FFF2-40B4-BE49-F238E27FC236}">
                <a16:creationId xmlns:a16="http://schemas.microsoft.com/office/drawing/2014/main" id="{54880120-3F84-4E1C-9CCD-419800E6AFC2}"/>
              </a:ext>
            </a:extLst>
          </p:cNvPr>
          <p:cNvSpPr/>
          <p:nvPr/>
        </p:nvSpPr>
        <p:spPr>
          <a:xfrm>
            <a:off x="348001" y="540561"/>
            <a:ext cx="11379532" cy="6045200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3188" name="Picture 4" descr="Luoc do mat do dan so Vie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473" y="517927"/>
            <a:ext cx="5915423" cy="595483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384301" y="677804"/>
            <a:ext cx="1065786" cy="57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GB" altLang="en-US" sz="316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978214" y="1616978"/>
            <a:ext cx="3034073" cy="942308"/>
          </a:xfrm>
          <a:prstGeom prst="rect">
            <a:avLst/>
          </a:prstGeom>
          <a:solidFill>
            <a:srgbClr val="5C8D89"/>
          </a:solidFill>
          <a:ln w="28575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0315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766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Dân cư tập trung đông đúc</a:t>
            </a:r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 flipV="1">
            <a:off x="4736473" y="1430396"/>
            <a:ext cx="2953064" cy="60207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031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78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>
            <a:off x="4736473" y="2107730"/>
            <a:ext cx="3199890" cy="3424296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031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78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978214" y="3086101"/>
            <a:ext cx="3034073" cy="517407"/>
          </a:xfrm>
          <a:prstGeom prst="rect">
            <a:avLst/>
          </a:prstGeom>
          <a:solidFill>
            <a:srgbClr val="5C8D89"/>
          </a:solidFill>
          <a:ln w="28575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0315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766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Dân cư thưa thớt</a:t>
            </a:r>
          </a:p>
        </p:txBody>
      </p:sp>
      <p:sp>
        <p:nvSpPr>
          <p:cNvPr id="93200" name="AutoShape 16"/>
          <p:cNvSpPr>
            <a:spLocks noChangeArrowheads="1"/>
          </p:cNvSpPr>
          <p:nvPr/>
        </p:nvSpPr>
        <p:spPr bwMode="auto">
          <a:xfrm>
            <a:off x="8496300" y="1355137"/>
            <a:ext cx="410113" cy="376296"/>
          </a:xfrm>
          <a:prstGeom prst="sun">
            <a:avLst>
              <a:gd name="adj" fmla="val 25000"/>
            </a:avLst>
          </a:prstGeom>
          <a:solidFill>
            <a:srgbClr val="0070C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778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201" name="AutoShape 17"/>
          <p:cNvSpPr>
            <a:spLocks noChangeArrowheads="1"/>
          </p:cNvSpPr>
          <p:nvPr/>
        </p:nvSpPr>
        <p:spPr bwMode="auto">
          <a:xfrm>
            <a:off x="9106214" y="3161359"/>
            <a:ext cx="410113" cy="376296"/>
          </a:xfrm>
          <a:prstGeom prst="sun">
            <a:avLst>
              <a:gd name="adj" fmla="val 25000"/>
            </a:avLst>
          </a:prstGeom>
          <a:solidFill>
            <a:srgbClr val="0070C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778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202" name="AutoShape 18"/>
          <p:cNvSpPr>
            <a:spLocks noChangeArrowheads="1"/>
          </p:cNvSpPr>
          <p:nvPr/>
        </p:nvSpPr>
        <p:spPr bwMode="auto">
          <a:xfrm>
            <a:off x="7988300" y="1806693"/>
            <a:ext cx="410113" cy="376296"/>
          </a:xfrm>
          <a:prstGeom prst="sun">
            <a:avLst>
              <a:gd name="adj" fmla="val 25000"/>
            </a:avLst>
          </a:prstGeom>
          <a:solidFill>
            <a:srgbClr val="0070C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778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203" name="AutoShape 19"/>
          <p:cNvSpPr>
            <a:spLocks noChangeArrowheads="1"/>
          </p:cNvSpPr>
          <p:nvPr/>
        </p:nvSpPr>
        <p:spPr bwMode="auto">
          <a:xfrm>
            <a:off x="10020300" y="3913952"/>
            <a:ext cx="410113" cy="376296"/>
          </a:xfrm>
          <a:prstGeom prst="sun">
            <a:avLst>
              <a:gd name="adj" fmla="val 25000"/>
            </a:avLst>
          </a:prstGeom>
          <a:solidFill>
            <a:srgbClr val="0070C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778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204" name="AutoShape 20"/>
          <p:cNvSpPr>
            <a:spLocks noChangeArrowheads="1"/>
          </p:cNvSpPr>
          <p:nvPr/>
        </p:nvSpPr>
        <p:spPr bwMode="auto">
          <a:xfrm>
            <a:off x="8598214" y="5419137"/>
            <a:ext cx="410113" cy="376296"/>
          </a:xfrm>
          <a:prstGeom prst="sun">
            <a:avLst>
              <a:gd name="adj" fmla="val 25000"/>
            </a:avLst>
          </a:prstGeom>
          <a:solidFill>
            <a:srgbClr val="0070C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778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205" name="AutoShape 21"/>
          <p:cNvSpPr>
            <a:spLocks noChangeArrowheads="1"/>
          </p:cNvSpPr>
          <p:nvPr/>
        </p:nvSpPr>
        <p:spPr bwMode="auto">
          <a:xfrm>
            <a:off x="10224127" y="4666545"/>
            <a:ext cx="410113" cy="376296"/>
          </a:xfrm>
          <a:prstGeom prst="sun">
            <a:avLst>
              <a:gd name="adj" fmla="val 25000"/>
            </a:avLst>
          </a:prstGeom>
          <a:solidFill>
            <a:srgbClr val="0070C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778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208" name="AutoShape 24"/>
          <p:cNvSpPr>
            <a:spLocks noChangeArrowheads="1"/>
          </p:cNvSpPr>
          <p:nvPr/>
        </p:nvSpPr>
        <p:spPr bwMode="auto">
          <a:xfrm>
            <a:off x="8902387" y="1204619"/>
            <a:ext cx="410113" cy="301037"/>
          </a:xfrm>
          <a:prstGeom prst="star4">
            <a:avLst>
              <a:gd name="adj" fmla="val 12500"/>
            </a:avLst>
          </a:pr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778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209" name="AutoShape 25"/>
          <p:cNvSpPr>
            <a:spLocks noChangeArrowheads="1"/>
          </p:cNvSpPr>
          <p:nvPr/>
        </p:nvSpPr>
        <p:spPr bwMode="auto">
          <a:xfrm>
            <a:off x="7684127" y="677804"/>
            <a:ext cx="410113" cy="301037"/>
          </a:xfrm>
          <a:prstGeom prst="star4">
            <a:avLst>
              <a:gd name="adj" fmla="val 12500"/>
            </a:avLst>
          </a:pr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778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210" name="AutoShape 26"/>
          <p:cNvSpPr>
            <a:spLocks noChangeArrowheads="1"/>
          </p:cNvSpPr>
          <p:nvPr/>
        </p:nvSpPr>
        <p:spPr bwMode="auto">
          <a:xfrm>
            <a:off x="6058214" y="903582"/>
            <a:ext cx="410113" cy="301037"/>
          </a:xfrm>
          <a:prstGeom prst="star4">
            <a:avLst>
              <a:gd name="adj" fmla="val 12500"/>
            </a:avLst>
          </a:pr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0315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778">
              <a:ln>
                <a:solidFill>
                  <a:srgbClr val="C00000"/>
                </a:solidFill>
              </a:ln>
              <a:solidFill>
                <a:srgbClr val="000000"/>
              </a:solidFill>
              <a:latin typeface="Times New Roman"/>
              <a:cs typeface="Arial" charset="0"/>
            </a:endParaRPr>
          </a:p>
        </p:txBody>
      </p:sp>
      <p:sp>
        <p:nvSpPr>
          <p:cNvPr id="93211" name="AutoShape 27"/>
          <p:cNvSpPr>
            <a:spLocks noChangeArrowheads="1"/>
          </p:cNvSpPr>
          <p:nvPr/>
        </p:nvSpPr>
        <p:spPr bwMode="auto">
          <a:xfrm>
            <a:off x="9308473" y="4064470"/>
            <a:ext cx="410113" cy="301037"/>
          </a:xfrm>
          <a:prstGeom prst="star4">
            <a:avLst>
              <a:gd name="adj" fmla="val 12500"/>
            </a:avLst>
          </a:pr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778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212" name="AutoShape 28"/>
          <p:cNvSpPr>
            <a:spLocks noChangeArrowheads="1"/>
          </p:cNvSpPr>
          <p:nvPr/>
        </p:nvSpPr>
        <p:spPr bwMode="auto">
          <a:xfrm>
            <a:off x="9106214" y="5042841"/>
            <a:ext cx="410113" cy="301037"/>
          </a:xfrm>
          <a:prstGeom prst="star4">
            <a:avLst>
              <a:gd name="adj" fmla="val 12500"/>
            </a:avLst>
          </a:pr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778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213" name="AutoShape 29"/>
          <p:cNvSpPr>
            <a:spLocks noChangeArrowheads="1"/>
          </p:cNvSpPr>
          <p:nvPr/>
        </p:nvSpPr>
        <p:spPr bwMode="auto">
          <a:xfrm>
            <a:off x="7176127" y="2032470"/>
            <a:ext cx="410113" cy="301037"/>
          </a:xfrm>
          <a:prstGeom prst="star4">
            <a:avLst>
              <a:gd name="adj" fmla="val 12500"/>
            </a:avLst>
          </a:pr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778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214" name="Line 30"/>
          <p:cNvSpPr>
            <a:spLocks noChangeShapeType="1"/>
          </p:cNvSpPr>
          <p:nvPr/>
        </p:nvSpPr>
        <p:spPr bwMode="auto">
          <a:xfrm flipV="1">
            <a:off x="4736473" y="903581"/>
            <a:ext cx="2542951" cy="2483556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031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78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215" name="Line 31"/>
          <p:cNvSpPr>
            <a:spLocks noChangeShapeType="1"/>
          </p:cNvSpPr>
          <p:nvPr/>
        </p:nvSpPr>
        <p:spPr bwMode="auto">
          <a:xfrm>
            <a:off x="4736474" y="3462396"/>
            <a:ext cx="3855564" cy="75259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031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78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216" name="AutoShape 32"/>
          <p:cNvSpPr>
            <a:spLocks noChangeArrowheads="1"/>
          </p:cNvSpPr>
          <p:nvPr/>
        </p:nvSpPr>
        <p:spPr bwMode="auto">
          <a:xfrm>
            <a:off x="6768473" y="978841"/>
            <a:ext cx="410113" cy="301037"/>
          </a:xfrm>
          <a:prstGeom prst="star4">
            <a:avLst>
              <a:gd name="adj" fmla="val 12500"/>
            </a:avLst>
          </a:pr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0315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778" dirty="0">
              <a:ln>
                <a:solidFill>
                  <a:srgbClr val="C00000"/>
                </a:solidFill>
              </a:ln>
              <a:solidFill>
                <a:srgbClr val="008000"/>
              </a:solidFill>
              <a:latin typeface="Times New Roman"/>
              <a:cs typeface="Arial" charset="0"/>
            </a:endParaRPr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>
            <a:off x="7988300" y="1279878"/>
            <a:ext cx="410113" cy="376296"/>
          </a:xfrm>
          <a:prstGeom prst="sun">
            <a:avLst>
              <a:gd name="adj" fmla="val 25000"/>
            </a:avLst>
          </a:prstGeom>
          <a:solidFill>
            <a:srgbClr val="0070C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778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444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93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93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93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93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2" grpId="0" animBg="1"/>
      <p:bldP spid="93192" grpId="1" animBg="1"/>
      <p:bldP spid="93197" grpId="0" animBg="1"/>
      <p:bldP spid="93200" grpId="0" animBg="1"/>
      <p:bldP spid="93200" grpId="1" animBg="1"/>
      <p:bldP spid="93201" grpId="0" animBg="1"/>
      <p:bldP spid="93201" grpId="1" animBg="1"/>
      <p:bldP spid="93202" grpId="0" animBg="1"/>
      <p:bldP spid="93202" grpId="1" animBg="1"/>
      <p:bldP spid="93203" grpId="0" animBg="1"/>
      <p:bldP spid="93203" grpId="1" animBg="1"/>
      <p:bldP spid="93204" grpId="0" animBg="1"/>
      <p:bldP spid="93204" grpId="1" animBg="1"/>
      <p:bldP spid="93205" grpId="0" animBg="1"/>
      <p:bldP spid="93205" grpId="1" animBg="1"/>
      <p:bldP spid="93208" grpId="0" animBg="1"/>
      <p:bldP spid="93209" grpId="0" animBg="1"/>
      <p:bldP spid="93210" grpId="0" animBg="1"/>
      <p:bldP spid="93211" grpId="0" animBg="1"/>
      <p:bldP spid="93212" grpId="0" animBg="1"/>
      <p:bldP spid="93213" grpId="0" animBg="1"/>
      <p:bldP spid="93216" grpId="0" animBg="1"/>
      <p:bldP spid="25" grpId="0" animBg="1"/>
      <p:bldP spid="2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54880120-3F84-4E1C-9CCD-419800E6AFC2}"/>
              </a:ext>
            </a:extLst>
          </p:cNvPr>
          <p:cNvSpPr/>
          <p:nvPr/>
        </p:nvSpPr>
        <p:spPr>
          <a:xfrm>
            <a:off x="398701" y="513555"/>
            <a:ext cx="11379532" cy="6045200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D40387F-9145-40BF-923D-1E50470BF02D}"/>
              </a:ext>
            </a:extLst>
          </p:cNvPr>
          <p:cNvSpPr/>
          <p:nvPr/>
        </p:nvSpPr>
        <p:spPr>
          <a:xfrm>
            <a:off x="406233" y="815788"/>
            <a:ext cx="3699601" cy="959224"/>
          </a:xfrm>
          <a:prstGeom prst="rect">
            <a:avLst/>
          </a:prstGeom>
          <a:solidFill>
            <a:srgbClr val="6EC0A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4EF24BA-71E5-4A0B-B46B-7175463EB9E6}"/>
              </a:ext>
            </a:extLst>
          </p:cNvPr>
          <p:cNvSpPr/>
          <p:nvPr/>
        </p:nvSpPr>
        <p:spPr>
          <a:xfrm>
            <a:off x="4207431" y="815788"/>
            <a:ext cx="140282" cy="959224"/>
          </a:xfrm>
          <a:prstGeom prst="rect">
            <a:avLst/>
          </a:prstGeom>
          <a:solidFill>
            <a:srgbClr val="6EC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0468BD75-8385-4034-945B-80FF29CD790C}"/>
              </a:ext>
            </a:extLst>
          </p:cNvPr>
          <p:cNvSpPr/>
          <p:nvPr/>
        </p:nvSpPr>
        <p:spPr>
          <a:xfrm>
            <a:off x="8949717" y="3776831"/>
            <a:ext cx="2781925" cy="278192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4F0DDC2F-549D-4BE1-8C12-BCFCF6F4EC80}"/>
              </a:ext>
            </a:extLst>
          </p:cNvPr>
          <p:cNvSpPr>
            <a:spLocks noChangeAspect="1"/>
          </p:cNvSpPr>
          <p:nvPr/>
        </p:nvSpPr>
        <p:spPr>
          <a:xfrm>
            <a:off x="960641" y="4612781"/>
            <a:ext cx="179849" cy="180000"/>
          </a:xfrm>
          <a:prstGeom prst="ellipse">
            <a:avLst/>
          </a:prstGeom>
          <a:solidFill>
            <a:srgbClr val="6EC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7FC4A216-1C0D-438A-BEE7-9D17EDED07CC}"/>
              </a:ext>
            </a:extLst>
          </p:cNvPr>
          <p:cNvSpPr>
            <a:spLocks noChangeAspect="1"/>
          </p:cNvSpPr>
          <p:nvPr/>
        </p:nvSpPr>
        <p:spPr>
          <a:xfrm>
            <a:off x="985538" y="2730746"/>
            <a:ext cx="179849" cy="180000"/>
          </a:xfrm>
          <a:prstGeom prst="ellipse">
            <a:avLst/>
          </a:prstGeom>
          <a:solidFill>
            <a:srgbClr val="6EC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0641" y="2538910"/>
            <a:ext cx="913934" cy="563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5C8D89"/>
                </a:solidFill>
                <a:latin typeface="UVN Huong Que Nang" pitchFamily="34" charset="0"/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85538" y="4345865"/>
            <a:ext cx="913934" cy="563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5C8D89"/>
                </a:solidFill>
                <a:latin typeface="UVN Huong Que Nang" pitchFamily="34" charset="0"/>
              </a:rPr>
              <a:t>2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935051" y="2542476"/>
            <a:ext cx="74645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Nêu đặc điểm dân số nước ta.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874575" y="4397088"/>
            <a:ext cx="83608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Hậu quả của việc gia tăng dân số?</a:t>
            </a:r>
          </a:p>
        </p:txBody>
      </p:sp>
    </p:spTree>
    <p:extLst>
      <p:ext uri="{BB962C8B-B14F-4D97-AF65-F5344CB8AC3E}">
        <p14:creationId xmlns:p14="http://schemas.microsoft.com/office/powerpoint/2010/main" val="291767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6" grpId="0" animBg="1"/>
      <p:bldP spid="48" grpId="0" animBg="1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8">
            <a:extLst>
              <a:ext uri="{FF2B5EF4-FFF2-40B4-BE49-F238E27FC236}">
                <a16:creationId xmlns:a16="http://schemas.microsoft.com/office/drawing/2014/main" id="{54880120-3F84-4E1C-9CCD-419800E6AFC2}"/>
              </a:ext>
            </a:extLst>
          </p:cNvPr>
          <p:cNvSpPr/>
          <p:nvPr/>
        </p:nvSpPr>
        <p:spPr>
          <a:xfrm>
            <a:off x="348001" y="540561"/>
            <a:ext cx="11379532" cy="6045200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743043" y="795336"/>
            <a:ext cx="843318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0315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Nêu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hậu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quả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sự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phân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bố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dân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cư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không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đồng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đều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giữa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vùng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đồng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bằng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ven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biển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vùng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núi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 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422087" y="3014535"/>
            <a:ext cx="9448173" cy="653815"/>
            <a:chOff x="576" y="2832"/>
            <a:chExt cx="4128" cy="417"/>
          </a:xfrm>
        </p:grpSpPr>
        <p:sp>
          <p:nvSpPr>
            <p:cNvPr id="23569" name="Text Box 21"/>
            <p:cNvSpPr txBox="1">
              <a:spLocks noChangeArrowheads="1"/>
            </p:cNvSpPr>
            <p:nvPr/>
          </p:nvSpPr>
          <p:spPr bwMode="auto">
            <a:xfrm>
              <a:off x="576" y="2837"/>
              <a:ext cx="1557" cy="412"/>
            </a:xfrm>
            <a:prstGeom prst="rect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03153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Nơi đông dân</a:t>
              </a:r>
            </a:p>
          </p:txBody>
        </p:sp>
        <p:sp>
          <p:nvSpPr>
            <p:cNvPr id="23570" name="Line 26"/>
            <p:cNvSpPr>
              <a:spLocks noChangeShapeType="1"/>
            </p:cNvSpPr>
            <p:nvPr/>
          </p:nvSpPr>
          <p:spPr bwMode="auto">
            <a:xfrm flipV="1">
              <a:off x="2144" y="2976"/>
              <a:ext cx="68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0315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71" name="Text Box 27"/>
            <p:cNvSpPr txBox="1">
              <a:spLocks noChangeArrowheads="1"/>
            </p:cNvSpPr>
            <p:nvPr/>
          </p:nvSpPr>
          <p:spPr bwMode="auto">
            <a:xfrm>
              <a:off x="2832" y="2832"/>
              <a:ext cx="1872" cy="412"/>
            </a:xfrm>
            <a:prstGeom prst="rect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03153" eaLnBrk="0" fontAlgn="base" hangingPunct="0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3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Thừa lao động</a:t>
              </a:r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1428359" y="4584544"/>
            <a:ext cx="9645728" cy="721235"/>
            <a:chOff x="867" y="1728"/>
            <a:chExt cx="3985" cy="460"/>
          </a:xfrm>
        </p:grpSpPr>
        <p:grpSp>
          <p:nvGrpSpPr>
            <p:cNvPr id="23565" name="Group 39"/>
            <p:cNvGrpSpPr>
              <a:grpSpLocks/>
            </p:cNvGrpSpPr>
            <p:nvPr/>
          </p:nvGrpSpPr>
          <p:grpSpPr bwMode="auto">
            <a:xfrm>
              <a:off x="867" y="1728"/>
              <a:ext cx="2177" cy="412"/>
              <a:chOff x="959" y="3552"/>
              <a:chExt cx="2152" cy="412"/>
            </a:xfrm>
          </p:grpSpPr>
          <p:sp>
            <p:nvSpPr>
              <p:cNvPr id="23567" name="Text Box 36"/>
              <p:cNvSpPr txBox="1">
                <a:spLocks noChangeArrowheads="1"/>
              </p:cNvSpPr>
              <p:nvPr/>
            </p:nvSpPr>
            <p:spPr bwMode="auto">
              <a:xfrm>
                <a:off x="959" y="3552"/>
                <a:ext cx="1417" cy="412"/>
              </a:xfrm>
              <a:prstGeom prst="rect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903153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3600" b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Nơi ít dân</a:t>
                </a:r>
              </a:p>
            </p:txBody>
          </p:sp>
          <p:sp>
            <p:nvSpPr>
              <p:cNvPr id="23568" name="Line 37"/>
              <p:cNvSpPr>
                <a:spLocks noChangeShapeType="1"/>
              </p:cNvSpPr>
              <p:nvPr/>
            </p:nvSpPr>
            <p:spPr bwMode="auto">
              <a:xfrm>
                <a:off x="2376" y="3736"/>
                <a:ext cx="735" cy="8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315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566" name="Text Box 38"/>
            <p:cNvSpPr txBox="1">
              <a:spLocks noChangeArrowheads="1"/>
            </p:cNvSpPr>
            <p:nvPr/>
          </p:nvSpPr>
          <p:spPr bwMode="auto">
            <a:xfrm>
              <a:off x="3045" y="1776"/>
              <a:ext cx="1807" cy="412"/>
            </a:xfrm>
            <a:prstGeom prst="rect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03153" eaLnBrk="0" fontAlgn="base" hangingPunct="0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3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Thiếu lao động</a:t>
              </a:r>
            </a:p>
          </p:txBody>
        </p:sp>
      </p:grpSp>
      <p:sp>
        <p:nvSpPr>
          <p:cNvPr id="23557" name="Text Box 41"/>
          <p:cNvSpPr txBox="1">
            <a:spLocks noChangeArrowheads="1"/>
          </p:cNvSpPr>
          <p:nvPr/>
        </p:nvSpPr>
        <p:spPr bwMode="auto">
          <a:xfrm>
            <a:off x="1422087" y="3955815"/>
            <a:ext cx="2641913" cy="57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GB" altLang="en-US" sz="316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8" name="Text Box 42"/>
          <p:cNvSpPr txBox="1">
            <a:spLocks noChangeArrowheads="1"/>
          </p:cNvSpPr>
          <p:nvPr/>
        </p:nvSpPr>
        <p:spPr bwMode="auto">
          <a:xfrm>
            <a:off x="1117914" y="4181593"/>
            <a:ext cx="2438086" cy="57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GB" altLang="en-US" sz="316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椭圆 19">
            <a:extLst>
              <a:ext uri="{FF2B5EF4-FFF2-40B4-BE49-F238E27FC236}">
                <a16:creationId xmlns:a16="http://schemas.microsoft.com/office/drawing/2014/main" id="{C3461EA5-77CF-4D65-ABD8-6F7F861144D4}"/>
              </a:ext>
            </a:extLst>
          </p:cNvPr>
          <p:cNvSpPr/>
          <p:nvPr/>
        </p:nvSpPr>
        <p:spPr>
          <a:xfrm flipH="1">
            <a:off x="-24131" y="0"/>
            <a:ext cx="2759053" cy="271570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04422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8">
            <a:extLst>
              <a:ext uri="{FF2B5EF4-FFF2-40B4-BE49-F238E27FC236}">
                <a16:creationId xmlns:a16="http://schemas.microsoft.com/office/drawing/2014/main" id="{54880120-3F84-4E1C-9CCD-419800E6AFC2}"/>
              </a:ext>
            </a:extLst>
          </p:cNvPr>
          <p:cNvSpPr/>
          <p:nvPr/>
        </p:nvSpPr>
        <p:spPr>
          <a:xfrm>
            <a:off x="348001" y="540561"/>
            <a:ext cx="11379532" cy="6045200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Organization Chart 108"/>
          <p:cNvGrpSpPr>
            <a:grpSpLocks/>
          </p:cNvGrpSpPr>
          <p:nvPr/>
        </p:nvGrpSpPr>
        <p:grpSpPr bwMode="auto">
          <a:xfrm>
            <a:off x="1261769" y="1096465"/>
            <a:ext cx="6096000" cy="2160568"/>
            <a:chOff x="1152" y="1298"/>
            <a:chExt cx="1872" cy="720"/>
          </a:xfrm>
        </p:grpSpPr>
        <p:cxnSp>
          <p:nvCxnSpPr>
            <p:cNvPr id="24596" name="_s1037"/>
            <p:cNvCxnSpPr>
              <a:cxnSpLocks noChangeShapeType="1"/>
              <a:stCxn id="24600" idx="0"/>
              <a:endCxn id="24598" idx="2"/>
            </p:cNvCxnSpPr>
            <p:nvPr/>
          </p:nvCxnSpPr>
          <p:spPr bwMode="auto">
            <a:xfrm rot="5400000" flipH="1">
              <a:off x="2269" y="1406"/>
              <a:ext cx="144" cy="503"/>
            </a:xfrm>
            <a:prstGeom prst="bentConnector3">
              <a:avLst>
                <a:gd name="adj1" fmla="val 2608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7" name="_s1038"/>
            <p:cNvCxnSpPr>
              <a:cxnSpLocks noChangeShapeType="1"/>
              <a:stCxn id="24599" idx="0"/>
              <a:endCxn id="24598" idx="2"/>
            </p:cNvCxnSpPr>
            <p:nvPr/>
          </p:nvCxnSpPr>
          <p:spPr bwMode="auto">
            <a:xfrm rot="-5400000">
              <a:off x="1765" y="1405"/>
              <a:ext cx="144" cy="505"/>
            </a:xfrm>
            <a:prstGeom prst="bentConnector3">
              <a:avLst>
                <a:gd name="adj1" fmla="val 2608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98" name="_s1039"/>
            <p:cNvSpPr>
              <a:spLocks noChangeArrowheads="1"/>
            </p:cNvSpPr>
            <p:nvPr/>
          </p:nvSpPr>
          <p:spPr bwMode="auto">
            <a:xfrm>
              <a:off x="1658" y="1298"/>
              <a:ext cx="861" cy="28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03153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 Unicode MS" pitchFamily="34" charset="-128"/>
                </a:rPr>
                <a:t>Miền</a:t>
              </a:r>
              <a:r>
                <a:rPr lang="en-US" altLang="en-US" sz="36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 Unicode MS" pitchFamily="34" charset="-128"/>
                </a:rPr>
                <a:t> </a:t>
              </a:r>
              <a:r>
                <a:rPr lang="en-US" altLang="en-US" sz="3600" b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 Unicode MS" pitchFamily="34" charset="-128"/>
                </a:rPr>
                <a:t>núi</a:t>
              </a:r>
              <a:endParaRPr lang="en-US" alt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endParaRPr>
            </a:p>
          </p:txBody>
        </p:sp>
        <p:sp>
          <p:nvSpPr>
            <p:cNvPr id="24599" name="_s1040"/>
            <p:cNvSpPr>
              <a:spLocks noChangeArrowheads="1"/>
            </p:cNvSpPr>
            <p:nvPr/>
          </p:nvSpPr>
          <p:spPr bwMode="auto">
            <a:xfrm>
              <a:off x="1152" y="1730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03153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 Unicode MS" pitchFamily="34" charset="-128"/>
                </a:rPr>
                <a:t>Đất rộng</a:t>
              </a:r>
            </a:p>
          </p:txBody>
        </p:sp>
        <p:sp>
          <p:nvSpPr>
            <p:cNvPr id="24600" name="_s1041"/>
            <p:cNvSpPr>
              <a:spLocks noChangeArrowheads="1"/>
            </p:cNvSpPr>
            <p:nvPr/>
          </p:nvSpPr>
          <p:spPr bwMode="auto">
            <a:xfrm>
              <a:off x="2160" y="1730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03153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 Unicode MS" pitchFamily="34" charset="-128"/>
                </a:rPr>
                <a:t>Thiếu</a:t>
              </a:r>
              <a:r>
                <a:rPr lang="en-US" altLang="en-US" sz="36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 Unicode MS" pitchFamily="34" charset="-128"/>
                </a:rPr>
                <a:t> </a:t>
              </a:r>
            </a:p>
            <a:p>
              <a:pPr algn="ctr" defTabSz="903153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 Unicode MS" pitchFamily="34" charset="-128"/>
                </a:rPr>
                <a:t>lao</a:t>
              </a:r>
              <a:r>
                <a:rPr lang="en-US" altLang="en-US" sz="36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 Unicode MS" pitchFamily="34" charset="-128"/>
                </a:rPr>
                <a:t> </a:t>
              </a:r>
              <a:r>
                <a:rPr lang="en-US" altLang="en-US" sz="3600" b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 Unicode MS" pitchFamily="34" charset="-128"/>
                </a:rPr>
                <a:t>động</a:t>
              </a:r>
              <a:endParaRPr lang="en-US" alt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endParaRPr>
            </a:p>
          </p:txBody>
        </p:sp>
      </p:grpSp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5588000" y="466650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4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4580" name="Rectangle 9"/>
          <p:cNvSpPr>
            <a:spLocks noChangeArrowheads="1"/>
          </p:cNvSpPr>
          <p:nvPr/>
        </p:nvSpPr>
        <p:spPr bwMode="auto">
          <a:xfrm>
            <a:off x="5384173" y="459124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4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24587" name="Group 14"/>
          <p:cNvGrpSpPr>
            <a:grpSpLocks/>
          </p:cNvGrpSpPr>
          <p:nvPr/>
        </p:nvGrpSpPr>
        <p:grpSpPr bwMode="auto">
          <a:xfrm>
            <a:off x="711827" y="3644508"/>
            <a:ext cx="7132382" cy="2453765"/>
            <a:chOff x="76200" y="3856038"/>
            <a:chExt cx="5349875" cy="2484437"/>
          </a:xfrm>
        </p:grpSpPr>
        <p:grpSp>
          <p:nvGrpSpPr>
            <p:cNvPr id="24588" name="Organization Chart 35"/>
            <p:cNvGrpSpPr>
              <a:grpSpLocks/>
            </p:cNvGrpSpPr>
            <p:nvPr/>
          </p:nvGrpSpPr>
          <p:grpSpPr bwMode="auto">
            <a:xfrm>
              <a:off x="76200" y="3856038"/>
              <a:ext cx="5349875" cy="2484437"/>
              <a:chOff x="1152" y="1298"/>
              <a:chExt cx="2808" cy="720"/>
            </a:xfrm>
          </p:grpSpPr>
          <p:cxnSp>
            <p:nvCxnSpPr>
              <p:cNvPr id="24590" name="_s1028"/>
              <p:cNvCxnSpPr>
                <a:cxnSpLocks noChangeShapeType="1"/>
                <a:stCxn id="24595" idx="0"/>
                <a:endCxn id="24592" idx="2"/>
              </p:cNvCxnSpPr>
              <p:nvPr/>
            </p:nvCxnSpPr>
            <p:spPr bwMode="auto">
              <a:xfrm rot="16200000" flipV="1">
                <a:off x="2966" y="1190"/>
                <a:ext cx="144" cy="937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591" name="_s1030"/>
              <p:cNvCxnSpPr>
                <a:cxnSpLocks noChangeShapeType="1"/>
                <a:stCxn id="24593" idx="0"/>
                <a:endCxn id="24592" idx="2"/>
              </p:cNvCxnSpPr>
              <p:nvPr/>
            </p:nvCxnSpPr>
            <p:spPr bwMode="auto">
              <a:xfrm rot="5400000" flipH="1" flipV="1">
                <a:off x="2004" y="1166"/>
                <a:ext cx="144" cy="985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592" name="_s1031"/>
              <p:cNvSpPr>
                <a:spLocks noChangeArrowheads="1"/>
              </p:cNvSpPr>
              <p:nvPr/>
            </p:nvSpPr>
            <p:spPr bwMode="auto">
              <a:xfrm>
                <a:off x="2041" y="1298"/>
                <a:ext cx="1056" cy="288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903153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3600" b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Arial Unicode MS" pitchFamily="34" charset="-128"/>
                  </a:rPr>
                  <a:t>Đồng bằng</a:t>
                </a:r>
              </a:p>
            </p:txBody>
          </p:sp>
          <p:sp>
            <p:nvSpPr>
              <p:cNvPr id="24593" name="_s1032"/>
              <p:cNvSpPr>
                <a:spLocks noChangeArrowheads="1"/>
              </p:cNvSpPr>
              <p:nvPr/>
            </p:nvSpPr>
            <p:spPr bwMode="auto">
              <a:xfrm>
                <a:off x="1152" y="1730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903153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3600" b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Arial Unicode MS" pitchFamily="34" charset="-128"/>
                  </a:rPr>
                  <a:t>Đất chật</a:t>
                </a:r>
              </a:p>
            </p:txBody>
          </p:sp>
          <p:sp>
            <p:nvSpPr>
              <p:cNvPr id="24594" name="_s1033"/>
              <p:cNvSpPr>
                <a:spLocks noChangeArrowheads="1"/>
              </p:cNvSpPr>
              <p:nvPr/>
            </p:nvSpPr>
            <p:spPr bwMode="auto">
              <a:xfrm>
                <a:off x="2060" y="1730"/>
                <a:ext cx="948" cy="288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903153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3600" b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Arial Unicode MS" pitchFamily="34" charset="-128"/>
                  </a:rPr>
                  <a:t>Người đông</a:t>
                </a:r>
              </a:p>
            </p:txBody>
          </p:sp>
          <p:sp>
            <p:nvSpPr>
              <p:cNvPr id="24595" name="_s1034"/>
              <p:cNvSpPr>
                <a:spLocks noChangeArrowheads="1"/>
              </p:cNvSpPr>
              <p:nvPr/>
            </p:nvSpPr>
            <p:spPr bwMode="auto">
              <a:xfrm>
                <a:off x="3052" y="1730"/>
                <a:ext cx="908" cy="288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903153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3600" b="1" dirty="0" err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Arial Unicode MS" pitchFamily="34" charset="-128"/>
                  </a:rPr>
                  <a:t>Thừa</a:t>
                </a:r>
                <a:r>
                  <a:rPr lang="en-US" altLang="en-US" sz="3600" b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Arial Unicode MS" pitchFamily="34" charset="-128"/>
                  </a:rPr>
                  <a:t> </a:t>
                </a:r>
                <a:r>
                  <a:rPr lang="en-US" altLang="en-US" sz="3600" b="1" dirty="0" err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Arial Unicode MS" pitchFamily="34" charset="-128"/>
                  </a:rPr>
                  <a:t>lao</a:t>
                </a:r>
                <a:r>
                  <a:rPr lang="en-US" altLang="en-US" sz="3600" b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Arial Unicode MS" pitchFamily="34" charset="-128"/>
                  </a:rPr>
                  <a:t> </a:t>
                </a:r>
              </a:p>
              <a:p>
                <a:pPr algn="ctr" defTabSz="903153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3600" b="1" dirty="0" err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Arial Unicode MS" pitchFamily="34" charset="-128"/>
                  </a:rPr>
                  <a:t>động</a:t>
                </a:r>
                <a:endParaRPr lang="en-US" altLang="en-US" sz="36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 Unicode MS" pitchFamily="34" charset="-128"/>
                </a:endParaRPr>
              </a:p>
            </p:txBody>
          </p:sp>
        </p:grpSp>
        <p:cxnSp>
          <p:nvCxnSpPr>
            <p:cNvPr id="24589" name="Straight Connector 2"/>
            <p:cNvCxnSpPr>
              <a:cxnSpLocks noChangeShapeType="1"/>
            </p:cNvCxnSpPr>
            <p:nvPr/>
          </p:nvCxnSpPr>
          <p:spPr bwMode="auto">
            <a:xfrm>
              <a:off x="2776860" y="5114364"/>
              <a:ext cx="0" cy="247650"/>
            </a:xfrm>
            <a:prstGeom prst="line">
              <a:avLst/>
            </a:prstGeom>
            <a:noFill/>
            <a:ln w="28575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椭圆 19">
            <a:extLst>
              <a:ext uri="{FF2B5EF4-FFF2-40B4-BE49-F238E27FC236}">
                <a16:creationId xmlns:a16="http://schemas.microsoft.com/office/drawing/2014/main" id="{C3461EA5-77CF-4D65-ABD8-6F7F861144D4}"/>
              </a:ext>
            </a:extLst>
          </p:cNvPr>
          <p:cNvSpPr/>
          <p:nvPr/>
        </p:nvSpPr>
        <p:spPr>
          <a:xfrm flipH="1">
            <a:off x="8968480" y="525140"/>
            <a:ext cx="2759053" cy="271570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椭圆 19">
            <a:extLst>
              <a:ext uri="{FF2B5EF4-FFF2-40B4-BE49-F238E27FC236}">
                <a16:creationId xmlns:a16="http://schemas.microsoft.com/office/drawing/2014/main" id="{C3461EA5-77CF-4D65-ABD8-6F7F861144D4}"/>
              </a:ext>
            </a:extLst>
          </p:cNvPr>
          <p:cNvSpPr/>
          <p:nvPr/>
        </p:nvSpPr>
        <p:spPr>
          <a:xfrm flipH="1">
            <a:off x="7357769" y="2212839"/>
            <a:ext cx="2759053" cy="271570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椭圆 19">
            <a:extLst>
              <a:ext uri="{FF2B5EF4-FFF2-40B4-BE49-F238E27FC236}">
                <a16:creationId xmlns:a16="http://schemas.microsoft.com/office/drawing/2014/main" id="{C3461EA5-77CF-4D65-ABD8-6F7F861144D4}"/>
              </a:ext>
            </a:extLst>
          </p:cNvPr>
          <p:cNvSpPr/>
          <p:nvPr/>
        </p:nvSpPr>
        <p:spPr>
          <a:xfrm flipH="1">
            <a:off x="8934632" y="3870059"/>
            <a:ext cx="2759053" cy="271570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257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8">
            <a:extLst>
              <a:ext uri="{FF2B5EF4-FFF2-40B4-BE49-F238E27FC236}">
                <a16:creationId xmlns:a16="http://schemas.microsoft.com/office/drawing/2014/main" id="{54880120-3F84-4E1C-9CCD-419800E6AFC2}"/>
              </a:ext>
            </a:extLst>
          </p:cNvPr>
          <p:cNvSpPr/>
          <p:nvPr/>
        </p:nvSpPr>
        <p:spPr>
          <a:xfrm>
            <a:off x="348001" y="540561"/>
            <a:ext cx="11379532" cy="6045200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604426" y="599088"/>
            <a:ext cx="8889686" cy="5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766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sz="2766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2766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766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2766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hưởng</a:t>
            </a:r>
            <a:r>
              <a:rPr lang="en-US" altLang="en-US" sz="2766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766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766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766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766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môi</a:t>
            </a:r>
            <a:r>
              <a:rPr lang="en-US" altLang="en-US" sz="2766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2766" b="1" dirty="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604426" y="1132172"/>
            <a:ext cx="7320922" cy="51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766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2766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766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766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766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766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766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2766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2766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môi</a:t>
            </a:r>
            <a:r>
              <a:rPr lang="en-US" altLang="en-US" sz="2766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2766" b="1" dirty="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289620" y="2446134"/>
            <a:ext cx="11379827" cy="10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161" b="1" dirty="0">
                <a:latin typeface="Times New Roman" panose="02020603050405020304" pitchFamily="18" charset="0"/>
              </a:rPr>
              <a:t>  </a:t>
            </a:r>
            <a:r>
              <a:rPr lang="en-US" altLang="en-US" sz="3161" b="1" i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3161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161" b="1" i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161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161" b="1" i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3161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161" b="1" i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161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161" b="1" i="1" dirty="0" err="1">
                <a:latin typeface="Times New Roman" panose="02020603050405020304" pitchFamily="18" charset="0"/>
              </a:rPr>
              <a:t>đang</a:t>
            </a:r>
            <a:r>
              <a:rPr lang="en-US" altLang="en-US" sz="3161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161" b="1" i="1" dirty="0" err="1">
                <a:latin typeface="Times New Roman" panose="02020603050405020304" pitchFamily="18" charset="0"/>
              </a:rPr>
              <a:t>điều</a:t>
            </a:r>
            <a:r>
              <a:rPr lang="en-US" altLang="en-US" sz="3161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161" b="1" i="1" dirty="0" err="1">
                <a:latin typeface="Times New Roman" panose="02020603050405020304" pitchFamily="18" charset="0"/>
              </a:rPr>
              <a:t>chỉnh</a:t>
            </a:r>
            <a:r>
              <a:rPr lang="en-US" altLang="en-US" sz="3161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161" b="1" i="1" dirty="0" err="1">
                <a:latin typeface="Times New Roman" panose="02020603050405020304" pitchFamily="18" charset="0"/>
              </a:rPr>
              <a:t>lại</a:t>
            </a:r>
            <a:r>
              <a:rPr lang="en-US" altLang="en-US" sz="3161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161" b="1" i="1" dirty="0" err="1">
                <a:latin typeface="Times New Roman" panose="02020603050405020304" pitchFamily="18" charset="0"/>
              </a:rPr>
              <a:t>sự</a:t>
            </a:r>
            <a:r>
              <a:rPr lang="en-US" altLang="en-US" sz="3161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161" b="1" i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3161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161" b="1" i="1" dirty="0" err="1">
                <a:latin typeface="Times New Roman" panose="02020603050405020304" pitchFamily="18" charset="0"/>
              </a:rPr>
              <a:t>bố</a:t>
            </a:r>
            <a:r>
              <a:rPr lang="en-US" altLang="en-US" sz="3161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161" b="1" i="1" dirty="0" err="1">
                <a:latin typeface="Times New Roman" panose="02020603050405020304" pitchFamily="18" charset="0"/>
              </a:rPr>
              <a:t>dân</a:t>
            </a:r>
            <a:r>
              <a:rPr lang="en-US" altLang="en-US" sz="3161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161" b="1" i="1" dirty="0" err="1">
                <a:latin typeface="Times New Roman" panose="02020603050405020304" pitchFamily="18" charset="0"/>
              </a:rPr>
              <a:t>cư</a:t>
            </a:r>
            <a:r>
              <a:rPr lang="en-US" altLang="en-US" sz="3161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161" b="1" i="1" dirty="0" err="1">
                <a:latin typeface="Times New Roman" panose="02020603050405020304" pitchFamily="18" charset="0"/>
              </a:rPr>
              <a:t>giữa</a:t>
            </a:r>
            <a:r>
              <a:rPr lang="en-US" altLang="en-US" sz="3161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161" b="1" i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161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161" b="1" i="1" dirty="0" err="1">
                <a:latin typeface="Times New Roman" panose="02020603050405020304" pitchFamily="18" charset="0"/>
              </a:rPr>
              <a:t>vùng</a:t>
            </a:r>
            <a:r>
              <a:rPr lang="en-US" altLang="en-US" sz="3161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161" b="1" i="1" dirty="0" err="1">
                <a:latin typeface="Times New Roman" panose="02020603050405020304" pitchFamily="18" charset="0"/>
              </a:rPr>
              <a:t>miền</a:t>
            </a:r>
            <a:r>
              <a:rPr lang="en-US" altLang="en-US" sz="3161" b="1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315434" y="1847029"/>
            <a:ext cx="11074086" cy="57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161" b="1" dirty="0">
                <a:latin typeface="Times New Roman" panose="02020603050405020304" pitchFamily="18" charset="0"/>
              </a:rPr>
              <a:t> </a:t>
            </a:r>
            <a:r>
              <a:rPr lang="en-US" altLang="en-US" sz="3161" b="1" i="1" dirty="0" err="1">
                <a:latin typeface="Times New Roman" panose="02020603050405020304" pitchFamily="18" charset="0"/>
              </a:rPr>
              <a:t>Chúng</a:t>
            </a:r>
            <a:r>
              <a:rPr lang="en-US" altLang="en-US" sz="3161" b="1" i="1" dirty="0">
                <a:latin typeface="Times New Roman" panose="02020603050405020304" pitchFamily="18" charset="0"/>
              </a:rPr>
              <a:t> ta </a:t>
            </a:r>
            <a:r>
              <a:rPr lang="en-US" altLang="en-US" sz="3161" b="1" i="1" dirty="0" err="1">
                <a:latin typeface="Times New Roman" panose="02020603050405020304" pitchFamily="18" charset="0"/>
              </a:rPr>
              <a:t>cần</a:t>
            </a:r>
            <a:r>
              <a:rPr lang="en-US" altLang="en-US" sz="3161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161" b="1" i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161" b="1" i="1" dirty="0">
                <a:latin typeface="Times New Roman" panose="02020603050405020304" pitchFamily="18" charset="0"/>
              </a:rPr>
              <a:t> ý </a:t>
            </a:r>
            <a:r>
              <a:rPr lang="en-US" altLang="en-US" sz="3161" b="1" i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3161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161" b="1" i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161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161" b="1" i="1" dirty="0" err="1">
                <a:latin typeface="Times New Roman" panose="02020603050405020304" pitchFamily="18" charset="0"/>
              </a:rPr>
              <a:t>tham</a:t>
            </a:r>
            <a:r>
              <a:rPr lang="en-US" altLang="en-US" sz="3161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161" b="1" i="1" dirty="0" err="1">
                <a:latin typeface="Times New Roman" panose="02020603050405020304" pitchFamily="18" charset="0"/>
              </a:rPr>
              <a:t>gia</a:t>
            </a:r>
            <a:r>
              <a:rPr lang="en-US" altLang="en-US" sz="3161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161" b="1" i="1" dirty="0" err="1">
                <a:latin typeface="Times New Roman" panose="02020603050405020304" pitchFamily="18" charset="0"/>
              </a:rPr>
              <a:t>bảo</a:t>
            </a:r>
            <a:r>
              <a:rPr lang="en-US" altLang="en-US" sz="3161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161" b="1" i="1" dirty="0" err="1">
                <a:latin typeface="Times New Roman" panose="02020603050405020304" pitchFamily="18" charset="0"/>
              </a:rPr>
              <a:t>vệ</a:t>
            </a:r>
            <a:r>
              <a:rPr lang="en-US" altLang="en-US" sz="3161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161" b="1" i="1" dirty="0" err="1">
                <a:latin typeface="Times New Roman" panose="02020603050405020304" pitchFamily="18" charset="0"/>
              </a:rPr>
              <a:t>môi</a:t>
            </a:r>
            <a:r>
              <a:rPr lang="en-US" altLang="en-US" sz="3161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161" b="1" i="1" dirty="0" err="1">
                <a:latin typeface="Times New Roman" panose="02020603050405020304" pitchFamily="18" charset="0"/>
              </a:rPr>
              <a:t>trường</a:t>
            </a:r>
            <a:r>
              <a:rPr lang="en-US" altLang="en-US" sz="3161" b="1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82186" y="3657116"/>
            <a:ext cx="1127791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tập</a:t>
            </a:r>
            <a:r>
              <a:rPr lang="en-US" altLang="en-US" b="1" dirty="0">
                <a:latin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</a:rPr>
              <a:t>Điền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còn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thiếu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chỗ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trống</a:t>
            </a:r>
            <a:r>
              <a:rPr lang="en-US" altLang="en-US" b="1" dirty="0">
                <a:latin typeface="Times New Roman" panose="02020603050405020304" pitchFamily="18" charset="0"/>
              </a:rPr>
              <a:t>:</a:t>
            </a:r>
          </a:p>
          <a:p>
            <a:pPr defTabSz="90315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</a:t>
            </a:r>
            <a:r>
              <a:rPr lang="en-US" altLang="en-US" dirty="0" err="1">
                <a:latin typeface="Times New Roman" panose="02020603050405020304" pitchFamily="18" charset="0"/>
              </a:rPr>
              <a:t>Việt</a:t>
            </a:r>
            <a:r>
              <a:rPr lang="en-US" altLang="en-US" dirty="0">
                <a:latin typeface="Times New Roman" panose="02020603050405020304" pitchFamily="18" charset="0"/>
              </a:rPr>
              <a:t> Nam </a:t>
            </a:r>
            <a:r>
              <a:rPr lang="en-US" altLang="en-US" dirty="0" err="1"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nước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</a:rPr>
              <a:t>  ...........  </a:t>
            </a:r>
            <a:r>
              <a:rPr lang="en-US" altLang="en-US" dirty="0" err="1">
                <a:latin typeface="Times New Roman" panose="02020603050405020304" pitchFamily="18" charset="0"/>
              </a:rPr>
              <a:t>dân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tộc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trong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đó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người</a:t>
            </a:r>
            <a:r>
              <a:rPr lang="en-US" altLang="en-US" dirty="0">
                <a:latin typeface="Times New Roman" panose="02020603050405020304" pitchFamily="18" charset="0"/>
              </a:rPr>
              <a:t> ..... ……   </a:t>
            </a:r>
            <a:r>
              <a:rPr lang="en-US" altLang="en-US" dirty="0" err="1"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dân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đông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nhất</a:t>
            </a:r>
            <a:r>
              <a:rPr lang="en-US" altLang="en-US" dirty="0"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</a:rPr>
              <a:t>Nước</a:t>
            </a:r>
            <a:r>
              <a:rPr lang="en-US" altLang="en-US" dirty="0">
                <a:latin typeface="Times New Roman" panose="02020603050405020304" pitchFamily="18" charset="0"/>
              </a:rPr>
              <a:t> ta </a:t>
            </a:r>
            <a:r>
              <a:rPr lang="en-US" altLang="en-US" dirty="0" err="1"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mật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độ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dân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</a:rPr>
              <a:t> .......... </a:t>
            </a:r>
            <a:r>
              <a:rPr lang="en-US" altLang="en-US" dirty="0" err="1">
                <a:latin typeface="Times New Roman" panose="02020603050405020304" pitchFamily="18" charset="0"/>
              </a:rPr>
              <a:t>tập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trung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đông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đúc</a:t>
            </a:r>
            <a:r>
              <a:rPr lang="en-US" altLang="en-US" dirty="0">
                <a:latin typeface="Times New Roman" panose="02020603050405020304" pitchFamily="18" charset="0"/>
              </a:rPr>
              <a:t> ở ...................... .......  </a:t>
            </a:r>
            <a:r>
              <a:rPr lang="en-US" altLang="en-US" dirty="0" err="1"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thưa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thớt</a:t>
            </a:r>
            <a:r>
              <a:rPr lang="en-US" altLang="en-US" dirty="0">
                <a:latin typeface="Times New Roman" panose="02020603050405020304" pitchFamily="18" charset="0"/>
              </a:rPr>
              <a:t> ở……… . ..</a:t>
            </a:r>
            <a:r>
              <a:rPr lang="en-US" altLang="en-US" dirty="0" err="1">
                <a:latin typeface="Times New Roman" panose="02020603050405020304" pitchFamily="18" charset="0"/>
              </a:rPr>
              <a:t>Khoảng</a:t>
            </a:r>
            <a:r>
              <a:rPr lang="en-US" altLang="en-US" dirty="0">
                <a:latin typeface="Times New Roman" panose="02020603050405020304" pitchFamily="18" charset="0"/>
              </a:rPr>
              <a:t> 3/4 </a:t>
            </a:r>
            <a:r>
              <a:rPr lang="en-US" altLang="en-US" dirty="0" err="1">
                <a:latin typeface="Times New Roman" panose="02020603050405020304" pitchFamily="18" charset="0"/>
              </a:rPr>
              <a:t>dân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nước</a:t>
            </a:r>
            <a:r>
              <a:rPr lang="en-US" altLang="en-US" dirty="0">
                <a:latin typeface="Times New Roman" panose="02020603050405020304" pitchFamily="18" charset="0"/>
              </a:rPr>
              <a:t> ta </a:t>
            </a:r>
            <a:r>
              <a:rPr lang="en-US" altLang="en-US" dirty="0" err="1">
                <a:latin typeface="Times New Roman" panose="02020603050405020304" pitchFamily="18" charset="0"/>
              </a:rPr>
              <a:t>sống</a:t>
            </a:r>
            <a:r>
              <a:rPr lang="en-US" altLang="en-US" dirty="0">
                <a:latin typeface="Times New Roman" panose="02020603050405020304" pitchFamily="18" charset="0"/>
              </a:rPr>
              <a:t> ở………..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226563" y="4378996"/>
            <a:ext cx="16259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nhiều</a:t>
            </a:r>
            <a:endParaRPr lang="en-US" altLang="en-US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9494112" y="4399955"/>
            <a:ext cx="20628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8276406" y="4823802"/>
            <a:ext cx="9109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338373" y="5305364"/>
            <a:ext cx="35141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ven</a:t>
            </a:r>
            <a:r>
              <a:rPr lang="en-US" altLang="en-US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biển</a:t>
            </a:r>
            <a:endParaRPr lang="en-US" altLang="en-US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7982498" y="5324209"/>
            <a:ext cx="16321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alt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4095425" y="5807324"/>
            <a:ext cx="26419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nông</a:t>
            </a:r>
            <a:r>
              <a:rPr lang="en-US" altLang="en-US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thôn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.</a:t>
            </a:r>
            <a:endParaRPr lang="en-US" altLang="en-US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/>
      <p:bldP spid="147461" grpId="0"/>
      <p:bldP spid="147462" grpId="0"/>
      <p:bldP spid="147465" grpId="0"/>
      <p:bldP spid="48130" grpId="0"/>
      <p:bldP spid="48131" grpId="0"/>
      <p:bldP spid="48138" grpId="0"/>
      <p:bldP spid="48139" grpId="0"/>
      <p:bldP spid="48134" grpId="0"/>
      <p:bldP spid="481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54880120-3F84-4E1C-9CCD-419800E6AFC2}"/>
              </a:ext>
            </a:extLst>
          </p:cNvPr>
          <p:cNvSpPr/>
          <p:nvPr/>
        </p:nvSpPr>
        <p:spPr>
          <a:xfrm>
            <a:off x="467049" y="513555"/>
            <a:ext cx="11379532" cy="6045200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E746549-B5EB-4614-95B0-1B09AE073B01}"/>
              </a:ext>
            </a:extLst>
          </p:cNvPr>
          <p:cNvGrpSpPr/>
          <p:nvPr/>
        </p:nvGrpSpPr>
        <p:grpSpPr>
          <a:xfrm>
            <a:off x="406233" y="815788"/>
            <a:ext cx="3941480" cy="959224"/>
            <a:chOff x="406233" y="815788"/>
            <a:chExt cx="3941480" cy="95922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60207B8-2002-4C0D-9EE4-69745941E259}"/>
                </a:ext>
              </a:extLst>
            </p:cNvPr>
            <p:cNvSpPr/>
            <p:nvPr/>
          </p:nvSpPr>
          <p:spPr>
            <a:xfrm>
              <a:off x="406233" y="815788"/>
              <a:ext cx="3699601" cy="959224"/>
            </a:xfrm>
            <a:prstGeom prst="rect">
              <a:avLst/>
            </a:prstGeom>
            <a:solidFill>
              <a:srgbClr val="6EC0A3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GHI NHỚ</a:t>
              </a:r>
              <a:endParaRPr lang="zh-CN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C80352C-3D31-4D76-AA18-B79CCB433F7A}"/>
                </a:ext>
              </a:extLst>
            </p:cNvPr>
            <p:cNvSpPr/>
            <p:nvPr/>
          </p:nvSpPr>
          <p:spPr>
            <a:xfrm>
              <a:off x="4207431" y="815788"/>
              <a:ext cx="140282" cy="959224"/>
            </a:xfrm>
            <a:prstGeom prst="rect">
              <a:avLst/>
            </a:prstGeom>
            <a:solidFill>
              <a:srgbClr val="6EC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241C369E-D016-49CE-93A7-3AE772B7F9B3}"/>
              </a:ext>
            </a:extLst>
          </p:cNvPr>
          <p:cNvSpPr/>
          <p:nvPr/>
        </p:nvSpPr>
        <p:spPr>
          <a:xfrm>
            <a:off x="1062425" y="2361674"/>
            <a:ext cx="6671875" cy="3829576"/>
          </a:xfrm>
          <a:prstGeom prst="rect">
            <a:avLst/>
          </a:prstGeom>
          <a:noFill/>
          <a:ln w="38100">
            <a:solidFill>
              <a:srgbClr val="6EC0A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A92616B-8761-431D-9B4D-9B14E6CBBBA4}"/>
              </a:ext>
            </a:extLst>
          </p:cNvPr>
          <p:cNvGrpSpPr/>
          <p:nvPr/>
        </p:nvGrpSpPr>
        <p:grpSpPr>
          <a:xfrm>
            <a:off x="7721096" y="2249342"/>
            <a:ext cx="4999817" cy="3400238"/>
            <a:chOff x="5528054" y="3202842"/>
            <a:chExt cx="5391236" cy="366643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8B9DE34-FB48-45C4-8F38-06335ADA0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07" b="54991"/>
            <a:stretch/>
          </p:blipFill>
          <p:spPr>
            <a:xfrm rot="8172822">
              <a:off x="9327162" y="3725092"/>
              <a:ext cx="1592128" cy="3144182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5014ECC-D8C1-6649-B31B-A0D9F2264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95" b="54991"/>
            <a:stretch/>
          </p:blipFill>
          <p:spPr>
            <a:xfrm rot="12113245">
              <a:off x="5528054" y="3202842"/>
              <a:ext cx="4097720" cy="3144182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63DA40AF-81DF-4C4C-A0EA-FA25E4F549C1}"/>
              </a:ext>
            </a:extLst>
          </p:cNvPr>
          <p:cNvSpPr/>
          <p:nvPr/>
        </p:nvSpPr>
        <p:spPr>
          <a:xfrm>
            <a:off x="9589752" y="715892"/>
            <a:ext cx="2122432" cy="211824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rgbClr val="CE7932">
              <a:shade val="50000"/>
            </a:srgbClr>
          </a:lnRef>
          <a:fillRef idx="1">
            <a:srgbClr val="CE7932"/>
          </a:fillRef>
          <a:effectRef idx="0">
            <a:srgbClr val="CE7932"/>
          </a:effectRef>
          <a:fontRef idx="minor">
            <a:sysClr val="window" lastClr="FFFFFF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ysClr val="window" lastClr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N Huong Que Nang" pitchFamily="34" charset="0"/>
              <a:ea typeface="字魂35号-经典雅黑" panose="00000500000000000000" pitchFamily="2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N Huong Que Nang" pitchFamily="34" charset="0"/>
              <a:ea typeface="字魂35号-经典雅黑" panose="000005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7" name="79 Forma libre">
            <a:extLst>
              <a:ext uri="{FF2B5EF4-FFF2-40B4-BE49-F238E27FC236}">
                <a16:creationId xmlns:a16="http://schemas.microsoft.com/office/drawing/2014/main" id="{1140A8FC-1156-474A-B930-84994A35CC40}"/>
              </a:ext>
            </a:extLst>
          </p:cNvPr>
          <p:cNvSpPr/>
          <p:nvPr/>
        </p:nvSpPr>
        <p:spPr bwMode="auto">
          <a:xfrm rot="10800000" flipH="1">
            <a:off x="8162668" y="3226151"/>
            <a:ext cx="587584" cy="221410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" fmla="*/ 1212057 w 1212057"/>
              <a:gd name="connsiteY0" fmla="*/ 623888 h 623888"/>
              <a:gd name="connsiteX1" fmla="*/ 754857 w 1212057"/>
              <a:gd name="connsiteY1" fmla="*/ 111919 h 623888"/>
              <a:gd name="connsiteX2" fmla="*/ 76200 w 1212057"/>
              <a:gd name="connsiteY2" fmla="*/ 111919 h 623888"/>
              <a:gd name="connsiteX3" fmla="*/ 0 w 1212057"/>
              <a:gd name="connsiteY3" fmla="*/ 0 h 623888"/>
              <a:gd name="connsiteX0" fmla="*/ 1135857 w 1135857"/>
              <a:gd name="connsiteY0" fmla="*/ 511969 h 511969"/>
              <a:gd name="connsiteX1" fmla="*/ 678657 w 1135857"/>
              <a:gd name="connsiteY1" fmla="*/ 0 h 511969"/>
              <a:gd name="connsiteX2" fmla="*/ 0 w 1135857"/>
              <a:gd name="connsiteY2" fmla="*/ 0 h 511969"/>
              <a:gd name="connsiteX0" fmla="*/ 1135857 w 1135857"/>
              <a:gd name="connsiteY0" fmla="*/ 511969 h 511969"/>
              <a:gd name="connsiteX1" fmla="*/ 947011 w 1135857"/>
              <a:gd name="connsiteY1" fmla="*/ 0 h 511969"/>
              <a:gd name="connsiteX2" fmla="*/ 0 w 1135857"/>
              <a:gd name="connsiteY2" fmla="*/ 0 h 511969"/>
              <a:gd name="connsiteX0" fmla="*/ 1135857 w 1135857"/>
              <a:gd name="connsiteY0" fmla="*/ 511969 h 511969"/>
              <a:gd name="connsiteX1" fmla="*/ 810332 w 1135857"/>
              <a:gd name="connsiteY1" fmla="*/ 0 h 511969"/>
              <a:gd name="connsiteX2" fmla="*/ 0 w 1135857"/>
              <a:gd name="connsiteY2" fmla="*/ 0 h 5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810332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1F1F1F"/>
            </a:solidFill>
            <a:bevel/>
            <a:headEnd w="med" len="sm"/>
            <a:tailEnd type="oval" w="med" len="med"/>
          </a:ln>
        </p:spPr>
        <p:txBody>
          <a:bodyPr lIns="120846" tIns="60423" rIns="120846" bIns="60423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9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18" name="79 Forma libre">
            <a:extLst>
              <a:ext uri="{FF2B5EF4-FFF2-40B4-BE49-F238E27FC236}">
                <a16:creationId xmlns:a16="http://schemas.microsoft.com/office/drawing/2014/main" id="{A412990F-9242-4BD8-8011-70FD5C66311D}"/>
              </a:ext>
            </a:extLst>
          </p:cNvPr>
          <p:cNvSpPr/>
          <p:nvPr/>
        </p:nvSpPr>
        <p:spPr bwMode="auto">
          <a:xfrm rot="10800000" flipH="1">
            <a:off x="8986421" y="3724822"/>
            <a:ext cx="454196" cy="199986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" fmla="*/ 1212057 w 1212057"/>
              <a:gd name="connsiteY0" fmla="*/ 623888 h 623888"/>
              <a:gd name="connsiteX1" fmla="*/ 754857 w 1212057"/>
              <a:gd name="connsiteY1" fmla="*/ 111919 h 623888"/>
              <a:gd name="connsiteX2" fmla="*/ 76200 w 1212057"/>
              <a:gd name="connsiteY2" fmla="*/ 111919 h 623888"/>
              <a:gd name="connsiteX3" fmla="*/ 0 w 1212057"/>
              <a:gd name="connsiteY3" fmla="*/ 0 h 623888"/>
              <a:gd name="connsiteX0" fmla="*/ 1135857 w 1135857"/>
              <a:gd name="connsiteY0" fmla="*/ 511969 h 511969"/>
              <a:gd name="connsiteX1" fmla="*/ 678657 w 1135857"/>
              <a:gd name="connsiteY1" fmla="*/ 0 h 511969"/>
              <a:gd name="connsiteX2" fmla="*/ 0 w 1135857"/>
              <a:gd name="connsiteY2" fmla="*/ 0 h 511969"/>
              <a:gd name="connsiteX0" fmla="*/ 1135857 w 1135857"/>
              <a:gd name="connsiteY0" fmla="*/ 511969 h 511969"/>
              <a:gd name="connsiteX1" fmla="*/ 947011 w 1135857"/>
              <a:gd name="connsiteY1" fmla="*/ 0 h 511969"/>
              <a:gd name="connsiteX2" fmla="*/ 0 w 1135857"/>
              <a:gd name="connsiteY2" fmla="*/ 0 h 511969"/>
              <a:gd name="connsiteX0" fmla="*/ 1135857 w 1135857"/>
              <a:gd name="connsiteY0" fmla="*/ 511969 h 511969"/>
              <a:gd name="connsiteX1" fmla="*/ 810332 w 1135857"/>
              <a:gd name="connsiteY1" fmla="*/ 0 h 511969"/>
              <a:gd name="connsiteX2" fmla="*/ 0 w 1135857"/>
              <a:gd name="connsiteY2" fmla="*/ 0 h 5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810332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1F1F1F"/>
            </a:solidFill>
            <a:bevel/>
            <a:headEnd w="med" len="sm"/>
            <a:tailEnd type="oval" w="med" len="med"/>
          </a:ln>
        </p:spPr>
        <p:txBody>
          <a:bodyPr lIns="120846" tIns="60423" rIns="120846" bIns="60423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9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19" name="79 Forma libre">
            <a:extLst>
              <a:ext uri="{FF2B5EF4-FFF2-40B4-BE49-F238E27FC236}">
                <a16:creationId xmlns:a16="http://schemas.microsoft.com/office/drawing/2014/main" id="{A418B16A-888A-4A89-82AD-AF5BCC5451B3}"/>
              </a:ext>
            </a:extLst>
          </p:cNvPr>
          <p:cNvSpPr/>
          <p:nvPr/>
        </p:nvSpPr>
        <p:spPr bwMode="auto">
          <a:xfrm rot="10800000" flipH="1">
            <a:off x="9595909" y="4170247"/>
            <a:ext cx="587584" cy="221410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" fmla="*/ 1212057 w 1212057"/>
              <a:gd name="connsiteY0" fmla="*/ 623888 h 623888"/>
              <a:gd name="connsiteX1" fmla="*/ 754857 w 1212057"/>
              <a:gd name="connsiteY1" fmla="*/ 111919 h 623888"/>
              <a:gd name="connsiteX2" fmla="*/ 76200 w 1212057"/>
              <a:gd name="connsiteY2" fmla="*/ 111919 h 623888"/>
              <a:gd name="connsiteX3" fmla="*/ 0 w 1212057"/>
              <a:gd name="connsiteY3" fmla="*/ 0 h 623888"/>
              <a:gd name="connsiteX0" fmla="*/ 1135857 w 1135857"/>
              <a:gd name="connsiteY0" fmla="*/ 511969 h 511969"/>
              <a:gd name="connsiteX1" fmla="*/ 678657 w 1135857"/>
              <a:gd name="connsiteY1" fmla="*/ 0 h 511969"/>
              <a:gd name="connsiteX2" fmla="*/ 0 w 1135857"/>
              <a:gd name="connsiteY2" fmla="*/ 0 h 511969"/>
              <a:gd name="connsiteX0" fmla="*/ 1135857 w 1135857"/>
              <a:gd name="connsiteY0" fmla="*/ 511969 h 511969"/>
              <a:gd name="connsiteX1" fmla="*/ 947011 w 1135857"/>
              <a:gd name="connsiteY1" fmla="*/ 0 h 511969"/>
              <a:gd name="connsiteX2" fmla="*/ 0 w 1135857"/>
              <a:gd name="connsiteY2" fmla="*/ 0 h 511969"/>
              <a:gd name="connsiteX0" fmla="*/ 1135857 w 1135857"/>
              <a:gd name="connsiteY0" fmla="*/ 511969 h 511969"/>
              <a:gd name="connsiteX1" fmla="*/ 810332 w 1135857"/>
              <a:gd name="connsiteY1" fmla="*/ 0 h 511969"/>
              <a:gd name="connsiteX2" fmla="*/ 0 w 1135857"/>
              <a:gd name="connsiteY2" fmla="*/ 0 h 5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810332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1F1F1F"/>
            </a:solidFill>
            <a:bevel/>
            <a:headEnd w="med" len="sm"/>
            <a:tailEnd type="oval" w="med" len="med"/>
          </a:ln>
        </p:spPr>
        <p:txBody>
          <a:bodyPr lIns="120846" tIns="60423" rIns="120846" bIns="60423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9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20" name="79 Forma libre">
            <a:extLst>
              <a:ext uri="{FF2B5EF4-FFF2-40B4-BE49-F238E27FC236}">
                <a16:creationId xmlns:a16="http://schemas.microsoft.com/office/drawing/2014/main" id="{82B6BF8C-FB64-4D26-90A2-1F379A3AB3D5}"/>
              </a:ext>
            </a:extLst>
          </p:cNvPr>
          <p:cNvSpPr/>
          <p:nvPr/>
        </p:nvSpPr>
        <p:spPr bwMode="auto">
          <a:xfrm rot="10800000" flipH="1">
            <a:off x="10893925" y="4147629"/>
            <a:ext cx="289762" cy="688300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" fmla="*/ 1212057 w 1212057"/>
              <a:gd name="connsiteY0" fmla="*/ 623888 h 623888"/>
              <a:gd name="connsiteX1" fmla="*/ 754857 w 1212057"/>
              <a:gd name="connsiteY1" fmla="*/ 111919 h 623888"/>
              <a:gd name="connsiteX2" fmla="*/ 76200 w 1212057"/>
              <a:gd name="connsiteY2" fmla="*/ 111919 h 623888"/>
              <a:gd name="connsiteX3" fmla="*/ 0 w 1212057"/>
              <a:gd name="connsiteY3" fmla="*/ 0 h 623888"/>
              <a:gd name="connsiteX0" fmla="*/ 1135857 w 1135857"/>
              <a:gd name="connsiteY0" fmla="*/ 511969 h 511969"/>
              <a:gd name="connsiteX1" fmla="*/ 678657 w 1135857"/>
              <a:gd name="connsiteY1" fmla="*/ 0 h 511969"/>
              <a:gd name="connsiteX2" fmla="*/ 0 w 1135857"/>
              <a:gd name="connsiteY2" fmla="*/ 0 h 511969"/>
              <a:gd name="connsiteX0" fmla="*/ 1135857 w 1135857"/>
              <a:gd name="connsiteY0" fmla="*/ 511969 h 511969"/>
              <a:gd name="connsiteX1" fmla="*/ 947011 w 1135857"/>
              <a:gd name="connsiteY1" fmla="*/ 0 h 511969"/>
              <a:gd name="connsiteX2" fmla="*/ 0 w 1135857"/>
              <a:gd name="connsiteY2" fmla="*/ 0 h 511969"/>
              <a:gd name="connsiteX0" fmla="*/ 1135857 w 1135857"/>
              <a:gd name="connsiteY0" fmla="*/ 511969 h 511969"/>
              <a:gd name="connsiteX1" fmla="*/ 810332 w 1135857"/>
              <a:gd name="connsiteY1" fmla="*/ 0 h 511969"/>
              <a:gd name="connsiteX2" fmla="*/ 0 w 1135857"/>
              <a:gd name="connsiteY2" fmla="*/ 0 h 5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810332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1F1F1F"/>
            </a:solidFill>
            <a:bevel/>
            <a:headEnd w="med" len="sm"/>
            <a:tailEnd type="oval" w="med" len="med"/>
          </a:ln>
        </p:spPr>
        <p:txBody>
          <a:bodyPr lIns="120846" tIns="60423" rIns="120846" bIns="60423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9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25" name="79 Forma libre">
            <a:extLst>
              <a:ext uri="{FF2B5EF4-FFF2-40B4-BE49-F238E27FC236}">
                <a16:creationId xmlns:a16="http://schemas.microsoft.com/office/drawing/2014/main" id="{DCFD99EA-1F15-4708-9AE8-044C92004EAF}"/>
              </a:ext>
            </a:extLst>
          </p:cNvPr>
          <p:cNvSpPr/>
          <p:nvPr/>
        </p:nvSpPr>
        <p:spPr bwMode="auto">
          <a:xfrm rot="7102923" flipH="1">
            <a:off x="11902867" y="4087119"/>
            <a:ext cx="596554" cy="542492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" fmla="*/ 1212057 w 1212057"/>
              <a:gd name="connsiteY0" fmla="*/ 623888 h 623888"/>
              <a:gd name="connsiteX1" fmla="*/ 754857 w 1212057"/>
              <a:gd name="connsiteY1" fmla="*/ 111919 h 623888"/>
              <a:gd name="connsiteX2" fmla="*/ 76200 w 1212057"/>
              <a:gd name="connsiteY2" fmla="*/ 111919 h 623888"/>
              <a:gd name="connsiteX3" fmla="*/ 0 w 1212057"/>
              <a:gd name="connsiteY3" fmla="*/ 0 h 623888"/>
              <a:gd name="connsiteX0" fmla="*/ 1135857 w 1135857"/>
              <a:gd name="connsiteY0" fmla="*/ 511969 h 511969"/>
              <a:gd name="connsiteX1" fmla="*/ 678657 w 1135857"/>
              <a:gd name="connsiteY1" fmla="*/ 0 h 511969"/>
              <a:gd name="connsiteX2" fmla="*/ 0 w 1135857"/>
              <a:gd name="connsiteY2" fmla="*/ 0 h 511969"/>
              <a:gd name="connsiteX0" fmla="*/ 1135857 w 1135857"/>
              <a:gd name="connsiteY0" fmla="*/ 511969 h 511969"/>
              <a:gd name="connsiteX1" fmla="*/ 947011 w 1135857"/>
              <a:gd name="connsiteY1" fmla="*/ 0 h 511969"/>
              <a:gd name="connsiteX2" fmla="*/ 0 w 1135857"/>
              <a:gd name="connsiteY2" fmla="*/ 0 h 511969"/>
              <a:gd name="connsiteX0" fmla="*/ 1135857 w 1135857"/>
              <a:gd name="connsiteY0" fmla="*/ 511969 h 511969"/>
              <a:gd name="connsiteX1" fmla="*/ 810332 w 1135857"/>
              <a:gd name="connsiteY1" fmla="*/ 0 h 511969"/>
              <a:gd name="connsiteX2" fmla="*/ 0 w 1135857"/>
              <a:gd name="connsiteY2" fmla="*/ 0 h 5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810332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1F1F1F"/>
            </a:solidFill>
            <a:bevel/>
            <a:headEnd w="med" len="sm"/>
            <a:tailEnd type="oval" w="med" len="med"/>
          </a:ln>
        </p:spPr>
        <p:txBody>
          <a:bodyPr lIns="120846" tIns="60423" rIns="120846" bIns="60423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9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062425" y="2376282"/>
            <a:ext cx="6725289" cy="388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defTabSz="903153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¾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84106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20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8">
            <a:extLst>
              <a:ext uri="{FF2B5EF4-FFF2-40B4-BE49-F238E27FC236}">
                <a16:creationId xmlns:a16="http://schemas.microsoft.com/office/drawing/2014/main" id="{54880120-3F84-4E1C-9CCD-419800E6AFC2}"/>
              </a:ext>
            </a:extLst>
          </p:cNvPr>
          <p:cNvSpPr/>
          <p:nvPr/>
        </p:nvSpPr>
        <p:spPr>
          <a:xfrm>
            <a:off x="348001" y="540561"/>
            <a:ext cx="11379532" cy="6045200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6B78F1F-A061-4EF3-B239-FBEAFC3A3BDF}"/>
              </a:ext>
            </a:extLst>
          </p:cNvPr>
          <p:cNvGrpSpPr/>
          <p:nvPr/>
        </p:nvGrpSpPr>
        <p:grpSpPr>
          <a:xfrm>
            <a:off x="406234" y="815788"/>
            <a:ext cx="3941479" cy="959224"/>
            <a:chOff x="406234" y="815788"/>
            <a:chExt cx="3941479" cy="959224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5E410BE-B512-456F-B9CE-FDE868E18CDC}"/>
                </a:ext>
              </a:extLst>
            </p:cNvPr>
            <p:cNvSpPr/>
            <p:nvPr/>
          </p:nvSpPr>
          <p:spPr>
            <a:xfrm>
              <a:off x="406234" y="815788"/>
              <a:ext cx="3801198" cy="959224"/>
            </a:xfrm>
            <a:prstGeom prst="rect">
              <a:avLst/>
            </a:prstGeom>
            <a:solidFill>
              <a:srgbClr val="6EC0A3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CÁCH XỬ LÝ</a:t>
              </a:r>
              <a:endParaRPr lang="zh-CN" altLang="en-US" sz="3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BEC7280-146F-4678-A010-9E42B6D20AEE}"/>
                </a:ext>
              </a:extLst>
            </p:cNvPr>
            <p:cNvSpPr/>
            <p:nvPr/>
          </p:nvSpPr>
          <p:spPr>
            <a:xfrm>
              <a:off x="4207431" y="815788"/>
              <a:ext cx="140282" cy="959224"/>
            </a:xfrm>
            <a:prstGeom prst="rect">
              <a:avLst/>
            </a:prstGeom>
            <a:solidFill>
              <a:srgbClr val="6EC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对话气泡: 椭圆形 1">
            <a:extLst>
              <a:ext uri="{FF2B5EF4-FFF2-40B4-BE49-F238E27FC236}">
                <a16:creationId xmlns:a16="http://schemas.microsoft.com/office/drawing/2014/main" id="{2CCC80CD-7D60-4CD7-BBEE-BA9916F0B75B}"/>
              </a:ext>
            </a:extLst>
          </p:cNvPr>
          <p:cNvSpPr/>
          <p:nvPr/>
        </p:nvSpPr>
        <p:spPr>
          <a:xfrm flipH="1">
            <a:off x="3219450" y="1276657"/>
            <a:ext cx="8566330" cy="3352186"/>
          </a:xfrm>
          <a:prstGeom prst="wedgeEllipseCallout">
            <a:avLst>
              <a:gd name="adj1" fmla="val 35418"/>
              <a:gd name="adj2" fmla="val 75439"/>
            </a:avLst>
          </a:prstGeom>
          <a:solidFill>
            <a:srgbClr val="A7D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defTabSz="90315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76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Câu</a:t>
            </a:r>
            <a:r>
              <a:rPr lang="en-US" altLang="en-US" sz="276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1: </a:t>
            </a:r>
            <a:r>
              <a:rPr lang="en-US" altLang="en-US" sz="276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Nước</a:t>
            </a:r>
            <a:r>
              <a:rPr lang="en-US" altLang="en-US" sz="276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ta </a:t>
            </a:r>
            <a:r>
              <a:rPr lang="en-US" altLang="en-US" sz="276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có</a:t>
            </a:r>
            <a:r>
              <a:rPr lang="en-US" altLang="en-US" sz="276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bao</a:t>
            </a:r>
            <a:r>
              <a:rPr lang="en-US" altLang="en-US" sz="276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nhiêu</a:t>
            </a:r>
            <a:r>
              <a:rPr lang="en-US" altLang="en-US" sz="276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dân</a:t>
            </a:r>
            <a:r>
              <a:rPr lang="en-US" altLang="en-US" sz="276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tộc</a:t>
            </a:r>
            <a:r>
              <a:rPr lang="en-US" altLang="en-US" sz="276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?</a:t>
            </a:r>
          </a:p>
          <a:p>
            <a:pPr lvl="0" defTabSz="90315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766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    a) 54 </a:t>
            </a:r>
            <a:r>
              <a:rPr lang="en-US" altLang="en-US" sz="2766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dân</a:t>
            </a:r>
            <a:r>
              <a:rPr lang="en-US" altLang="en-US" sz="2766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tộc</a:t>
            </a:r>
            <a:r>
              <a:rPr lang="en-US" altLang="en-US" sz="2766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, </a:t>
            </a:r>
            <a:r>
              <a:rPr lang="en-US" altLang="en-US" sz="2766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dân</a:t>
            </a:r>
            <a:r>
              <a:rPr lang="en-US" altLang="en-US" sz="2766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tộc</a:t>
            </a:r>
            <a:r>
              <a:rPr lang="en-US" altLang="en-US" sz="2766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Chăm</a:t>
            </a:r>
            <a:r>
              <a:rPr lang="en-US" altLang="en-US" sz="2766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đôngnhất</a:t>
            </a:r>
            <a:r>
              <a:rPr lang="en-US" altLang="en-US" sz="2766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.</a:t>
            </a:r>
          </a:p>
          <a:p>
            <a:pPr lvl="0" defTabSz="90315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766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    b) 54 </a:t>
            </a:r>
            <a:r>
              <a:rPr lang="en-US" altLang="en-US" sz="2766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dân</a:t>
            </a:r>
            <a:r>
              <a:rPr lang="en-US" altLang="en-US" sz="2766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tộc</a:t>
            </a:r>
            <a:r>
              <a:rPr lang="en-US" altLang="en-US" sz="2766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, </a:t>
            </a:r>
            <a:r>
              <a:rPr lang="en-US" altLang="en-US" sz="2766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dân</a:t>
            </a:r>
            <a:r>
              <a:rPr lang="en-US" altLang="en-US" sz="2766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tộc</a:t>
            </a:r>
            <a:r>
              <a:rPr lang="en-US" altLang="en-US" sz="2766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Kinh</a:t>
            </a:r>
            <a:r>
              <a:rPr lang="en-US" altLang="en-US" sz="2766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đông</a:t>
            </a:r>
            <a:r>
              <a:rPr lang="en-US" altLang="en-US" sz="2766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nhất</a:t>
            </a:r>
            <a:r>
              <a:rPr lang="en-US" altLang="en-US" sz="2766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.</a:t>
            </a:r>
          </a:p>
          <a:p>
            <a:pPr lvl="0" defTabSz="90315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766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    c) 64 </a:t>
            </a:r>
            <a:r>
              <a:rPr lang="en-US" altLang="en-US" sz="2766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dân</a:t>
            </a:r>
            <a:r>
              <a:rPr lang="en-US" altLang="en-US" sz="2766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tộc</a:t>
            </a:r>
            <a:r>
              <a:rPr lang="en-US" altLang="en-US" sz="2766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, </a:t>
            </a:r>
            <a:r>
              <a:rPr lang="en-US" altLang="en-US" sz="2766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dân</a:t>
            </a:r>
            <a:r>
              <a:rPr lang="en-US" altLang="en-US" sz="2766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tộc</a:t>
            </a:r>
            <a:r>
              <a:rPr lang="en-US" altLang="en-US" sz="2766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Kinh</a:t>
            </a:r>
            <a:r>
              <a:rPr lang="en-US" altLang="en-US" sz="2766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đông</a:t>
            </a:r>
            <a:r>
              <a:rPr lang="en-US" altLang="en-US" sz="2766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nhất</a:t>
            </a:r>
            <a:r>
              <a:rPr lang="en-US" altLang="en-US" sz="2766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.</a:t>
            </a:r>
          </a:p>
        </p:txBody>
      </p:sp>
      <p:sp>
        <p:nvSpPr>
          <p:cNvPr id="3" name="Oval 2"/>
          <p:cNvSpPr/>
          <p:nvPr/>
        </p:nvSpPr>
        <p:spPr>
          <a:xfrm>
            <a:off x="2705100" y="4647586"/>
            <a:ext cx="1790700" cy="191116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819650" y="2952750"/>
            <a:ext cx="552450" cy="51435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33408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54880120-3F84-4E1C-9CCD-419800E6AFC2}"/>
              </a:ext>
            </a:extLst>
          </p:cNvPr>
          <p:cNvSpPr/>
          <p:nvPr/>
        </p:nvSpPr>
        <p:spPr>
          <a:xfrm>
            <a:off x="348001" y="540561"/>
            <a:ext cx="11379532" cy="6045200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A08BCD0-80EE-47C7-8C48-0966FFA2C3E8}"/>
              </a:ext>
            </a:extLst>
          </p:cNvPr>
          <p:cNvGrpSpPr/>
          <p:nvPr/>
        </p:nvGrpSpPr>
        <p:grpSpPr>
          <a:xfrm>
            <a:off x="406233" y="815788"/>
            <a:ext cx="3941480" cy="959224"/>
            <a:chOff x="406233" y="815788"/>
            <a:chExt cx="3941480" cy="959224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5E410BE-B512-456F-B9CE-FDE868E18CDC}"/>
                </a:ext>
              </a:extLst>
            </p:cNvPr>
            <p:cNvSpPr/>
            <p:nvPr/>
          </p:nvSpPr>
          <p:spPr>
            <a:xfrm>
              <a:off x="406233" y="815788"/>
              <a:ext cx="3699601" cy="959224"/>
            </a:xfrm>
            <a:prstGeom prst="rect">
              <a:avLst/>
            </a:prstGeom>
            <a:solidFill>
              <a:srgbClr val="6EC0A3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??????</a:t>
              </a:r>
              <a:endPara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BEC7280-146F-4678-A010-9E42B6D20AEE}"/>
                </a:ext>
              </a:extLst>
            </p:cNvPr>
            <p:cNvSpPr/>
            <p:nvPr/>
          </p:nvSpPr>
          <p:spPr>
            <a:xfrm>
              <a:off x="4207431" y="815788"/>
              <a:ext cx="140282" cy="959224"/>
            </a:xfrm>
            <a:prstGeom prst="rect">
              <a:avLst/>
            </a:prstGeom>
            <a:solidFill>
              <a:srgbClr val="6EC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1" name="任意多边形 17">
            <a:extLst>
              <a:ext uri="{FF2B5EF4-FFF2-40B4-BE49-F238E27FC236}">
                <a16:creationId xmlns:a16="http://schemas.microsoft.com/office/drawing/2014/main" id="{1FB71480-FC9F-44DB-B5B4-D0E053BD77B8}"/>
              </a:ext>
            </a:extLst>
          </p:cNvPr>
          <p:cNvSpPr/>
          <p:nvPr/>
        </p:nvSpPr>
        <p:spPr>
          <a:xfrm flipH="1">
            <a:off x="7487331" y="1775012"/>
            <a:ext cx="3385471" cy="4348020"/>
          </a:xfrm>
          <a:custGeom>
            <a:avLst/>
            <a:gdLst>
              <a:gd name="connsiteX0" fmla="*/ 2293059 w 3570860"/>
              <a:gd name="connsiteY0" fmla="*/ 0 h 4586118"/>
              <a:gd name="connsiteX1" fmla="*/ 3386067 w 3570860"/>
              <a:gd name="connsiteY1" fmla="*/ 276760 h 4586118"/>
              <a:gd name="connsiteX2" fmla="*/ 3570859 w 3570860"/>
              <a:gd name="connsiteY2" fmla="*/ 389023 h 4586118"/>
              <a:gd name="connsiteX3" fmla="*/ 3546682 w 3570860"/>
              <a:gd name="connsiteY3" fmla="*/ 389023 h 4586118"/>
              <a:gd name="connsiteX4" fmla="*/ 3380078 w 3570860"/>
              <a:gd name="connsiteY4" fmla="*/ 287809 h 4586118"/>
              <a:gd name="connsiteX5" fmla="*/ 2293059 w 3570860"/>
              <a:gd name="connsiteY5" fmla="*/ 12566 h 4586118"/>
              <a:gd name="connsiteX6" fmla="*/ 12566 w 3570860"/>
              <a:gd name="connsiteY6" fmla="*/ 2293059 h 4586118"/>
              <a:gd name="connsiteX7" fmla="*/ 2293059 w 3570860"/>
              <a:gd name="connsiteY7" fmla="*/ 4573552 h 4586118"/>
              <a:gd name="connsiteX8" fmla="*/ 3380078 w 3570860"/>
              <a:gd name="connsiteY8" fmla="*/ 4298309 h 4586118"/>
              <a:gd name="connsiteX9" fmla="*/ 3546684 w 3570860"/>
              <a:gd name="connsiteY9" fmla="*/ 4197094 h 4586118"/>
              <a:gd name="connsiteX10" fmla="*/ 3570860 w 3570860"/>
              <a:gd name="connsiteY10" fmla="*/ 4197094 h 4586118"/>
              <a:gd name="connsiteX11" fmla="*/ 3386067 w 3570860"/>
              <a:gd name="connsiteY11" fmla="*/ 4309358 h 4586118"/>
              <a:gd name="connsiteX12" fmla="*/ 2293059 w 3570860"/>
              <a:gd name="connsiteY12" fmla="*/ 4586118 h 4586118"/>
              <a:gd name="connsiteX13" fmla="*/ 0 w 3570860"/>
              <a:gd name="connsiteY13" fmla="*/ 2293059 h 4586118"/>
              <a:gd name="connsiteX14" fmla="*/ 2293059 w 3570860"/>
              <a:gd name="connsiteY14" fmla="*/ 0 h 458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70860" h="4586118">
                <a:moveTo>
                  <a:pt x="2293059" y="0"/>
                </a:moveTo>
                <a:cubicBezTo>
                  <a:pt x="2688816" y="0"/>
                  <a:pt x="3061156" y="100258"/>
                  <a:pt x="3386067" y="276760"/>
                </a:cubicBezTo>
                <a:lnTo>
                  <a:pt x="3570859" y="389023"/>
                </a:lnTo>
                <a:lnTo>
                  <a:pt x="3546682" y="389023"/>
                </a:lnTo>
                <a:lnTo>
                  <a:pt x="3380078" y="287809"/>
                </a:lnTo>
                <a:cubicBezTo>
                  <a:pt x="3056947" y="112274"/>
                  <a:pt x="2686647" y="12566"/>
                  <a:pt x="2293059" y="12566"/>
                </a:cubicBezTo>
                <a:cubicBezTo>
                  <a:pt x="1033577" y="12566"/>
                  <a:pt x="12566" y="1033577"/>
                  <a:pt x="12566" y="2293059"/>
                </a:cubicBezTo>
                <a:cubicBezTo>
                  <a:pt x="12566" y="3552541"/>
                  <a:pt x="1033577" y="4573552"/>
                  <a:pt x="2293059" y="4573552"/>
                </a:cubicBezTo>
                <a:cubicBezTo>
                  <a:pt x="2686647" y="4573552"/>
                  <a:pt x="3056947" y="4473844"/>
                  <a:pt x="3380078" y="4298309"/>
                </a:cubicBezTo>
                <a:lnTo>
                  <a:pt x="3546684" y="4197094"/>
                </a:lnTo>
                <a:lnTo>
                  <a:pt x="3570860" y="4197094"/>
                </a:lnTo>
                <a:lnTo>
                  <a:pt x="3386067" y="4309358"/>
                </a:lnTo>
                <a:cubicBezTo>
                  <a:pt x="3061156" y="4485861"/>
                  <a:pt x="2688816" y="4586118"/>
                  <a:pt x="2293059" y="4586118"/>
                </a:cubicBezTo>
                <a:cubicBezTo>
                  <a:pt x="1026637" y="4586118"/>
                  <a:pt x="0" y="3559481"/>
                  <a:pt x="0" y="2293059"/>
                </a:cubicBezTo>
                <a:cubicBezTo>
                  <a:pt x="0" y="1026637"/>
                  <a:pt x="1026637" y="0"/>
                  <a:pt x="2293059" y="0"/>
                </a:cubicBezTo>
                <a:close/>
              </a:path>
            </a:pathLst>
          </a:custGeom>
          <a:solidFill>
            <a:srgbClr val="6EC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AD9FA9B-61EB-4875-BE1E-FA9AE523A729}"/>
              </a:ext>
            </a:extLst>
          </p:cNvPr>
          <p:cNvGrpSpPr/>
          <p:nvPr/>
        </p:nvGrpSpPr>
        <p:grpSpPr>
          <a:xfrm>
            <a:off x="7647137" y="1942028"/>
            <a:ext cx="3302514" cy="3595707"/>
            <a:chOff x="7647137" y="1942028"/>
            <a:chExt cx="3302514" cy="3595707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6442AC05-009F-43BF-9340-68C3466B929A}"/>
                </a:ext>
              </a:extLst>
            </p:cNvPr>
            <p:cNvSpPr/>
            <p:nvPr/>
          </p:nvSpPr>
          <p:spPr>
            <a:xfrm flipH="1">
              <a:off x="10461921" y="1942028"/>
              <a:ext cx="487730" cy="487730"/>
            </a:xfrm>
            <a:prstGeom prst="ellipse">
              <a:avLst/>
            </a:prstGeom>
            <a:solidFill>
              <a:srgbClr val="6EC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837AF45D-A279-465F-9B49-867EA60C3E01}"/>
                </a:ext>
              </a:extLst>
            </p:cNvPr>
            <p:cNvSpPr/>
            <p:nvPr/>
          </p:nvSpPr>
          <p:spPr>
            <a:xfrm flipH="1">
              <a:off x="7647137" y="5364156"/>
              <a:ext cx="173579" cy="173579"/>
            </a:xfrm>
            <a:prstGeom prst="ellipse">
              <a:avLst/>
            </a:prstGeom>
            <a:solidFill>
              <a:srgbClr val="6EC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9" name="d8d8b2c3-c02c-4b92-a5bc-266d8d6b9fd3" descr="+AcAAB+LCAAAAAAABAC1VMFugkAQ/ZdtezMGsFr1pqU0PbQ20fTSeNjCiNsui1mWRGP89w4rlAXRaNqGC7ydN7x5M7Nbcs0CMiQ2aZFrtVkBvk8jKpXLaChp9BwHwPHsVcYrkIpBQobv25zkGKQ3ylPIozaIPzPBojTSMBlabQshujYg29KgCz6LKHdZyBTmRuQpeQXpg1B5oJIptEj+0dWkRxmnK/ypRXatQkzHEHMf81gaYnJyEXprhE4WC+bDbAkRaBYezZhQIxFMlzQopI8lC5dKQJLkwOTjE3xl0IZdJOqUOjxNlpj8yvMc1xmMbNTZKLp7vujeL0X3LxDteu6D1zsm+s6cFSWZCA9VE6t9Q5rpfYM+jmMOVBzy901vog8M+pMfN3BFynmFO8fimAhQqDm9tmVkepQ0YDhzeZyeeJxLual2JeuGhIUeN3RnCiggOBHVzaIacEfjFBcMFMhEn9SUGKdFk4jHeLaMIxHyosnY8BW8YGRWmjZEIzaZ7w63tvx5pY6K3D8Nm5d9s+36rJteN/vb7NDe7BP2+NntgTuSgMonu1iEHzBbB3NlyoMDT/VUjan/dcLSzlETOlUTnH83YQZrda4J1mUm6NR/YIJ5VWc5Sw9q10npxN3li6QLSCoWXV6Tc3TUnWpNt7Vr6WRfB79QfdaKD0yl9Y85Pt/CmQ2o+AcAAA==">
            <a:extLst>
              <a:ext uri="{FF2B5EF4-FFF2-40B4-BE49-F238E27FC236}">
                <a16:creationId xmlns:a16="http://schemas.microsoft.com/office/drawing/2014/main" id="{9EB03065-CBDB-4531-A9A0-0852449DE565}"/>
              </a:ext>
            </a:extLst>
          </p:cNvPr>
          <p:cNvGrpSpPr>
            <a:grpSpLocks noChangeAspect="1"/>
          </p:cNvGrpSpPr>
          <p:nvPr/>
        </p:nvGrpSpPr>
        <p:grpSpPr>
          <a:xfrm>
            <a:off x="791985" y="5181381"/>
            <a:ext cx="3863002" cy="1145895"/>
            <a:chOff x="5484979" y="3753679"/>
            <a:chExt cx="3286388" cy="1145895"/>
          </a:xfrm>
        </p:grpSpPr>
        <p:sp>
          <p:nvSpPr>
            <p:cNvPr id="240" name="IconShape1">
              <a:extLst>
                <a:ext uri="{FF2B5EF4-FFF2-40B4-BE49-F238E27FC236}">
                  <a16:creationId xmlns:a16="http://schemas.microsoft.com/office/drawing/2014/main" id="{F3A612A7-0858-4CFE-A0AE-C2A440B57458}"/>
                </a:ext>
              </a:extLst>
            </p:cNvPr>
            <p:cNvSpPr/>
            <p:nvPr/>
          </p:nvSpPr>
          <p:spPr>
            <a:xfrm>
              <a:off x="5484979" y="3753679"/>
              <a:ext cx="471566" cy="1145895"/>
            </a:xfrm>
            <a:custGeom>
              <a:avLst/>
              <a:gdLst>
                <a:gd name="connsiteX0" fmla="*/ 100686 w 529930"/>
                <a:gd name="connsiteY0" fmla="*/ 302057 h 1287721"/>
                <a:gd name="connsiteX1" fmla="*/ 121883 w 529930"/>
                <a:gd name="connsiteY1" fmla="*/ 302057 h 1287721"/>
                <a:gd name="connsiteX2" fmla="*/ 413344 w 529930"/>
                <a:gd name="connsiteY2" fmla="*/ 302057 h 1287721"/>
                <a:gd name="connsiteX3" fmla="*/ 434544 w 529930"/>
                <a:gd name="connsiteY3" fmla="*/ 302057 h 1287721"/>
                <a:gd name="connsiteX4" fmla="*/ 529930 w 529930"/>
                <a:gd name="connsiteY4" fmla="*/ 408043 h 1287721"/>
                <a:gd name="connsiteX5" fmla="*/ 529930 w 529930"/>
                <a:gd name="connsiteY5" fmla="*/ 884978 h 1287721"/>
                <a:gd name="connsiteX6" fmla="*/ 482237 w 529930"/>
                <a:gd name="connsiteY6" fmla="*/ 932671 h 1287721"/>
                <a:gd name="connsiteX7" fmla="*/ 434544 w 529930"/>
                <a:gd name="connsiteY7" fmla="*/ 884978 h 1287721"/>
                <a:gd name="connsiteX8" fmla="*/ 434544 w 529930"/>
                <a:gd name="connsiteY8" fmla="*/ 455736 h 1287721"/>
                <a:gd name="connsiteX9" fmla="*/ 423944 w 529930"/>
                <a:gd name="connsiteY9" fmla="*/ 445139 h 1287721"/>
                <a:gd name="connsiteX10" fmla="*/ 413344 w 529930"/>
                <a:gd name="connsiteY10" fmla="*/ 455736 h 1287721"/>
                <a:gd name="connsiteX11" fmla="*/ 413344 w 529930"/>
                <a:gd name="connsiteY11" fmla="*/ 747196 h 1287721"/>
                <a:gd name="connsiteX12" fmla="*/ 413344 w 529930"/>
                <a:gd name="connsiteY12" fmla="*/ 1218832 h 1287721"/>
                <a:gd name="connsiteX13" fmla="*/ 344454 w 529930"/>
                <a:gd name="connsiteY13" fmla="*/ 1287721 h 1287721"/>
                <a:gd name="connsiteX14" fmla="*/ 275565 w 529930"/>
                <a:gd name="connsiteY14" fmla="*/ 1218832 h 1287721"/>
                <a:gd name="connsiteX15" fmla="*/ 275565 w 529930"/>
                <a:gd name="connsiteY15" fmla="*/ 826685 h 1287721"/>
                <a:gd name="connsiteX16" fmla="*/ 264965 w 529930"/>
                <a:gd name="connsiteY16" fmla="*/ 816088 h 1287721"/>
                <a:gd name="connsiteX17" fmla="*/ 254365 w 529930"/>
                <a:gd name="connsiteY17" fmla="*/ 826685 h 1287721"/>
                <a:gd name="connsiteX18" fmla="*/ 254365 w 529930"/>
                <a:gd name="connsiteY18" fmla="*/ 1218832 h 1287721"/>
                <a:gd name="connsiteX19" fmla="*/ 185476 w 529930"/>
                <a:gd name="connsiteY19" fmla="*/ 1287721 h 1287721"/>
                <a:gd name="connsiteX20" fmla="*/ 116586 w 529930"/>
                <a:gd name="connsiteY20" fmla="*/ 1218832 h 1287721"/>
                <a:gd name="connsiteX21" fmla="*/ 116586 w 529930"/>
                <a:gd name="connsiteY21" fmla="*/ 450436 h 1287721"/>
                <a:gd name="connsiteX22" fmla="*/ 105986 w 529930"/>
                <a:gd name="connsiteY22" fmla="*/ 439839 h 1287721"/>
                <a:gd name="connsiteX23" fmla="*/ 95387 w 529930"/>
                <a:gd name="connsiteY23" fmla="*/ 450436 h 1287721"/>
                <a:gd name="connsiteX24" fmla="*/ 95387 w 529930"/>
                <a:gd name="connsiteY24" fmla="*/ 879678 h 1287721"/>
                <a:gd name="connsiteX25" fmla="*/ 47693 w 529930"/>
                <a:gd name="connsiteY25" fmla="*/ 927371 h 1287721"/>
                <a:gd name="connsiteX26" fmla="*/ 0 w 529930"/>
                <a:gd name="connsiteY26" fmla="*/ 879678 h 1287721"/>
                <a:gd name="connsiteX27" fmla="*/ 0 w 529930"/>
                <a:gd name="connsiteY27" fmla="*/ 402743 h 1287721"/>
                <a:gd name="connsiteX28" fmla="*/ 100686 w 529930"/>
                <a:gd name="connsiteY28" fmla="*/ 302057 h 1287721"/>
                <a:gd name="connsiteX29" fmla="*/ 264965 w 529930"/>
                <a:gd name="connsiteY29" fmla="*/ 0 h 1287721"/>
                <a:gd name="connsiteX30" fmla="*/ 402745 w 529930"/>
                <a:gd name="connsiteY30" fmla="*/ 137783 h 1287721"/>
                <a:gd name="connsiteX31" fmla="*/ 264965 w 529930"/>
                <a:gd name="connsiteY31" fmla="*/ 275563 h 1287721"/>
                <a:gd name="connsiteX32" fmla="*/ 127182 w 529930"/>
                <a:gd name="connsiteY32" fmla="*/ 137783 h 1287721"/>
                <a:gd name="connsiteX33" fmla="*/ 264965 w 529930"/>
                <a:gd name="connsiteY33" fmla="*/ 0 h 128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9930" h="1287721">
                  <a:moveTo>
                    <a:pt x="100686" y="302057"/>
                  </a:moveTo>
                  <a:lnTo>
                    <a:pt x="121883" y="302057"/>
                  </a:lnTo>
                  <a:lnTo>
                    <a:pt x="413344" y="302057"/>
                  </a:lnTo>
                  <a:lnTo>
                    <a:pt x="434544" y="302057"/>
                  </a:lnTo>
                  <a:cubicBezTo>
                    <a:pt x="487537" y="302057"/>
                    <a:pt x="529930" y="344450"/>
                    <a:pt x="529930" y="408043"/>
                  </a:cubicBezTo>
                  <a:lnTo>
                    <a:pt x="529930" y="884978"/>
                  </a:lnTo>
                  <a:cubicBezTo>
                    <a:pt x="529930" y="911474"/>
                    <a:pt x="508733" y="932671"/>
                    <a:pt x="482237" y="932671"/>
                  </a:cubicBezTo>
                  <a:cubicBezTo>
                    <a:pt x="455740" y="932671"/>
                    <a:pt x="434544" y="911474"/>
                    <a:pt x="434544" y="884978"/>
                  </a:cubicBezTo>
                  <a:lnTo>
                    <a:pt x="434544" y="455736"/>
                  </a:lnTo>
                  <a:cubicBezTo>
                    <a:pt x="434544" y="450436"/>
                    <a:pt x="429244" y="445139"/>
                    <a:pt x="423944" y="445139"/>
                  </a:cubicBezTo>
                  <a:cubicBezTo>
                    <a:pt x="418644" y="445139"/>
                    <a:pt x="413344" y="450436"/>
                    <a:pt x="413344" y="455736"/>
                  </a:cubicBezTo>
                  <a:lnTo>
                    <a:pt x="413344" y="747196"/>
                  </a:lnTo>
                  <a:lnTo>
                    <a:pt x="413344" y="1218832"/>
                  </a:lnTo>
                  <a:cubicBezTo>
                    <a:pt x="413344" y="1255928"/>
                    <a:pt x="381551" y="1287721"/>
                    <a:pt x="344454" y="1287721"/>
                  </a:cubicBezTo>
                  <a:cubicBezTo>
                    <a:pt x="307358" y="1287721"/>
                    <a:pt x="275565" y="1255928"/>
                    <a:pt x="275565" y="1218832"/>
                  </a:cubicBezTo>
                  <a:lnTo>
                    <a:pt x="275565" y="826685"/>
                  </a:lnTo>
                  <a:cubicBezTo>
                    <a:pt x="275565" y="821386"/>
                    <a:pt x="270265" y="816088"/>
                    <a:pt x="264965" y="816088"/>
                  </a:cubicBezTo>
                  <a:cubicBezTo>
                    <a:pt x="259665" y="816088"/>
                    <a:pt x="254365" y="821386"/>
                    <a:pt x="254365" y="826685"/>
                  </a:cubicBezTo>
                  <a:lnTo>
                    <a:pt x="254365" y="1218832"/>
                  </a:lnTo>
                  <a:cubicBezTo>
                    <a:pt x="254365" y="1255928"/>
                    <a:pt x="222572" y="1287721"/>
                    <a:pt x="185476" y="1287721"/>
                  </a:cubicBezTo>
                  <a:cubicBezTo>
                    <a:pt x="148379" y="1287721"/>
                    <a:pt x="116586" y="1255928"/>
                    <a:pt x="116586" y="1218832"/>
                  </a:cubicBezTo>
                  <a:lnTo>
                    <a:pt x="116586" y="450436"/>
                  </a:lnTo>
                  <a:cubicBezTo>
                    <a:pt x="116586" y="445139"/>
                    <a:pt x="111286" y="439839"/>
                    <a:pt x="105986" y="439839"/>
                  </a:cubicBezTo>
                  <a:cubicBezTo>
                    <a:pt x="100686" y="439839"/>
                    <a:pt x="95387" y="445139"/>
                    <a:pt x="95387" y="450436"/>
                  </a:cubicBezTo>
                  <a:lnTo>
                    <a:pt x="95387" y="879678"/>
                  </a:lnTo>
                  <a:cubicBezTo>
                    <a:pt x="95387" y="906175"/>
                    <a:pt x="74190" y="927371"/>
                    <a:pt x="47693" y="927371"/>
                  </a:cubicBezTo>
                  <a:cubicBezTo>
                    <a:pt x="21197" y="927371"/>
                    <a:pt x="0" y="906175"/>
                    <a:pt x="0" y="879678"/>
                  </a:cubicBezTo>
                  <a:lnTo>
                    <a:pt x="0" y="402743"/>
                  </a:lnTo>
                  <a:cubicBezTo>
                    <a:pt x="0" y="344450"/>
                    <a:pt x="47693" y="302057"/>
                    <a:pt x="100686" y="302057"/>
                  </a:cubicBezTo>
                  <a:close/>
                  <a:moveTo>
                    <a:pt x="264965" y="0"/>
                  </a:moveTo>
                  <a:cubicBezTo>
                    <a:pt x="344455" y="0"/>
                    <a:pt x="402745" y="58293"/>
                    <a:pt x="402745" y="137783"/>
                  </a:cubicBezTo>
                  <a:cubicBezTo>
                    <a:pt x="402745" y="211972"/>
                    <a:pt x="339155" y="275563"/>
                    <a:pt x="264965" y="275563"/>
                  </a:cubicBezTo>
                  <a:cubicBezTo>
                    <a:pt x="190775" y="275563"/>
                    <a:pt x="127182" y="211972"/>
                    <a:pt x="127182" y="137783"/>
                  </a:cubicBezTo>
                  <a:cubicBezTo>
                    <a:pt x="127182" y="63593"/>
                    <a:pt x="190775" y="0"/>
                    <a:pt x="264965" y="0"/>
                  </a:cubicBezTo>
                  <a:close/>
                </a:path>
              </a:pathLst>
            </a:custGeom>
            <a:solidFill>
              <a:srgbClr val="74B49A"/>
            </a:solidFill>
            <a:ln w="2026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241" name="IconShape1">
              <a:extLst>
                <a:ext uri="{FF2B5EF4-FFF2-40B4-BE49-F238E27FC236}">
                  <a16:creationId xmlns:a16="http://schemas.microsoft.com/office/drawing/2014/main" id="{61159A72-EAA7-4534-A08C-5C60969C3C61}"/>
                </a:ext>
              </a:extLst>
            </p:cNvPr>
            <p:cNvSpPr/>
            <p:nvPr/>
          </p:nvSpPr>
          <p:spPr>
            <a:xfrm>
              <a:off x="6050852" y="3753679"/>
              <a:ext cx="471566" cy="1145895"/>
            </a:xfrm>
            <a:custGeom>
              <a:avLst/>
              <a:gdLst>
                <a:gd name="connsiteX0" fmla="*/ 100686 w 529930"/>
                <a:gd name="connsiteY0" fmla="*/ 302057 h 1287721"/>
                <a:gd name="connsiteX1" fmla="*/ 116586 w 529930"/>
                <a:gd name="connsiteY1" fmla="*/ 302057 h 1287721"/>
                <a:gd name="connsiteX2" fmla="*/ 408047 w 529930"/>
                <a:gd name="connsiteY2" fmla="*/ 302057 h 1287721"/>
                <a:gd name="connsiteX3" fmla="*/ 429244 w 529930"/>
                <a:gd name="connsiteY3" fmla="*/ 302057 h 1287721"/>
                <a:gd name="connsiteX4" fmla="*/ 529930 w 529930"/>
                <a:gd name="connsiteY4" fmla="*/ 408043 h 1287721"/>
                <a:gd name="connsiteX5" fmla="*/ 529930 w 529930"/>
                <a:gd name="connsiteY5" fmla="*/ 884978 h 1287721"/>
                <a:gd name="connsiteX6" fmla="*/ 482237 w 529930"/>
                <a:gd name="connsiteY6" fmla="*/ 932671 h 1287721"/>
                <a:gd name="connsiteX7" fmla="*/ 434544 w 529930"/>
                <a:gd name="connsiteY7" fmla="*/ 884978 h 1287721"/>
                <a:gd name="connsiteX8" fmla="*/ 434544 w 529930"/>
                <a:gd name="connsiteY8" fmla="*/ 455736 h 1287721"/>
                <a:gd name="connsiteX9" fmla="*/ 423944 w 529930"/>
                <a:gd name="connsiteY9" fmla="*/ 445139 h 1287721"/>
                <a:gd name="connsiteX10" fmla="*/ 413344 w 529930"/>
                <a:gd name="connsiteY10" fmla="*/ 455736 h 1287721"/>
                <a:gd name="connsiteX11" fmla="*/ 413344 w 529930"/>
                <a:gd name="connsiteY11" fmla="*/ 747196 h 1287721"/>
                <a:gd name="connsiteX12" fmla="*/ 413344 w 529930"/>
                <a:gd name="connsiteY12" fmla="*/ 1218832 h 1287721"/>
                <a:gd name="connsiteX13" fmla="*/ 344454 w 529930"/>
                <a:gd name="connsiteY13" fmla="*/ 1287721 h 1287721"/>
                <a:gd name="connsiteX14" fmla="*/ 275565 w 529930"/>
                <a:gd name="connsiteY14" fmla="*/ 1218832 h 1287721"/>
                <a:gd name="connsiteX15" fmla="*/ 275565 w 529930"/>
                <a:gd name="connsiteY15" fmla="*/ 826685 h 1287721"/>
                <a:gd name="connsiteX16" fmla="*/ 264965 w 529930"/>
                <a:gd name="connsiteY16" fmla="*/ 816088 h 1287721"/>
                <a:gd name="connsiteX17" fmla="*/ 254365 w 529930"/>
                <a:gd name="connsiteY17" fmla="*/ 826685 h 1287721"/>
                <a:gd name="connsiteX18" fmla="*/ 254365 w 529930"/>
                <a:gd name="connsiteY18" fmla="*/ 1218832 h 1287721"/>
                <a:gd name="connsiteX19" fmla="*/ 185476 w 529930"/>
                <a:gd name="connsiteY19" fmla="*/ 1287721 h 1287721"/>
                <a:gd name="connsiteX20" fmla="*/ 116586 w 529930"/>
                <a:gd name="connsiteY20" fmla="*/ 1218832 h 1287721"/>
                <a:gd name="connsiteX21" fmla="*/ 116586 w 529930"/>
                <a:gd name="connsiteY21" fmla="*/ 450436 h 1287721"/>
                <a:gd name="connsiteX22" fmla="*/ 105986 w 529930"/>
                <a:gd name="connsiteY22" fmla="*/ 439839 h 1287721"/>
                <a:gd name="connsiteX23" fmla="*/ 95387 w 529930"/>
                <a:gd name="connsiteY23" fmla="*/ 450436 h 1287721"/>
                <a:gd name="connsiteX24" fmla="*/ 95387 w 529930"/>
                <a:gd name="connsiteY24" fmla="*/ 879678 h 1287721"/>
                <a:gd name="connsiteX25" fmla="*/ 47693 w 529930"/>
                <a:gd name="connsiteY25" fmla="*/ 927371 h 1287721"/>
                <a:gd name="connsiteX26" fmla="*/ 0 w 529930"/>
                <a:gd name="connsiteY26" fmla="*/ 879678 h 1287721"/>
                <a:gd name="connsiteX27" fmla="*/ 0 w 529930"/>
                <a:gd name="connsiteY27" fmla="*/ 402743 h 1287721"/>
                <a:gd name="connsiteX28" fmla="*/ 100686 w 529930"/>
                <a:gd name="connsiteY28" fmla="*/ 302057 h 1287721"/>
                <a:gd name="connsiteX29" fmla="*/ 264965 w 529930"/>
                <a:gd name="connsiteY29" fmla="*/ 0 h 1287721"/>
                <a:gd name="connsiteX30" fmla="*/ 402745 w 529930"/>
                <a:gd name="connsiteY30" fmla="*/ 137783 h 1287721"/>
                <a:gd name="connsiteX31" fmla="*/ 264965 w 529930"/>
                <a:gd name="connsiteY31" fmla="*/ 275563 h 1287721"/>
                <a:gd name="connsiteX32" fmla="*/ 127182 w 529930"/>
                <a:gd name="connsiteY32" fmla="*/ 137783 h 1287721"/>
                <a:gd name="connsiteX33" fmla="*/ 264965 w 529930"/>
                <a:gd name="connsiteY33" fmla="*/ 0 h 128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9930" h="1287721">
                  <a:moveTo>
                    <a:pt x="100686" y="302057"/>
                  </a:moveTo>
                  <a:lnTo>
                    <a:pt x="116586" y="302057"/>
                  </a:lnTo>
                  <a:lnTo>
                    <a:pt x="408047" y="302057"/>
                  </a:lnTo>
                  <a:lnTo>
                    <a:pt x="429244" y="302057"/>
                  </a:lnTo>
                  <a:cubicBezTo>
                    <a:pt x="482237" y="302057"/>
                    <a:pt x="529930" y="344450"/>
                    <a:pt x="529930" y="408043"/>
                  </a:cubicBezTo>
                  <a:lnTo>
                    <a:pt x="529930" y="884978"/>
                  </a:lnTo>
                  <a:cubicBezTo>
                    <a:pt x="529930" y="911474"/>
                    <a:pt x="508733" y="932671"/>
                    <a:pt x="482237" y="932671"/>
                  </a:cubicBezTo>
                  <a:cubicBezTo>
                    <a:pt x="455740" y="932671"/>
                    <a:pt x="434544" y="911474"/>
                    <a:pt x="434544" y="884978"/>
                  </a:cubicBezTo>
                  <a:lnTo>
                    <a:pt x="434544" y="455736"/>
                  </a:lnTo>
                  <a:cubicBezTo>
                    <a:pt x="434544" y="450436"/>
                    <a:pt x="429244" y="445139"/>
                    <a:pt x="423944" y="445139"/>
                  </a:cubicBezTo>
                  <a:cubicBezTo>
                    <a:pt x="418644" y="445139"/>
                    <a:pt x="413344" y="450436"/>
                    <a:pt x="413344" y="455736"/>
                  </a:cubicBezTo>
                  <a:lnTo>
                    <a:pt x="413344" y="747196"/>
                  </a:lnTo>
                  <a:lnTo>
                    <a:pt x="413344" y="1218832"/>
                  </a:lnTo>
                  <a:cubicBezTo>
                    <a:pt x="413344" y="1255928"/>
                    <a:pt x="381551" y="1287721"/>
                    <a:pt x="344454" y="1287721"/>
                  </a:cubicBezTo>
                  <a:cubicBezTo>
                    <a:pt x="307358" y="1287721"/>
                    <a:pt x="275565" y="1255928"/>
                    <a:pt x="275565" y="1218832"/>
                  </a:cubicBezTo>
                  <a:lnTo>
                    <a:pt x="275565" y="826685"/>
                  </a:lnTo>
                  <a:cubicBezTo>
                    <a:pt x="275565" y="821386"/>
                    <a:pt x="270265" y="816088"/>
                    <a:pt x="264965" y="816088"/>
                  </a:cubicBezTo>
                  <a:cubicBezTo>
                    <a:pt x="259665" y="816088"/>
                    <a:pt x="254365" y="821386"/>
                    <a:pt x="254365" y="826685"/>
                  </a:cubicBezTo>
                  <a:lnTo>
                    <a:pt x="254365" y="1218832"/>
                  </a:lnTo>
                  <a:cubicBezTo>
                    <a:pt x="254365" y="1255928"/>
                    <a:pt x="222572" y="1287721"/>
                    <a:pt x="185476" y="1287721"/>
                  </a:cubicBezTo>
                  <a:cubicBezTo>
                    <a:pt x="148379" y="1287721"/>
                    <a:pt x="116586" y="1255928"/>
                    <a:pt x="116586" y="1218832"/>
                  </a:cubicBezTo>
                  <a:lnTo>
                    <a:pt x="116586" y="450436"/>
                  </a:lnTo>
                  <a:cubicBezTo>
                    <a:pt x="116586" y="445139"/>
                    <a:pt x="111286" y="439839"/>
                    <a:pt x="105986" y="439839"/>
                  </a:cubicBezTo>
                  <a:cubicBezTo>
                    <a:pt x="100686" y="439839"/>
                    <a:pt x="95387" y="445139"/>
                    <a:pt x="95387" y="450436"/>
                  </a:cubicBezTo>
                  <a:lnTo>
                    <a:pt x="95387" y="879678"/>
                  </a:lnTo>
                  <a:cubicBezTo>
                    <a:pt x="95387" y="906175"/>
                    <a:pt x="74190" y="927371"/>
                    <a:pt x="47693" y="927371"/>
                  </a:cubicBezTo>
                  <a:cubicBezTo>
                    <a:pt x="21197" y="927371"/>
                    <a:pt x="0" y="906175"/>
                    <a:pt x="0" y="879678"/>
                  </a:cubicBezTo>
                  <a:lnTo>
                    <a:pt x="0" y="402743"/>
                  </a:lnTo>
                  <a:cubicBezTo>
                    <a:pt x="0" y="344450"/>
                    <a:pt x="47693" y="302057"/>
                    <a:pt x="100686" y="302057"/>
                  </a:cubicBezTo>
                  <a:close/>
                  <a:moveTo>
                    <a:pt x="264965" y="0"/>
                  </a:moveTo>
                  <a:cubicBezTo>
                    <a:pt x="339155" y="0"/>
                    <a:pt x="402745" y="58293"/>
                    <a:pt x="402745" y="137783"/>
                  </a:cubicBezTo>
                  <a:cubicBezTo>
                    <a:pt x="402745" y="211972"/>
                    <a:pt x="339155" y="275563"/>
                    <a:pt x="264965" y="275563"/>
                  </a:cubicBezTo>
                  <a:cubicBezTo>
                    <a:pt x="190775" y="275563"/>
                    <a:pt x="127182" y="211972"/>
                    <a:pt x="127182" y="137783"/>
                  </a:cubicBezTo>
                  <a:cubicBezTo>
                    <a:pt x="127182" y="63593"/>
                    <a:pt x="190775" y="0"/>
                    <a:pt x="264965" y="0"/>
                  </a:cubicBezTo>
                  <a:close/>
                </a:path>
              </a:pathLst>
            </a:custGeom>
            <a:solidFill>
              <a:srgbClr val="74B49A"/>
            </a:solidFill>
            <a:ln w="2026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42" name="IconShape1">
              <a:extLst>
                <a:ext uri="{FF2B5EF4-FFF2-40B4-BE49-F238E27FC236}">
                  <a16:creationId xmlns:a16="http://schemas.microsoft.com/office/drawing/2014/main" id="{83005D70-3851-4D8B-AEAD-F3854A0F290D}"/>
                </a:ext>
              </a:extLst>
            </p:cNvPr>
            <p:cNvSpPr/>
            <p:nvPr/>
          </p:nvSpPr>
          <p:spPr>
            <a:xfrm>
              <a:off x="6607296" y="3753679"/>
              <a:ext cx="471964" cy="1145895"/>
            </a:xfrm>
            <a:custGeom>
              <a:avLst/>
              <a:gdLst>
                <a:gd name="connsiteX0" fmla="*/ 100686 w 530377"/>
                <a:gd name="connsiteY0" fmla="*/ 302057 h 1287721"/>
                <a:gd name="connsiteX1" fmla="*/ 121883 w 530377"/>
                <a:gd name="connsiteY1" fmla="*/ 302057 h 1287721"/>
                <a:gd name="connsiteX2" fmla="*/ 413344 w 530377"/>
                <a:gd name="connsiteY2" fmla="*/ 302057 h 1287721"/>
                <a:gd name="connsiteX3" fmla="*/ 434544 w 530377"/>
                <a:gd name="connsiteY3" fmla="*/ 302057 h 1287721"/>
                <a:gd name="connsiteX4" fmla="*/ 529930 w 530377"/>
                <a:gd name="connsiteY4" fmla="*/ 408043 h 1287721"/>
                <a:gd name="connsiteX5" fmla="*/ 529930 w 530377"/>
                <a:gd name="connsiteY5" fmla="*/ 884978 h 1287721"/>
                <a:gd name="connsiteX6" fmla="*/ 482237 w 530377"/>
                <a:gd name="connsiteY6" fmla="*/ 932671 h 1287721"/>
                <a:gd name="connsiteX7" fmla="*/ 434544 w 530377"/>
                <a:gd name="connsiteY7" fmla="*/ 884978 h 1287721"/>
                <a:gd name="connsiteX8" fmla="*/ 434544 w 530377"/>
                <a:gd name="connsiteY8" fmla="*/ 455736 h 1287721"/>
                <a:gd name="connsiteX9" fmla="*/ 423944 w 530377"/>
                <a:gd name="connsiteY9" fmla="*/ 445139 h 1287721"/>
                <a:gd name="connsiteX10" fmla="*/ 413344 w 530377"/>
                <a:gd name="connsiteY10" fmla="*/ 455736 h 1287721"/>
                <a:gd name="connsiteX11" fmla="*/ 413344 w 530377"/>
                <a:gd name="connsiteY11" fmla="*/ 747196 h 1287721"/>
                <a:gd name="connsiteX12" fmla="*/ 413344 w 530377"/>
                <a:gd name="connsiteY12" fmla="*/ 1218832 h 1287721"/>
                <a:gd name="connsiteX13" fmla="*/ 344454 w 530377"/>
                <a:gd name="connsiteY13" fmla="*/ 1287721 h 1287721"/>
                <a:gd name="connsiteX14" fmla="*/ 275565 w 530377"/>
                <a:gd name="connsiteY14" fmla="*/ 1218832 h 1287721"/>
                <a:gd name="connsiteX15" fmla="*/ 275565 w 530377"/>
                <a:gd name="connsiteY15" fmla="*/ 826685 h 1287721"/>
                <a:gd name="connsiteX16" fmla="*/ 264965 w 530377"/>
                <a:gd name="connsiteY16" fmla="*/ 816088 h 1287721"/>
                <a:gd name="connsiteX17" fmla="*/ 254365 w 530377"/>
                <a:gd name="connsiteY17" fmla="*/ 826685 h 1287721"/>
                <a:gd name="connsiteX18" fmla="*/ 254365 w 530377"/>
                <a:gd name="connsiteY18" fmla="*/ 1218832 h 1287721"/>
                <a:gd name="connsiteX19" fmla="*/ 185476 w 530377"/>
                <a:gd name="connsiteY19" fmla="*/ 1287721 h 1287721"/>
                <a:gd name="connsiteX20" fmla="*/ 116586 w 530377"/>
                <a:gd name="connsiteY20" fmla="*/ 1218832 h 1287721"/>
                <a:gd name="connsiteX21" fmla="*/ 116586 w 530377"/>
                <a:gd name="connsiteY21" fmla="*/ 450436 h 1287721"/>
                <a:gd name="connsiteX22" fmla="*/ 105986 w 530377"/>
                <a:gd name="connsiteY22" fmla="*/ 439839 h 1287721"/>
                <a:gd name="connsiteX23" fmla="*/ 95387 w 530377"/>
                <a:gd name="connsiteY23" fmla="*/ 450436 h 1287721"/>
                <a:gd name="connsiteX24" fmla="*/ 95387 w 530377"/>
                <a:gd name="connsiteY24" fmla="*/ 879678 h 1287721"/>
                <a:gd name="connsiteX25" fmla="*/ 47693 w 530377"/>
                <a:gd name="connsiteY25" fmla="*/ 927371 h 1287721"/>
                <a:gd name="connsiteX26" fmla="*/ 0 w 530377"/>
                <a:gd name="connsiteY26" fmla="*/ 879678 h 1287721"/>
                <a:gd name="connsiteX27" fmla="*/ 0 w 530377"/>
                <a:gd name="connsiteY27" fmla="*/ 402743 h 1287721"/>
                <a:gd name="connsiteX28" fmla="*/ 100686 w 530377"/>
                <a:gd name="connsiteY28" fmla="*/ 302057 h 1287721"/>
                <a:gd name="connsiteX29" fmla="*/ 270265 w 530377"/>
                <a:gd name="connsiteY29" fmla="*/ 0 h 1287721"/>
                <a:gd name="connsiteX30" fmla="*/ 408048 w 530377"/>
                <a:gd name="connsiteY30" fmla="*/ 137783 h 1287721"/>
                <a:gd name="connsiteX31" fmla="*/ 270265 w 530377"/>
                <a:gd name="connsiteY31" fmla="*/ 275563 h 1287721"/>
                <a:gd name="connsiteX32" fmla="*/ 132482 w 530377"/>
                <a:gd name="connsiteY32" fmla="*/ 137783 h 1287721"/>
                <a:gd name="connsiteX33" fmla="*/ 270265 w 530377"/>
                <a:gd name="connsiteY33" fmla="*/ 0 h 128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30377" h="1287721">
                  <a:moveTo>
                    <a:pt x="100686" y="302057"/>
                  </a:moveTo>
                  <a:lnTo>
                    <a:pt x="121883" y="302057"/>
                  </a:lnTo>
                  <a:lnTo>
                    <a:pt x="413344" y="302057"/>
                  </a:lnTo>
                  <a:lnTo>
                    <a:pt x="434544" y="302057"/>
                  </a:lnTo>
                  <a:cubicBezTo>
                    <a:pt x="492834" y="302057"/>
                    <a:pt x="535230" y="344450"/>
                    <a:pt x="529930" y="408043"/>
                  </a:cubicBezTo>
                  <a:lnTo>
                    <a:pt x="529930" y="884978"/>
                  </a:lnTo>
                  <a:cubicBezTo>
                    <a:pt x="529930" y="911474"/>
                    <a:pt x="508733" y="932671"/>
                    <a:pt x="482237" y="932671"/>
                  </a:cubicBezTo>
                  <a:cubicBezTo>
                    <a:pt x="455740" y="932671"/>
                    <a:pt x="434544" y="911474"/>
                    <a:pt x="434544" y="884978"/>
                  </a:cubicBezTo>
                  <a:lnTo>
                    <a:pt x="434544" y="455736"/>
                  </a:lnTo>
                  <a:cubicBezTo>
                    <a:pt x="434544" y="450436"/>
                    <a:pt x="429244" y="445139"/>
                    <a:pt x="423944" y="445139"/>
                  </a:cubicBezTo>
                  <a:cubicBezTo>
                    <a:pt x="418644" y="445139"/>
                    <a:pt x="413344" y="450436"/>
                    <a:pt x="413344" y="455736"/>
                  </a:cubicBezTo>
                  <a:lnTo>
                    <a:pt x="413344" y="747196"/>
                  </a:lnTo>
                  <a:lnTo>
                    <a:pt x="413344" y="1218832"/>
                  </a:lnTo>
                  <a:cubicBezTo>
                    <a:pt x="413344" y="1255928"/>
                    <a:pt x="381551" y="1287721"/>
                    <a:pt x="344454" y="1287721"/>
                  </a:cubicBezTo>
                  <a:cubicBezTo>
                    <a:pt x="307358" y="1287721"/>
                    <a:pt x="275565" y="1255928"/>
                    <a:pt x="275565" y="1218832"/>
                  </a:cubicBezTo>
                  <a:lnTo>
                    <a:pt x="275565" y="826685"/>
                  </a:lnTo>
                  <a:cubicBezTo>
                    <a:pt x="275565" y="821386"/>
                    <a:pt x="270265" y="816088"/>
                    <a:pt x="264965" y="816088"/>
                  </a:cubicBezTo>
                  <a:cubicBezTo>
                    <a:pt x="259665" y="816088"/>
                    <a:pt x="254365" y="821386"/>
                    <a:pt x="254365" y="826685"/>
                  </a:cubicBezTo>
                  <a:lnTo>
                    <a:pt x="254365" y="1218832"/>
                  </a:lnTo>
                  <a:cubicBezTo>
                    <a:pt x="254365" y="1255928"/>
                    <a:pt x="222572" y="1287721"/>
                    <a:pt x="185476" y="1287721"/>
                  </a:cubicBezTo>
                  <a:cubicBezTo>
                    <a:pt x="148379" y="1287721"/>
                    <a:pt x="116586" y="1255928"/>
                    <a:pt x="116586" y="1218832"/>
                  </a:cubicBezTo>
                  <a:lnTo>
                    <a:pt x="116586" y="450436"/>
                  </a:lnTo>
                  <a:cubicBezTo>
                    <a:pt x="116586" y="445139"/>
                    <a:pt x="111286" y="439839"/>
                    <a:pt x="105986" y="439839"/>
                  </a:cubicBezTo>
                  <a:cubicBezTo>
                    <a:pt x="100686" y="439839"/>
                    <a:pt x="95387" y="445139"/>
                    <a:pt x="95387" y="450436"/>
                  </a:cubicBezTo>
                  <a:lnTo>
                    <a:pt x="95387" y="879678"/>
                  </a:lnTo>
                  <a:cubicBezTo>
                    <a:pt x="95387" y="906175"/>
                    <a:pt x="74190" y="927371"/>
                    <a:pt x="47693" y="927371"/>
                  </a:cubicBezTo>
                  <a:cubicBezTo>
                    <a:pt x="21197" y="927371"/>
                    <a:pt x="0" y="906175"/>
                    <a:pt x="0" y="879678"/>
                  </a:cubicBezTo>
                  <a:lnTo>
                    <a:pt x="0" y="402743"/>
                  </a:lnTo>
                  <a:cubicBezTo>
                    <a:pt x="0" y="344450"/>
                    <a:pt x="47693" y="302057"/>
                    <a:pt x="100686" y="302057"/>
                  </a:cubicBezTo>
                  <a:close/>
                  <a:moveTo>
                    <a:pt x="270265" y="0"/>
                  </a:moveTo>
                  <a:cubicBezTo>
                    <a:pt x="344455" y="0"/>
                    <a:pt x="408048" y="58293"/>
                    <a:pt x="408048" y="137783"/>
                  </a:cubicBezTo>
                  <a:cubicBezTo>
                    <a:pt x="408048" y="211972"/>
                    <a:pt x="344455" y="275563"/>
                    <a:pt x="270265" y="275563"/>
                  </a:cubicBezTo>
                  <a:cubicBezTo>
                    <a:pt x="196075" y="275563"/>
                    <a:pt x="132482" y="211972"/>
                    <a:pt x="132482" y="137783"/>
                  </a:cubicBezTo>
                  <a:cubicBezTo>
                    <a:pt x="132482" y="63593"/>
                    <a:pt x="196075" y="0"/>
                    <a:pt x="270265" y="0"/>
                  </a:cubicBezTo>
                  <a:close/>
                </a:path>
              </a:pathLst>
            </a:custGeom>
            <a:solidFill>
              <a:srgbClr val="74B49A"/>
            </a:solidFill>
            <a:ln w="2026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43" name="IconShape1">
              <a:extLst>
                <a:ext uri="{FF2B5EF4-FFF2-40B4-BE49-F238E27FC236}">
                  <a16:creationId xmlns:a16="http://schemas.microsoft.com/office/drawing/2014/main" id="{16ACE3D0-ED47-489F-8F6B-484B01C11314}"/>
                </a:ext>
              </a:extLst>
            </p:cNvPr>
            <p:cNvSpPr/>
            <p:nvPr/>
          </p:nvSpPr>
          <p:spPr>
            <a:xfrm>
              <a:off x="7168457" y="3753679"/>
              <a:ext cx="471962" cy="1145895"/>
            </a:xfrm>
            <a:custGeom>
              <a:avLst/>
              <a:gdLst>
                <a:gd name="connsiteX0" fmla="*/ 100686 w 530376"/>
                <a:gd name="connsiteY0" fmla="*/ 302057 h 1287721"/>
                <a:gd name="connsiteX1" fmla="*/ 121883 w 530376"/>
                <a:gd name="connsiteY1" fmla="*/ 302057 h 1287721"/>
                <a:gd name="connsiteX2" fmla="*/ 413344 w 530376"/>
                <a:gd name="connsiteY2" fmla="*/ 302057 h 1287721"/>
                <a:gd name="connsiteX3" fmla="*/ 434541 w 530376"/>
                <a:gd name="connsiteY3" fmla="*/ 302057 h 1287721"/>
                <a:gd name="connsiteX4" fmla="*/ 529930 w 530376"/>
                <a:gd name="connsiteY4" fmla="*/ 408043 h 1287721"/>
                <a:gd name="connsiteX5" fmla="*/ 529930 w 530376"/>
                <a:gd name="connsiteY5" fmla="*/ 884978 h 1287721"/>
                <a:gd name="connsiteX6" fmla="*/ 482234 w 530376"/>
                <a:gd name="connsiteY6" fmla="*/ 932671 h 1287721"/>
                <a:gd name="connsiteX7" fmla="*/ 434541 w 530376"/>
                <a:gd name="connsiteY7" fmla="*/ 884978 h 1287721"/>
                <a:gd name="connsiteX8" fmla="*/ 434541 w 530376"/>
                <a:gd name="connsiteY8" fmla="*/ 455736 h 1287721"/>
                <a:gd name="connsiteX9" fmla="*/ 423944 w 530376"/>
                <a:gd name="connsiteY9" fmla="*/ 445139 h 1287721"/>
                <a:gd name="connsiteX10" fmla="*/ 413344 w 530376"/>
                <a:gd name="connsiteY10" fmla="*/ 455736 h 1287721"/>
                <a:gd name="connsiteX11" fmla="*/ 413344 w 530376"/>
                <a:gd name="connsiteY11" fmla="*/ 747196 h 1287721"/>
                <a:gd name="connsiteX12" fmla="*/ 413344 w 530376"/>
                <a:gd name="connsiteY12" fmla="*/ 1218832 h 1287721"/>
                <a:gd name="connsiteX13" fmla="*/ 344454 w 530376"/>
                <a:gd name="connsiteY13" fmla="*/ 1287721 h 1287721"/>
                <a:gd name="connsiteX14" fmla="*/ 275562 w 530376"/>
                <a:gd name="connsiteY14" fmla="*/ 1218832 h 1287721"/>
                <a:gd name="connsiteX15" fmla="*/ 275562 w 530376"/>
                <a:gd name="connsiteY15" fmla="*/ 826685 h 1287721"/>
                <a:gd name="connsiteX16" fmla="*/ 264965 w 530376"/>
                <a:gd name="connsiteY16" fmla="*/ 816088 h 1287721"/>
                <a:gd name="connsiteX17" fmla="*/ 254365 w 530376"/>
                <a:gd name="connsiteY17" fmla="*/ 826685 h 1287721"/>
                <a:gd name="connsiteX18" fmla="*/ 254365 w 530376"/>
                <a:gd name="connsiteY18" fmla="*/ 1218832 h 1287721"/>
                <a:gd name="connsiteX19" fmla="*/ 185476 w 530376"/>
                <a:gd name="connsiteY19" fmla="*/ 1287721 h 1287721"/>
                <a:gd name="connsiteX20" fmla="*/ 116586 w 530376"/>
                <a:gd name="connsiteY20" fmla="*/ 1218832 h 1287721"/>
                <a:gd name="connsiteX21" fmla="*/ 116586 w 530376"/>
                <a:gd name="connsiteY21" fmla="*/ 450436 h 1287721"/>
                <a:gd name="connsiteX22" fmla="*/ 105986 w 530376"/>
                <a:gd name="connsiteY22" fmla="*/ 439839 h 1287721"/>
                <a:gd name="connsiteX23" fmla="*/ 95387 w 530376"/>
                <a:gd name="connsiteY23" fmla="*/ 450436 h 1287721"/>
                <a:gd name="connsiteX24" fmla="*/ 95387 w 530376"/>
                <a:gd name="connsiteY24" fmla="*/ 879678 h 1287721"/>
                <a:gd name="connsiteX25" fmla="*/ 47693 w 530376"/>
                <a:gd name="connsiteY25" fmla="*/ 927371 h 1287721"/>
                <a:gd name="connsiteX26" fmla="*/ 0 w 530376"/>
                <a:gd name="connsiteY26" fmla="*/ 879678 h 1287721"/>
                <a:gd name="connsiteX27" fmla="*/ 0 w 530376"/>
                <a:gd name="connsiteY27" fmla="*/ 402743 h 1287721"/>
                <a:gd name="connsiteX28" fmla="*/ 100686 w 530376"/>
                <a:gd name="connsiteY28" fmla="*/ 302057 h 1287721"/>
                <a:gd name="connsiteX29" fmla="*/ 270265 w 530376"/>
                <a:gd name="connsiteY29" fmla="*/ 0 h 1287721"/>
                <a:gd name="connsiteX30" fmla="*/ 408045 w 530376"/>
                <a:gd name="connsiteY30" fmla="*/ 137783 h 1287721"/>
                <a:gd name="connsiteX31" fmla="*/ 270265 w 530376"/>
                <a:gd name="connsiteY31" fmla="*/ 275563 h 1287721"/>
                <a:gd name="connsiteX32" fmla="*/ 132482 w 530376"/>
                <a:gd name="connsiteY32" fmla="*/ 137783 h 1287721"/>
                <a:gd name="connsiteX33" fmla="*/ 270265 w 530376"/>
                <a:gd name="connsiteY33" fmla="*/ 0 h 128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30376" h="1287721">
                  <a:moveTo>
                    <a:pt x="100686" y="302057"/>
                  </a:moveTo>
                  <a:lnTo>
                    <a:pt x="121883" y="302057"/>
                  </a:lnTo>
                  <a:lnTo>
                    <a:pt x="413344" y="302057"/>
                  </a:lnTo>
                  <a:lnTo>
                    <a:pt x="434541" y="302057"/>
                  </a:lnTo>
                  <a:cubicBezTo>
                    <a:pt x="492834" y="302057"/>
                    <a:pt x="535227" y="344450"/>
                    <a:pt x="529930" y="408043"/>
                  </a:cubicBezTo>
                  <a:lnTo>
                    <a:pt x="529930" y="884978"/>
                  </a:lnTo>
                  <a:cubicBezTo>
                    <a:pt x="529930" y="911474"/>
                    <a:pt x="508731" y="932671"/>
                    <a:pt x="482234" y="932671"/>
                  </a:cubicBezTo>
                  <a:cubicBezTo>
                    <a:pt x="455738" y="932671"/>
                    <a:pt x="434541" y="911474"/>
                    <a:pt x="434541" y="884978"/>
                  </a:cubicBezTo>
                  <a:lnTo>
                    <a:pt x="434541" y="455736"/>
                  </a:lnTo>
                  <a:cubicBezTo>
                    <a:pt x="434541" y="450436"/>
                    <a:pt x="429241" y="445139"/>
                    <a:pt x="423944" y="445139"/>
                  </a:cubicBezTo>
                  <a:cubicBezTo>
                    <a:pt x="418644" y="445139"/>
                    <a:pt x="413344" y="450436"/>
                    <a:pt x="413344" y="455736"/>
                  </a:cubicBezTo>
                  <a:lnTo>
                    <a:pt x="413344" y="747196"/>
                  </a:lnTo>
                  <a:lnTo>
                    <a:pt x="413344" y="1218832"/>
                  </a:lnTo>
                  <a:cubicBezTo>
                    <a:pt x="413344" y="1255928"/>
                    <a:pt x="381548" y="1287721"/>
                    <a:pt x="344454" y="1287721"/>
                  </a:cubicBezTo>
                  <a:cubicBezTo>
                    <a:pt x="307358" y="1287721"/>
                    <a:pt x="275562" y="1255928"/>
                    <a:pt x="275562" y="1218832"/>
                  </a:cubicBezTo>
                  <a:lnTo>
                    <a:pt x="275562" y="826685"/>
                  </a:lnTo>
                  <a:cubicBezTo>
                    <a:pt x="275562" y="821386"/>
                    <a:pt x="270265" y="816088"/>
                    <a:pt x="264965" y="816088"/>
                  </a:cubicBezTo>
                  <a:cubicBezTo>
                    <a:pt x="259665" y="816088"/>
                    <a:pt x="254365" y="821386"/>
                    <a:pt x="254365" y="826685"/>
                  </a:cubicBezTo>
                  <a:lnTo>
                    <a:pt x="254365" y="1218832"/>
                  </a:lnTo>
                  <a:cubicBezTo>
                    <a:pt x="254365" y="1255928"/>
                    <a:pt x="222569" y="1287721"/>
                    <a:pt x="185476" y="1287721"/>
                  </a:cubicBezTo>
                  <a:cubicBezTo>
                    <a:pt x="148379" y="1287721"/>
                    <a:pt x="116586" y="1255928"/>
                    <a:pt x="116586" y="1218832"/>
                  </a:cubicBezTo>
                  <a:lnTo>
                    <a:pt x="116586" y="450436"/>
                  </a:lnTo>
                  <a:cubicBezTo>
                    <a:pt x="116586" y="445139"/>
                    <a:pt x="111286" y="439839"/>
                    <a:pt x="105986" y="439839"/>
                  </a:cubicBezTo>
                  <a:cubicBezTo>
                    <a:pt x="100686" y="439839"/>
                    <a:pt x="95387" y="445139"/>
                    <a:pt x="95387" y="450436"/>
                  </a:cubicBezTo>
                  <a:lnTo>
                    <a:pt x="95387" y="879678"/>
                  </a:lnTo>
                  <a:cubicBezTo>
                    <a:pt x="95387" y="906175"/>
                    <a:pt x="74190" y="927371"/>
                    <a:pt x="47693" y="927371"/>
                  </a:cubicBezTo>
                  <a:cubicBezTo>
                    <a:pt x="21197" y="927371"/>
                    <a:pt x="0" y="906175"/>
                    <a:pt x="0" y="879678"/>
                  </a:cubicBezTo>
                  <a:lnTo>
                    <a:pt x="0" y="402743"/>
                  </a:lnTo>
                  <a:cubicBezTo>
                    <a:pt x="0" y="344450"/>
                    <a:pt x="47693" y="302057"/>
                    <a:pt x="100686" y="302057"/>
                  </a:cubicBezTo>
                  <a:close/>
                  <a:moveTo>
                    <a:pt x="270265" y="0"/>
                  </a:moveTo>
                  <a:cubicBezTo>
                    <a:pt x="344455" y="0"/>
                    <a:pt x="408045" y="58293"/>
                    <a:pt x="408045" y="137783"/>
                  </a:cubicBezTo>
                  <a:cubicBezTo>
                    <a:pt x="408045" y="211972"/>
                    <a:pt x="344455" y="275563"/>
                    <a:pt x="270265" y="275563"/>
                  </a:cubicBezTo>
                  <a:cubicBezTo>
                    <a:pt x="196075" y="275563"/>
                    <a:pt x="132482" y="211972"/>
                    <a:pt x="132482" y="137783"/>
                  </a:cubicBezTo>
                  <a:cubicBezTo>
                    <a:pt x="132482" y="63593"/>
                    <a:pt x="196075" y="0"/>
                    <a:pt x="270265" y="0"/>
                  </a:cubicBezTo>
                  <a:close/>
                </a:path>
              </a:pathLst>
            </a:custGeom>
            <a:solidFill>
              <a:srgbClr val="A7D6C4"/>
            </a:solidFill>
            <a:ln w="2026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44" name="IconShape1">
              <a:extLst>
                <a:ext uri="{FF2B5EF4-FFF2-40B4-BE49-F238E27FC236}">
                  <a16:creationId xmlns:a16="http://schemas.microsoft.com/office/drawing/2014/main" id="{84DA6328-E2A8-4F48-B426-FBAEFF63D54E}"/>
                </a:ext>
              </a:extLst>
            </p:cNvPr>
            <p:cNvSpPr/>
            <p:nvPr/>
          </p:nvSpPr>
          <p:spPr>
            <a:xfrm>
              <a:off x="7734326" y="3753679"/>
              <a:ext cx="471566" cy="1145895"/>
            </a:xfrm>
            <a:custGeom>
              <a:avLst/>
              <a:gdLst>
                <a:gd name="connsiteX0" fmla="*/ 100686 w 529930"/>
                <a:gd name="connsiteY0" fmla="*/ 302057 h 1287721"/>
                <a:gd name="connsiteX1" fmla="*/ 121883 w 529930"/>
                <a:gd name="connsiteY1" fmla="*/ 302057 h 1287721"/>
                <a:gd name="connsiteX2" fmla="*/ 413344 w 529930"/>
                <a:gd name="connsiteY2" fmla="*/ 302057 h 1287721"/>
                <a:gd name="connsiteX3" fmla="*/ 434541 w 529930"/>
                <a:gd name="connsiteY3" fmla="*/ 302057 h 1287721"/>
                <a:gd name="connsiteX4" fmla="*/ 529930 w 529930"/>
                <a:gd name="connsiteY4" fmla="*/ 408043 h 1287721"/>
                <a:gd name="connsiteX5" fmla="*/ 529930 w 529930"/>
                <a:gd name="connsiteY5" fmla="*/ 884978 h 1287721"/>
                <a:gd name="connsiteX6" fmla="*/ 482234 w 529930"/>
                <a:gd name="connsiteY6" fmla="*/ 932671 h 1287721"/>
                <a:gd name="connsiteX7" fmla="*/ 434541 w 529930"/>
                <a:gd name="connsiteY7" fmla="*/ 884978 h 1287721"/>
                <a:gd name="connsiteX8" fmla="*/ 434541 w 529930"/>
                <a:gd name="connsiteY8" fmla="*/ 455736 h 1287721"/>
                <a:gd name="connsiteX9" fmla="*/ 423944 w 529930"/>
                <a:gd name="connsiteY9" fmla="*/ 445139 h 1287721"/>
                <a:gd name="connsiteX10" fmla="*/ 413344 w 529930"/>
                <a:gd name="connsiteY10" fmla="*/ 455736 h 1287721"/>
                <a:gd name="connsiteX11" fmla="*/ 413344 w 529930"/>
                <a:gd name="connsiteY11" fmla="*/ 747196 h 1287721"/>
                <a:gd name="connsiteX12" fmla="*/ 413344 w 529930"/>
                <a:gd name="connsiteY12" fmla="*/ 1218832 h 1287721"/>
                <a:gd name="connsiteX13" fmla="*/ 344454 w 529930"/>
                <a:gd name="connsiteY13" fmla="*/ 1287721 h 1287721"/>
                <a:gd name="connsiteX14" fmla="*/ 275562 w 529930"/>
                <a:gd name="connsiteY14" fmla="*/ 1218832 h 1287721"/>
                <a:gd name="connsiteX15" fmla="*/ 275562 w 529930"/>
                <a:gd name="connsiteY15" fmla="*/ 826685 h 1287721"/>
                <a:gd name="connsiteX16" fmla="*/ 264965 w 529930"/>
                <a:gd name="connsiteY16" fmla="*/ 816088 h 1287721"/>
                <a:gd name="connsiteX17" fmla="*/ 254365 w 529930"/>
                <a:gd name="connsiteY17" fmla="*/ 826685 h 1287721"/>
                <a:gd name="connsiteX18" fmla="*/ 254365 w 529930"/>
                <a:gd name="connsiteY18" fmla="*/ 1218832 h 1287721"/>
                <a:gd name="connsiteX19" fmla="*/ 185476 w 529930"/>
                <a:gd name="connsiteY19" fmla="*/ 1287721 h 1287721"/>
                <a:gd name="connsiteX20" fmla="*/ 116586 w 529930"/>
                <a:gd name="connsiteY20" fmla="*/ 1218832 h 1287721"/>
                <a:gd name="connsiteX21" fmla="*/ 116586 w 529930"/>
                <a:gd name="connsiteY21" fmla="*/ 450436 h 1287721"/>
                <a:gd name="connsiteX22" fmla="*/ 105986 w 529930"/>
                <a:gd name="connsiteY22" fmla="*/ 439839 h 1287721"/>
                <a:gd name="connsiteX23" fmla="*/ 95387 w 529930"/>
                <a:gd name="connsiteY23" fmla="*/ 450436 h 1287721"/>
                <a:gd name="connsiteX24" fmla="*/ 95387 w 529930"/>
                <a:gd name="connsiteY24" fmla="*/ 879678 h 1287721"/>
                <a:gd name="connsiteX25" fmla="*/ 47693 w 529930"/>
                <a:gd name="connsiteY25" fmla="*/ 927371 h 1287721"/>
                <a:gd name="connsiteX26" fmla="*/ 0 w 529930"/>
                <a:gd name="connsiteY26" fmla="*/ 879678 h 1287721"/>
                <a:gd name="connsiteX27" fmla="*/ 0 w 529930"/>
                <a:gd name="connsiteY27" fmla="*/ 402743 h 1287721"/>
                <a:gd name="connsiteX28" fmla="*/ 100686 w 529930"/>
                <a:gd name="connsiteY28" fmla="*/ 302057 h 1287721"/>
                <a:gd name="connsiteX29" fmla="*/ 264964 w 529930"/>
                <a:gd name="connsiteY29" fmla="*/ 0 h 1287721"/>
                <a:gd name="connsiteX30" fmla="*/ 402744 w 529930"/>
                <a:gd name="connsiteY30" fmla="*/ 137783 h 1287721"/>
                <a:gd name="connsiteX31" fmla="*/ 264964 w 529930"/>
                <a:gd name="connsiteY31" fmla="*/ 275563 h 1287721"/>
                <a:gd name="connsiteX32" fmla="*/ 127181 w 529930"/>
                <a:gd name="connsiteY32" fmla="*/ 137783 h 1287721"/>
                <a:gd name="connsiteX33" fmla="*/ 264964 w 529930"/>
                <a:gd name="connsiteY33" fmla="*/ 0 h 128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9930" h="1287721">
                  <a:moveTo>
                    <a:pt x="100686" y="302057"/>
                  </a:moveTo>
                  <a:lnTo>
                    <a:pt x="121883" y="302057"/>
                  </a:lnTo>
                  <a:lnTo>
                    <a:pt x="413344" y="302057"/>
                  </a:lnTo>
                  <a:lnTo>
                    <a:pt x="434541" y="302057"/>
                  </a:lnTo>
                  <a:cubicBezTo>
                    <a:pt x="487534" y="302057"/>
                    <a:pt x="529930" y="344450"/>
                    <a:pt x="529930" y="408043"/>
                  </a:cubicBezTo>
                  <a:lnTo>
                    <a:pt x="529930" y="884978"/>
                  </a:lnTo>
                  <a:cubicBezTo>
                    <a:pt x="529930" y="911474"/>
                    <a:pt x="508731" y="932671"/>
                    <a:pt x="482234" y="932671"/>
                  </a:cubicBezTo>
                  <a:cubicBezTo>
                    <a:pt x="455738" y="932671"/>
                    <a:pt x="434541" y="911474"/>
                    <a:pt x="434541" y="884978"/>
                  </a:cubicBezTo>
                  <a:lnTo>
                    <a:pt x="434541" y="455736"/>
                  </a:lnTo>
                  <a:cubicBezTo>
                    <a:pt x="434541" y="450436"/>
                    <a:pt x="429241" y="445139"/>
                    <a:pt x="423944" y="445139"/>
                  </a:cubicBezTo>
                  <a:cubicBezTo>
                    <a:pt x="418644" y="445139"/>
                    <a:pt x="413344" y="450436"/>
                    <a:pt x="413344" y="455736"/>
                  </a:cubicBezTo>
                  <a:lnTo>
                    <a:pt x="413344" y="747196"/>
                  </a:lnTo>
                  <a:lnTo>
                    <a:pt x="413344" y="1218832"/>
                  </a:lnTo>
                  <a:cubicBezTo>
                    <a:pt x="413344" y="1255928"/>
                    <a:pt x="381548" y="1287721"/>
                    <a:pt x="344454" y="1287721"/>
                  </a:cubicBezTo>
                  <a:cubicBezTo>
                    <a:pt x="307358" y="1287721"/>
                    <a:pt x="275562" y="1255928"/>
                    <a:pt x="275562" y="1218832"/>
                  </a:cubicBezTo>
                  <a:lnTo>
                    <a:pt x="275562" y="826685"/>
                  </a:lnTo>
                  <a:cubicBezTo>
                    <a:pt x="275562" y="821386"/>
                    <a:pt x="270265" y="816088"/>
                    <a:pt x="264965" y="816088"/>
                  </a:cubicBezTo>
                  <a:cubicBezTo>
                    <a:pt x="259665" y="816088"/>
                    <a:pt x="254365" y="821386"/>
                    <a:pt x="254365" y="826685"/>
                  </a:cubicBezTo>
                  <a:lnTo>
                    <a:pt x="254365" y="1218832"/>
                  </a:lnTo>
                  <a:cubicBezTo>
                    <a:pt x="254365" y="1255928"/>
                    <a:pt x="222569" y="1287721"/>
                    <a:pt x="185476" y="1287721"/>
                  </a:cubicBezTo>
                  <a:cubicBezTo>
                    <a:pt x="148379" y="1287721"/>
                    <a:pt x="116586" y="1255928"/>
                    <a:pt x="116586" y="1218832"/>
                  </a:cubicBezTo>
                  <a:lnTo>
                    <a:pt x="116586" y="450436"/>
                  </a:lnTo>
                  <a:cubicBezTo>
                    <a:pt x="116586" y="445139"/>
                    <a:pt x="111286" y="439839"/>
                    <a:pt x="105986" y="439839"/>
                  </a:cubicBezTo>
                  <a:cubicBezTo>
                    <a:pt x="100686" y="439839"/>
                    <a:pt x="95387" y="445139"/>
                    <a:pt x="95387" y="450436"/>
                  </a:cubicBezTo>
                  <a:lnTo>
                    <a:pt x="95387" y="879678"/>
                  </a:lnTo>
                  <a:cubicBezTo>
                    <a:pt x="95387" y="906175"/>
                    <a:pt x="74190" y="927371"/>
                    <a:pt x="47693" y="927371"/>
                  </a:cubicBezTo>
                  <a:cubicBezTo>
                    <a:pt x="21197" y="927371"/>
                    <a:pt x="0" y="906175"/>
                    <a:pt x="0" y="879678"/>
                  </a:cubicBezTo>
                  <a:lnTo>
                    <a:pt x="0" y="402743"/>
                  </a:lnTo>
                  <a:cubicBezTo>
                    <a:pt x="0" y="344450"/>
                    <a:pt x="47693" y="302057"/>
                    <a:pt x="100686" y="302057"/>
                  </a:cubicBezTo>
                  <a:close/>
                  <a:moveTo>
                    <a:pt x="264964" y="0"/>
                  </a:moveTo>
                  <a:cubicBezTo>
                    <a:pt x="344454" y="0"/>
                    <a:pt x="402744" y="58293"/>
                    <a:pt x="402744" y="137783"/>
                  </a:cubicBezTo>
                  <a:cubicBezTo>
                    <a:pt x="402744" y="211972"/>
                    <a:pt x="339154" y="275563"/>
                    <a:pt x="264964" y="275563"/>
                  </a:cubicBezTo>
                  <a:cubicBezTo>
                    <a:pt x="190774" y="275563"/>
                    <a:pt x="127181" y="211972"/>
                    <a:pt x="127181" y="137783"/>
                  </a:cubicBezTo>
                  <a:cubicBezTo>
                    <a:pt x="127181" y="63593"/>
                    <a:pt x="190774" y="0"/>
                    <a:pt x="264964" y="0"/>
                  </a:cubicBezTo>
                  <a:close/>
                </a:path>
              </a:pathLst>
            </a:custGeom>
            <a:solidFill>
              <a:srgbClr val="A7D6C4"/>
            </a:solidFill>
            <a:ln w="2026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45" name="IconShape1">
              <a:extLst>
                <a:ext uri="{FF2B5EF4-FFF2-40B4-BE49-F238E27FC236}">
                  <a16:creationId xmlns:a16="http://schemas.microsoft.com/office/drawing/2014/main" id="{83BB9DC9-EFA3-4902-8E12-76E857AFFC05}"/>
                </a:ext>
              </a:extLst>
            </p:cNvPr>
            <p:cNvSpPr/>
            <p:nvPr/>
          </p:nvSpPr>
          <p:spPr>
            <a:xfrm>
              <a:off x="8299801" y="3753679"/>
              <a:ext cx="471566" cy="1145895"/>
            </a:xfrm>
            <a:custGeom>
              <a:avLst/>
              <a:gdLst>
                <a:gd name="connsiteX0" fmla="*/ 100686 w 529930"/>
                <a:gd name="connsiteY0" fmla="*/ 302057 h 1287721"/>
                <a:gd name="connsiteX1" fmla="*/ 121883 w 529930"/>
                <a:gd name="connsiteY1" fmla="*/ 302057 h 1287721"/>
                <a:gd name="connsiteX2" fmla="*/ 413344 w 529930"/>
                <a:gd name="connsiteY2" fmla="*/ 302057 h 1287721"/>
                <a:gd name="connsiteX3" fmla="*/ 434541 w 529930"/>
                <a:gd name="connsiteY3" fmla="*/ 302057 h 1287721"/>
                <a:gd name="connsiteX4" fmla="*/ 529930 w 529930"/>
                <a:gd name="connsiteY4" fmla="*/ 408043 h 1287721"/>
                <a:gd name="connsiteX5" fmla="*/ 529930 w 529930"/>
                <a:gd name="connsiteY5" fmla="*/ 884978 h 1287721"/>
                <a:gd name="connsiteX6" fmla="*/ 482234 w 529930"/>
                <a:gd name="connsiteY6" fmla="*/ 932671 h 1287721"/>
                <a:gd name="connsiteX7" fmla="*/ 434541 w 529930"/>
                <a:gd name="connsiteY7" fmla="*/ 884978 h 1287721"/>
                <a:gd name="connsiteX8" fmla="*/ 434541 w 529930"/>
                <a:gd name="connsiteY8" fmla="*/ 455736 h 1287721"/>
                <a:gd name="connsiteX9" fmla="*/ 423944 w 529930"/>
                <a:gd name="connsiteY9" fmla="*/ 445139 h 1287721"/>
                <a:gd name="connsiteX10" fmla="*/ 413344 w 529930"/>
                <a:gd name="connsiteY10" fmla="*/ 455736 h 1287721"/>
                <a:gd name="connsiteX11" fmla="*/ 413344 w 529930"/>
                <a:gd name="connsiteY11" fmla="*/ 747196 h 1287721"/>
                <a:gd name="connsiteX12" fmla="*/ 413344 w 529930"/>
                <a:gd name="connsiteY12" fmla="*/ 1218832 h 1287721"/>
                <a:gd name="connsiteX13" fmla="*/ 344454 w 529930"/>
                <a:gd name="connsiteY13" fmla="*/ 1287721 h 1287721"/>
                <a:gd name="connsiteX14" fmla="*/ 275562 w 529930"/>
                <a:gd name="connsiteY14" fmla="*/ 1218832 h 1287721"/>
                <a:gd name="connsiteX15" fmla="*/ 275562 w 529930"/>
                <a:gd name="connsiteY15" fmla="*/ 826685 h 1287721"/>
                <a:gd name="connsiteX16" fmla="*/ 264965 w 529930"/>
                <a:gd name="connsiteY16" fmla="*/ 816088 h 1287721"/>
                <a:gd name="connsiteX17" fmla="*/ 254365 w 529930"/>
                <a:gd name="connsiteY17" fmla="*/ 826685 h 1287721"/>
                <a:gd name="connsiteX18" fmla="*/ 254365 w 529930"/>
                <a:gd name="connsiteY18" fmla="*/ 1218832 h 1287721"/>
                <a:gd name="connsiteX19" fmla="*/ 185476 w 529930"/>
                <a:gd name="connsiteY19" fmla="*/ 1287721 h 1287721"/>
                <a:gd name="connsiteX20" fmla="*/ 116586 w 529930"/>
                <a:gd name="connsiteY20" fmla="*/ 1218832 h 1287721"/>
                <a:gd name="connsiteX21" fmla="*/ 116586 w 529930"/>
                <a:gd name="connsiteY21" fmla="*/ 450436 h 1287721"/>
                <a:gd name="connsiteX22" fmla="*/ 105986 w 529930"/>
                <a:gd name="connsiteY22" fmla="*/ 439839 h 1287721"/>
                <a:gd name="connsiteX23" fmla="*/ 95387 w 529930"/>
                <a:gd name="connsiteY23" fmla="*/ 450436 h 1287721"/>
                <a:gd name="connsiteX24" fmla="*/ 95387 w 529930"/>
                <a:gd name="connsiteY24" fmla="*/ 879678 h 1287721"/>
                <a:gd name="connsiteX25" fmla="*/ 47693 w 529930"/>
                <a:gd name="connsiteY25" fmla="*/ 927371 h 1287721"/>
                <a:gd name="connsiteX26" fmla="*/ 0 w 529930"/>
                <a:gd name="connsiteY26" fmla="*/ 879678 h 1287721"/>
                <a:gd name="connsiteX27" fmla="*/ 0 w 529930"/>
                <a:gd name="connsiteY27" fmla="*/ 402743 h 1287721"/>
                <a:gd name="connsiteX28" fmla="*/ 100686 w 529930"/>
                <a:gd name="connsiteY28" fmla="*/ 302057 h 1287721"/>
                <a:gd name="connsiteX29" fmla="*/ 264964 w 529930"/>
                <a:gd name="connsiteY29" fmla="*/ 0 h 1287721"/>
                <a:gd name="connsiteX30" fmla="*/ 402744 w 529930"/>
                <a:gd name="connsiteY30" fmla="*/ 137783 h 1287721"/>
                <a:gd name="connsiteX31" fmla="*/ 264964 w 529930"/>
                <a:gd name="connsiteY31" fmla="*/ 275563 h 1287721"/>
                <a:gd name="connsiteX32" fmla="*/ 127181 w 529930"/>
                <a:gd name="connsiteY32" fmla="*/ 137783 h 1287721"/>
                <a:gd name="connsiteX33" fmla="*/ 264964 w 529930"/>
                <a:gd name="connsiteY33" fmla="*/ 0 h 128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9930" h="1287721">
                  <a:moveTo>
                    <a:pt x="100686" y="302057"/>
                  </a:moveTo>
                  <a:lnTo>
                    <a:pt x="121883" y="302057"/>
                  </a:lnTo>
                  <a:lnTo>
                    <a:pt x="413344" y="302057"/>
                  </a:lnTo>
                  <a:lnTo>
                    <a:pt x="434541" y="302057"/>
                  </a:lnTo>
                  <a:cubicBezTo>
                    <a:pt x="487534" y="302057"/>
                    <a:pt x="529930" y="344450"/>
                    <a:pt x="529930" y="408043"/>
                  </a:cubicBezTo>
                  <a:lnTo>
                    <a:pt x="529930" y="884978"/>
                  </a:lnTo>
                  <a:cubicBezTo>
                    <a:pt x="529930" y="911474"/>
                    <a:pt x="508731" y="932671"/>
                    <a:pt x="482234" y="932671"/>
                  </a:cubicBezTo>
                  <a:cubicBezTo>
                    <a:pt x="455738" y="932671"/>
                    <a:pt x="434541" y="911474"/>
                    <a:pt x="434541" y="884978"/>
                  </a:cubicBezTo>
                  <a:lnTo>
                    <a:pt x="434541" y="455736"/>
                  </a:lnTo>
                  <a:cubicBezTo>
                    <a:pt x="434541" y="450436"/>
                    <a:pt x="429241" y="445139"/>
                    <a:pt x="423944" y="445139"/>
                  </a:cubicBezTo>
                  <a:cubicBezTo>
                    <a:pt x="418644" y="445139"/>
                    <a:pt x="413344" y="450436"/>
                    <a:pt x="413344" y="455736"/>
                  </a:cubicBezTo>
                  <a:lnTo>
                    <a:pt x="413344" y="747196"/>
                  </a:lnTo>
                  <a:lnTo>
                    <a:pt x="413344" y="1218832"/>
                  </a:lnTo>
                  <a:cubicBezTo>
                    <a:pt x="413344" y="1255928"/>
                    <a:pt x="381548" y="1287721"/>
                    <a:pt x="344454" y="1287721"/>
                  </a:cubicBezTo>
                  <a:cubicBezTo>
                    <a:pt x="307358" y="1287721"/>
                    <a:pt x="275562" y="1255928"/>
                    <a:pt x="275562" y="1218832"/>
                  </a:cubicBezTo>
                  <a:lnTo>
                    <a:pt x="275562" y="826685"/>
                  </a:lnTo>
                  <a:cubicBezTo>
                    <a:pt x="275562" y="821386"/>
                    <a:pt x="270265" y="816088"/>
                    <a:pt x="264965" y="816088"/>
                  </a:cubicBezTo>
                  <a:cubicBezTo>
                    <a:pt x="259665" y="816088"/>
                    <a:pt x="254365" y="821386"/>
                    <a:pt x="254365" y="826685"/>
                  </a:cubicBezTo>
                  <a:lnTo>
                    <a:pt x="254365" y="1218832"/>
                  </a:lnTo>
                  <a:cubicBezTo>
                    <a:pt x="254365" y="1255928"/>
                    <a:pt x="222569" y="1287721"/>
                    <a:pt x="185476" y="1287721"/>
                  </a:cubicBezTo>
                  <a:cubicBezTo>
                    <a:pt x="148379" y="1287721"/>
                    <a:pt x="116586" y="1255928"/>
                    <a:pt x="116586" y="1218832"/>
                  </a:cubicBezTo>
                  <a:lnTo>
                    <a:pt x="116586" y="450436"/>
                  </a:lnTo>
                  <a:cubicBezTo>
                    <a:pt x="116586" y="445139"/>
                    <a:pt x="111286" y="439839"/>
                    <a:pt x="105986" y="439839"/>
                  </a:cubicBezTo>
                  <a:cubicBezTo>
                    <a:pt x="100686" y="439839"/>
                    <a:pt x="95387" y="445139"/>
                    <a:pt x="95387" y="450436"/>
                  </a:cubicBezTo>
                  <a:lnTo>
                    <a:pt x="95387" y="879678"/>
                  </a:lnTo>
                  <a:cubicBezTo>
                    <a:pt x="95387" y="906175"/>
                    <a:pt x="74190" y="927371"/>
                    <a:pt x="47693" y="927371"/>
                  </a:cubicBezTo>
                  <a:cubicBezTo>
                    <a:pt x="21197" y="927371"/>
                    <a:pt x="0" y="906175"/>
                    <a:pt x="0" y="879678"/>
                  </a:cubicBezTo>
                  <a:lnTo>
                    <a:pt x="0" y="402743"/>
                  </a:lnTo>
                  <a:cubicBezTo>
                    <a:pt x="0" y="344450"/>
                    <a:pt x="47693" y="302057"/>
                    <a:pt x="100686" y="302057"/>
                  </a:cubicBezTo>
                  <a:close/>
                  <a:moveTo>
                    <a:pt x="264964" y="0"/>
                  </a:moveTo>
                  <a:cubicBezTo>
                    <a:pt x="344454" y="0"/>
                    <a:pt x="402744" y="58293"/>
                    <a:pt x="402744" y="137783"/>
                  </a:cubicBezTo>
                  <a:cubicBezTo>
                    <a:pt x="402744" y="211972"/>
                    <a:pt x="339154" y="275563"/>
                    <a:pt x="264964" y="275563"/>
                  </a:cubicBezTo>
                  <a:cubicBezTo>
                    <a:pt x="190774" y="275563"/>
                    <a:pt x="127181" y="211972"/>
                    <a:pt x="127181" y="137783"/>
                  </a:cubicBezTo>
                  <a:cubicBezTo>
                    <a:pt x="127181" y="63593"/>
                    <a:pt x="190774" y="0"/>
                    <a:pt x="264964" y="0"/>
                  </a:cubicBezTo>
                  <a:close/>
                </a:path>
              </a:pathLst>
            </a:custGeom>
            <a:solidFill>
              <a:srgbClr val="A7D6C4"/>
            </a:solidFill>
            <a:ln w="2026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6BA56AED-815A-4E46-AD6B-2880D87795A2}"/>
              </a:ext>
            </a:extLst>
          </p:cNvPr>
          <p:cNvSpPr/>
          <p:nvPr/>
        </p:nvSpPr>
        <p:spPr>
          <a:xfrm>
            <a:off x="791985" y="2134435"/>
            <a:ext cx="5430403" cy="2739601"/>
          </a:xfrm>
          <a:prstGeom prst="rect">
            <a:avLst/>
          </a:prstGeom>
          <a:noFill/>
          <a:ln w="38100">
            <a:solidFill>
              <a:srgbClr val="6EC0A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0315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76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/>
              </a:rPr>
              <a:t>Câu</a:t>
            </a:r>
            <a:r>
              <a:rPr lang="en-US" altLang="en-US" sz="276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/>
              </a:rPr>
              <a:t> 2: </a:t>
            </a:r>
            <a:r>
              <a:rPr lang="en-US" altLang="en-US" sz="276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/>
              </a:rPr>
              <a:t>Mật</a:t>
            </a:r>
            <a:r>
              <a:rPr lang="en-US" altLang="en-US" sz="276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/>
              </a:rPr>
              <a:t>độ</a:t>
            </a:r>
            <a:r>
              <a:rPr lang="en-US" altLang="en-US" sz="276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/>
              </a:rPr>
              <a:t>dân</a:t>
            </a:r>
            <a:r>
              <a:rPr lang="en-US" altLang="en-US" sz="276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/>
              </a:rPr>
              <a:t>số</a:t>
            </a:r>
            <a:r>
              <a:rPr lang="en-US" altLang="en-US" sz="276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/>
              </a:rPr>
              <a:t>là</a:t>
            </a:r>
            <a:r>
              <a:rPr lang="en-US" altLang="en-US" sz="276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/>
              </a:rPr>
              <a:t>:</a:t>
            </a:r>
            <a:endParaRPr lang="en-US" altLang="en-US" sz="2766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/>
            </a:endParaRPr>
          </a:p>
          <a:p>
            <a:pPr lvl="0" defTabSz="90315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   a)  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Số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dân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trung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bình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trên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 1 m</a:t>
            </a:r>
            <a:r>
              <a:rPr lang="en-US" altLang="en-US" sz="2766" baseline="30000" dirty="0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2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.</a:t>
            </a:r>
          </a:p>
          <a:p>
            <a:pPr lvl="0" defTabSz="90315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   b)  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Số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dân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trung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bình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trên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 1 km</a:t>
            </a:r>
            <a:r>
              <a:rPr lang="en-US" altLang="en-US" sz="2766" baseline="30000" dirty="0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2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.</a:t>
            </a:r>
          </a:p>
          <a:p>
            <a:pPr lvl="0" defTabSz="90315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   c)  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Số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dân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trung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bình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trên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  10 km</a:t>
            </a:r>
            <a:r>
              <a:rPr lang="en-US" altLang="en-US" sz="2766" baseline="30000" dirty="0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2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cs typeface="Arial"/>
              </a:rPr>
              <a:t>.</a:t>
            </a:r>
          </a:p>
        </p:txBody>
      </p:sp>
      <p:sp>
        <p:nvSpPr>
          <p:cNvPr id="246" name="椭圆 19">
            <a:extLst>
              <a:ext uri="{FF2B5EF4-FFF2-40B4-BE49-F238E27FC236}">
                <a16:creationId xmlns:a16="http://schemas.microsoft.com/office/drawing/2014/main" id="{C3461EA5-77CF-4D65-ABD8-6F7F861144D4}"/>
              </a:ext>
            </a:extLst>
          </p:cNvPr>
          <p:cNvSpPr/>
          <p:nvPr/>
        </p:nvSpPr>
        <p:spPr>
          <a:xfrm flipH="1">
            <a:off x="6741906" y="1924049"/>
            <a:ext cx="4013988" cy="401398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7" name="Oval 246"/>
          <p:cNvSpPr/>
          <p:nvPr/>
        </p:nvSpPr>
        <p:spPr>
          <a:xfrm>
            <a:off x="980893" y="3472772"/>
            <a:ext cx="552450" cy="51435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95751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2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54880120-3F84-4E1C-9CCD-419800E6AFC2}"/>
              </a:ext>
            </a:extLst>
          </p:cNvPr>
          <p:cNvSpPr/>
          <p:nvPr/>
        </p:nvSpPr>
        <p:spPr>
          <a:xfrm>
            <a:off x="348001" y="540561"/>
            <a:ext cx="11379532" cy="6045200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A08BCD0-80EE-47C7-8C48-0966FFA2C3E8}"/>
              </a:ext>
            </a:extLst>
          </p:cNvPr>
          <p:cNvGrpSpPr/>
          <p:nvPr/>
        </p:nvGrpSpPr>
        <p:grpSpPr>
          <a:xfrm>
            <a:off x="406233" y="815788"/>
            <a:ext cx="3941480" cy="959224"/>
            <a:chOff x="406233" y="815788"/>
            <a:chExt cx="3941480" cy="959224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5E410BE-B512-456F-B9CE-FDE868E18CDC}"/>
                </a:ext>
              </a:extLst>
            </p:cNvPr>
            <p:cNvSpPr/>
            <p:nvPr/>
          </p:nvSpPr>
          <p:spPr>
            <a:xfrm>
              <a:off x="406233" y="815788"/>
              <a:ext cx="3699601" cy="959224"/>
            </a:xfrm>
            <a:prstGeom prst="rect">
              <a:avLst/>
            </a:prstGeom>
            <a:solidFill>
              <a:srgbClr val="6EC0A3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UVN Huong Que Nang" pitchFamily="34" charset="0"/>
                </a:rPr>
                <a:t>??????</a:t>
              </a:r>
              <a:endParaRPr lang="zh-CN" altLang="en-US" sz="3200" dirty="0">
                <a:latin typeface="UVN Huong Que Nang" pitchFamily="34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BEC7280-146F-4678-A010-9E42B6D20AEE}"/>
                </a:ext>
              </a:extLst>
            </p:cNvPr>
            <p:cNvSpPr/>
            <p:nvPr/>
          </p:nvSpPr>
          <p:spPr>
            <a:xfrm>
              <a:off x="4207431" y="815788"/>
              <a:ext cx="140282" cy="959224"/>
            </a:xfrm>
            <a:prstGeom prst="rect">
              <a:avLst/>
            </a:prstGeom>
            <a:solidFill>
              <a:srgbClr val="6EC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1" name="任意多边形 17">
            <a:extLst>
              <a:ext uri="{FF2B5EF4-FFF2-40B4-BE49-F238E27FC236}">
                <a16:creationId xmlns:a16="http://schemas.microsoft.com/office/drawing/2014/main" id="{1FB71480-FC9F-44DB-B5B4-D0E053BD77B8}"/>
              </a:ext>
            </a:extLst>
          </p:cNvPr>
          <p:cNvSpPr/>
          <p:nvPr/>
        </p:nvSpPr>
        <p:spPr>
          <a:xfrm flipH="1">
            <a:off x="7487331" y="1775012"/>
            <a:ext cx="3385471" cy="4348020"/>
          </a:xfrm>
          <a:custGeom>
            <a:avLst/>
            <a:gdLst>
              <a:gd name="connsiteX0" fmla="*/ 2293059 w 3570860"/>
              <a:gd name="connsiteY0" fmla="*/ 0 h 4586118"/>
              <a:gd name="connsiteX1" fmla="*/ 3386067 w 3570860"/>
              <a:gd name="connsiteY1" fmla="*/ 276760 h 4586118"/>
              <a:gd name="connsiteX2" fmla="*/ 3570859 w 3570860"/>
              <a:gd name="connsiteY2" fmla="*/ 389023 h 4586118"/>
              <a:gd name="connsiteX3" fmla="*/ 3546682 w 3570860"/>
              <a:gd name="connsiteY3" fmla="*/ 389023 h 4586118"/>
              <a:gd name="connsiteX4" fmla="*/ 3380078 w 3570860"/>
              <a:gd name="connsiteY4" fmla="*/ 287809 h 4586118"/>
              <a:gd name="connsiteX5" fmla="*/ 2293059 w 3570860"/>
              <a:gd name="connsiteY5" fmla="*/ 12566 h 4586118"/>
              <a:gd name="connsiteX6" fmla="*/ 12566 w 3570860"/>
              <a:gd name="connsiteY6" fmla="*/ 2293059 h 4586118"/>
              <a:gd name="connsiteX7" fmla="*/ 2293059 w 3570860"/>
              <a:gd name="connsiteY7" fmla="*/ 4573552 h 4586118"/>
              <a:gd name="connsiteX8" fmla="*/ 3380078 w 3570860"/>
              <a:gd name="connsiteY8" fmla="*/ 4298309 h 4586118"/>
              <a:gd name="connsiteX9" fmla="*/ 3546684 w 3570860"/>
              <a:gd name="connsiteY9" fmla="*/ 4197094 h 4586118"/>
              <a:gd name="connsiteX10" fmla="*/ 3570860 w 3570860"/>
              <a:gd name="connsiteY10" fmla="*/ 4197094 h 4586118"/>
              <a:gd name="connsiteX11" fmla="*/ 3386067 w 3570860"/>
              <a:gd name="connsiteY11" fmla="*/ 4309358 h 4586118"/>
              <a:gd name="connsiteX12" fmla="*/ 2293059 w 3570860"/>
              <a:gd name="connsiteY12" fmla="*/ 4586118 h 4586118"/>
              <a:gd name="connsiteX13" fmla="*/ 0 w 3570860"/>
              <a:gd name="connsiteY13" fmla="*/ 2293059 h 4586118"/>
              <a:gd name="connsiteX14" fmla="*/ 2293059 w 3570860"/>
              <a:gd name="connsiteY14" fmla="*/ 0 h 458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70860" h="4586118">
                <a:moveTo>
                  <a:pt x="2293059" y="0"/>
                </a:moveTo>
                <a:cubicBezTo>
                  <a:pt x="2688816" y="0"/>
                  <a:pt x="3061156" y="100258"/>
                  <a:pt x="3386067" y="276760"/>
                </a:cubicBezTo>
                <a:lnTo>
                  <a:pt x="3570859" y="389023"/>
                </a:lnTo>
                <a:lnTo>
                  <a:pt x="3546682" y="389023"/>
                </a:lnTo>
                <a:lnTo>
                  <a:pt x="3380078" y="287809"/>
                </a:lnTo>
                <a:cubicBezTo>
                  <a:pt x="3056947" y="112274"/>
                  <a:pt x="2686647" y="12566"/>
                  <a:pt x="2293059" y="12566"/>
                </a:cubicBezTo>
                <a:cubicBezTo>
                  <a:pt x="1033577" y="12566"/>
                  <a:pt x="12566" y="1033577"/>
                  <a:pt x="12566" y="2293059"/>
                </a:cubicBezTo>
                <a:cubicBezTo>
                  <a:pt x="12566" y="3552541"/>
                  <a:pt x="1033577" y="4573552"/>
                  <a:pt x="2293059" y="4573552"/>
                </a:cubicBezTo>
                <a:cubicBezTo>
                  <a:pt x="2686647" y="4573552"/>
                  <a:pt x="3056947" y="4473844"/>
                  <a:pt x="3380078" y="4298309"/>
                </a:cubicBezTo>
                <a:lnTo>
                  <a:pt x="3546684" y="4197094"/>
                </a:lnTo>
                <a:lnTo>
                  <a:pt x="3570860" y="4197094"/>
                </a:lnTo>
                <a:lnTo>
                  <a:pt x="3386067" y="4309358"/>
                </a:lnTo>
                <a:cubicBezTo>
                  <a:pt x="3061156" y="4485861"/>
                  <a:pt x="2688816" y="4586118"/>
                  <a:pt x="2293059" y="4586118"/>
                </a:cubicBezTo>
                <a:cubicBezTo>
                  <a:pt x="1026637" y="4586118"/>
                  <a:pt x="0" y="3559481"/>
                  <a:pt x="0" y="2293059"/>
                </a:cubicBezTo>
                <a:cubicBezTo>
                  <a:pt x="0" y="1026637"/>
                  <a:pt x="1026637" y="0"/>
                  <a:pt x="2293059" y="0"/>
                </a:cubicBezTo>
                <a:close/>
              </a:path>
            </a:pathLst>
          </a:custGeom>
          <a:solidFill>
            <a:srgbClr val="6EC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AD9FA9B-61EB-4875-BE1E-FA9AE523A729}"/>
              </a:ext>
            </a:extLst>
          </p:cNvPr>
          <p:cNvGrpSpPr/>
          <p:nvPr/>
        </p:nvGrpSpPr>
        <p:grpSpPr>
          <a:xfrm>
            <a:off x="7647137" y="1942028"/>
            <a:ext cx="3302514" cy="3595707"/>
            <a:chOff x="7647137" y="1942028"/>
            <a:chExt cx="3302514" cy="3595707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6442AC05-009F-43BF-9340-68C3466B929A}"/>
                </a:ext>
              </a:extLst>
            </p:cNvPr>
            <p:cNvSpPr/>
            <p:nvPr/>
          </p:nvSpPr>
          <p:spPr>
            <a:xfrm flipH="1">
              <a:off x="10461921" y="1942028"/>
              <a:ext cx="487730" cy="487730"/>
            </a:xfrm>
            <a:prstGeom prst="ellipse">
              <a:avLst/>
            </a:prstGeom>
            <a:solidFill>
              <a:srgbClr val="6EC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837AF45D-A279-465F-9B49-867EA60C3E01}"/>
                </a:ext>
              </a:extLst>
            </p:cNvPr>
            <p:cNvSpPr/>
            <p:nvPr/>
          </p:nvSpPr>
          <p:spPr>
            <a:xfrm flipH="1">
              <a:off x="7647137" y="5364156"/>
              <a:ext cx="173579" cy="173579"/>
            </a:xfrm>
            <a:prstGeom prst="ellipse">
              <a:avLst/>
            </a:prstGeom>
            <a:solidFill>
              <a:srgbClr val="6EC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6BA56AED-815A-4E46-AD6B-2880D87795A2}"/>
              </a:ext>
            </a:extLst>
          </p:cNvPr>
          <p:cNvSpPr/>
          <p:nvPr/>
        </p:nvSpPr>
        <p:spPr>
          <a:xfrm>
            <a:off x="791985" y="2134435"/>
            <a:ext cx="5833013" cy="3803602"/>
          </a:xfrm>
          <a:prstGeom prst="rect">
            <a:avLst/>
          </a:prstGeom>
          <a:noFill/>
          <a:ln w="38100">
            <a:solidFill>
              <a:srgbClr val="6EC0A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0315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76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Câu</a:t>
            </a:r>
            <a:r>
              <a:rPr lang="en-US" altLang="en-US" sz="276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3: </a:t>
            </a:r>
            <a:r>
              <a:rPr lang="en-US" altLang="en-US" sz="276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Dân</a:t>
            </a:r>
            <a:r>
              <a:rPr lang="en-US" altLang="en-US" sz="276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cư</a:t>
            </a:r>
            <a:r>
              <a:rPr lang="en-US" altLang="en-US" sz="276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nước</a:t>
            </a:r>
            <a:r>
              <a:rPr lang="en-US" altLang="en-US" sz="276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ta </a:t>
            </a:r>
            <a:r>
              <a:rPr lang="en-US" altLang="en-US" sz="276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phân</a:t>
            </a:r>
            <a:r>
              <a:rPr lang="en-US" altLang="en-US" sz="276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bố</a:t>
            </a:r>
            <a:r>
              <a:rPr lang="en-US" altLang="en-US" sz="276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:</a:t>
            </a:r>
          </a:p>
          <a:p>
            <a:pPr lvl="0" defTabSz="903153" fontAlgn="base">
              <a:spcBef>
                <a:spcPct val="0"/>
              </a:spcBef>
              <a:spcAft>
                <a:spcPct val="0"/>
              </a:spcAft>
            </a:pPr>
            <a:endParaRPr lang="en-US" altLang="en-US" sz="2766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itchFamily="34" charset="-128"/>
              <a:cs typeface="Arial"/>
            </a:endParaRPr>
          </a:p>
          <a:p>
            <a:pPr lvl="0" defTabSz="903153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Rất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đồng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đều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giữa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các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vùng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.</a:t>
            </a:r>
          </a:p>
          <a:p>
            <a:pPr lvl="0" defTabSz="903153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Đồng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đều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ở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đồng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bằng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và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ven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biển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;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không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đồng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đều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ở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vùng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núi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.</a:t>
            </a:r>
          </a:p>
          <a:p>
            <a:pPr lvl="0" defTabSz="903153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Không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đồng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đều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,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tập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trung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đông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đúc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ở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đồng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bằng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,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ven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biển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và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thưa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thớt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ở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vùng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núi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.</a:t>
            </a:r>
          </a:p>
          <a:p>
            <a:pPr lvl="0" defTabSz="90315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766" dirty="0">
                <a:solidFill>
                  <a:srgbClr val="0000CC"/>
                </a:solidFill>
                <a:latin typeface="Times New Roman" panose="02020603050405020304" pitchFamily="18" charset="0"/>
                <a:cs typeface="Arial"/>
              </a:rPr>
              <a:t>.</a:t>
            </a:r>
          </a:p>
        </p:txBody>
      </p:sp>
      <p:sp>
        <p:nvSpPr>
          <p:cNvPr id="246" name="椭圆 19">
            <a:extLst>
              <a:ext uri="{FF2B5EF4-FFF2-40B4-BE49-F238E27FC236}">
                <a16:creationId xmlns:a16="http://schemas.microsoft.com/office/drawing/2014/main" id="{C3461EA5-77CF-4D65-ABD8-6F7F861144D4}"/>
              </a:ext>
            </a:extLst>
          </p:cNvPr>
          <p:cNvSpPr/>
          <p:nvPr/>
        </p:nvSpPr>
        <p:spPr>
          <a:xfrm flipH="1">
            <a:off x="6741906" y="1924049"/>
            <a:ext cx="4013988" cy="401398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7" name="Oval 246"/>
          <p:cNvSpPr/>
          <p:nvPr/>
        </p:nvSpPr>
        <p:spPr>
          <a:xfrm>
            <a:off x="715136" y="4192646"/>
            <a:ext cx="552450" cy="51435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5976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2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54880120-3F84-4E1C-9CCD-419800E6AFC2}"/>
              </a:ext>
            </a:extLst>
          </p:cNvPr>
          <p:cNvSpPr/>
          <p:nvPr/>
        </p:nvSpPr>
        <p:spPr>
          <a:xfrm>
            <a:off x="348001" y="540561"/>
            <a:ext cx="11379532" cy="6045200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A08BCD0-80EE-47C7-8C48-0966FFA2C3E8}"/>
              </a:ext>
            </a:extLst>
          </p:cNvPr>
          <p:cNvGrpSpPr/>
          <p:nvPr/>
        </p:nvGrpSpPr>
        <p:grpSpPr>
          <a:xfrm>
            <a:off x="406233" y="815788"/>
            <a:ext cx="3941480" cy="959224"/>
            <a:chOff x="406233" y="815788"/>
            <a:chExt cx="3941480" cy="959224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5E410BE-B512-456F-B9CE-FDE868E18CDC}"/>
                </a:ext>
              </a:extLst>
            </p:cNvPr>
            <p:cNvSpPr/>
            <p:nvPr/>
          </p:nvSpPr>
          <p:spPr>
            <a:xfrm>
              <a:off x="406233" y="815788"/>
              <a:ext cx="3699601" cy="959224"/>
            </a:xfrm>
            <a:prstGeom prst="rect">
              <a:avLst/>
            </a:prstGeom>
            <a:solidFill>
              <a:srgbClr val="6EC0A3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VN Huong Que Nang" pitchFamily="34" charset="0"/>
                  <a:ea typeface="+mn-ea"/>
                  <a:cs typeface="+mn-cs"/>
                </a:rPr>
                <a:t>??????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N Huong Que Nang" pitchFamily="34" charset="0"/>
                <a:ea typeface="+mn-ea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BEC7280-146F-4678-A010-9E42B6D20AEE}"/>
                </a:ext>
              </a:extLst>
            </p:cNvPr>
            <p:cNvSpPr/>
            <p:nvPr/>
          </p:nvSpPr>
          <p:spPr>
            <a:xfrm>
              <a:off x="4207431" y="815788"/>
              <a:ext cx="140282" cy="959224"/>
            </a:xfrm>
            <a:prstGeom prst="rect">
              <a:avLst/>
            </a:prstGeom>
            <a:solidFill>
              <a:srgbClr val="6EC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任意多边形 17">
            <a:extLst>
              <a:ext uri="{FF2B5EF4-FFF2-40B4-BE49-F238E27FC236}">
                <a16:creationId xmlns:a16="http://schemas.microsoft.com/office/drawing/2014/main" id="{1FB71480-FC9F-44DB-B5B4-D0E053BD77B8}"/>
              </a:ext>
            </a:extLst>
          </p:cNvPr>
          <p:cNvSpPr/>
          <p:nvPr/>
        </p:nvSpPr>
        <p:spPr>
          <a:xfrm flipH="1">
            <a:off x="7487331" y="1775012"/>
            <a:ext cx="3385471" cy="4348020"/>
          </a:xfrm>
          <a:custGeom>
            <a:avLst/>
            <a:gdLst>
              <a:gd name="connsiteX0" fmla="*/ 2293059 w 3570860"/>
              <a:gd name="connsiteY0" fmla="*/ 0 h 4586118"/>
              <a:gd name="connsiteX1" fmla="*/ 3386067 w 3570860"/>
              <a:gd name="connsiteY1" fmla="*/ 276760 h 4586118"/>
              <a:gd name="connsiteX2" fmla="*/ 3570859 w 3570860"/>
              <a:gd name="connsiteY2" fmla="*/ 389023 h 4586118"/>
              <a:gd name="connsiteX3" fmla="*/ 3546682 w 3570860"/>
              <a:gd name="connsiteY3" fmla="*/ 389023 h 4586118"/>
              <a:gd name="connsiteX4" fmla="*/ 3380078 w 3570860"/>
              <a:gd name="connsiteY4" fmla="*/ 287809 h 4586118"/>
              <a:gd name="connsiteX5" fmla="*/ 2293059 w 3570860"/>
              <a:gd name="connsiteY5" fmla="*/ 12566 h 4586118"/>
              <a:gd name="connsiteX6" fmla="*/ 12566 w 3570860"/>
              <a:gd name="connsiteY6" fmla="*/ 2293059 h 4586118"/>
              <a:gd name="connsiteX7" fmla="*/ 2293059 w 3570860"/>
              <a:gd name="connsiteY7" fmla="*/ 4573552 h 4586118"/>
              <a:gd name="connsiteX8" fmla="*/ 3380078 w 3570860"/>
              <a:gd name="connsiteY8" fmla="*/ 4298309 h 4586118"/>
              <a:gd name="connsiteX9" fmla="*/ 3546684 w 3570860"/>
              <a:gd name="connsiteY9" fmla="*/ 4197094 h 4586118"/>
              <a:gd name="connsiteX10" fmla="*/ 3570860 w 3570860"/>
              <a:gd name="connsiteY10" fmla="*/ 4197094 h 4586118"/>
              <a:gd name="connsiteX11" fmla="*/ 3386067 w 3570860"/>
              <a:gd name="connsiteY11" fmla="*/ 4309358 h 4586118"/>
              <a:gd name="connsiteX12" fmla="*/ 2293059 w 3570860"/>
              <a:gd name="connsiteY12" fmla="*/ 4586118 h 4586118"/>
              <a:gd name="connsiteX13" fmla="*/ 0 w 3570860"/>
              <a:gd name="connsiteY13" fmla="*/ 2293059 h 4586118"/>
              <a:gd name="connsiteX14" fmla="*/ 2293059 w 3570860"/>
              <a:gd name="connsiteY14" fmla="*/ 0 h 458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70860" h="4586118">
                <a:moveTo>
                  <a:pt x="2293059" y="0"/>
                </a:moveTo>
                <a:cubicBezTo>
                  <a:pt x="2688816" y="0"/>
                  <a:pt x="3061156" y="100258"/>
                  <a:pt x="3386067" y="276760"/>
                </a:cubicBezTo>
                <a:lnTo>
                  <a:pt x="3570859" y="389023"/>
                </a:lnTo>
                <a:lnTo>
                  <a:pt x="3546682" y="389023"/>
                </a:lnTo>
                <a:lnTo>
                  <a:pt x="3380078" y="287809"/>
                </a:lnTo>
                <a:cubicBezTo>
                  <a:pt x="3056947" y="112274"/>
                  <a:pt x="2686647" y="12566"/>
                  <a:pt x="2293059" y="12566"/>
                </a:cubicBezTo>
                <a:cubicBezTo>
                  <a:pt x="1033577" y="12566"/>
                  <a:pt x="12566" y="1033577"/>
                  <a:pt x="12566" y="2293059"/>
                </a:cubicBezTo>
                <a:cubicBezTo>
                  <a:pt x="12566" y="3552541"/>
                  <a:pt x="1033577" y="4573552"/>
                  <a:pt x="2293059" y="4573552"/>
                </a:cubicBezTo>
                <a:cubicBezTo>
                  <a:pt x="2686647" y="4573552"/>
                  <a:pt x="3056947" y="4473844"/>
                  <a:pt x="3380078" y="4298309"/>
                </a:cubicBezTo>
                <a:lnTo>
                  <a:pt x="3546684" y="4197094"/>
                </a:lnTo>
                <a:lnTo>
                  <a:pt x="3570860" y="4197094"/>
                </a:lnTo>
                <a:lnTo>
                  <a:pt x="3386067" y="4309358"/>
                </a:lnTo>
                <a:cubicBezTo>
                  <a:pt x="3061156" y="4485861"/>
                  <a:pt x="2688816" y="4586118"/>
                  <a:pt x="2293059" y="4586118"/>
                </a:cubicBezTo>
                <a:cubicBezTo>
                  <a:pt x="1026637" y="4586118"/>
                  <a:pt x="0" y="3559481"/>
                  <a:pt x="0" y="2293059"/>
                </a:cubicBezTo>
                <a:cubicBezTo>
                  <a:pt x="0" y="1026637"/>
                  <a:pt x="1026637" y="0"/>
                  <a:pt x="2293059" y="0"/>
                </a:cubicBezTo>
                <a:close/>
              </a:path>
            </a:pathLst>
          </a:custGeom>
          <a:solidFill>
            <a:srgbClr val="6EC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AD9FA9B-61EB-4875-BE1E-FA9AE523A729}"/>
              </a:ext>
            </a:extLst>
          </p:cNvPr>
          <p:cNvGrpSpPr/>
          <p:nvPr/>
        </p:nvGrpSpPr>
        <p:grpSpPr>
          <a:xfrm>
            <a:off x="7647137" y="1942028"/>
            <a:ext cx="3302514" cy="3595707"/>
            <a:chOff x="7647137" y="1942028"/>
            <a:chExt cx="3302514" cy="3595707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6442AC05-009F-43BF-9340-68C3466B929A}"/>
                </a:ext>
              </a:extLst>
            </p:cNvPr>
            <p:cNvSpPr/>
            <p:nvPr/>
          </p:nvSpPr>
          <p:spPr>
            <a:xfrm flipH="1">
              <a:off x="10461921" y="1942028"/>
              <a:ext cx="487730" cy="487730"/>
            </a:xfrm>
            <a:prstGeom prst="ellipse">
              <a:avLst/>
            </a:prstGeom>
            <a:solidFill>
              <a:srgbClr val="6EC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837AF45D-A279-465F-9B49-867EA60C3E01}"/>
                </a:ext>
              </a:extLst>
            </p:cNvPr>
            <p:cNvSpPr/>
            <p:nvPr/>
          </p:nvSpPr>
          <p:spPr>
            <a:xfrm flipH="1">
              <a:off x="7647137" y="5364156"/>
              <a:ext cx="173579" cy="173579"/>
            </a:xfrm>
            <a:prstGeom prst="ellipse">
              <a:avLst/>
            </a:prstGeom>
            <a:solidFill>
              <a:srgbClr val="6EC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6BA56AED-815A-4E46-AD6B-2880D87795A2}"/>
              </a:ext>
            </a:extLst>
          </p:cNvPr>
          <p:cNvSpPr/>
          <p:nvPr/>
        </p:nvSpPr>
        <p:spPr>
          <a:xfrm>
            <a:off x="791985" y="2134434"/>
            <a:ext cx="5833013" cy="3988597"/>
          </a:xfrm>
          <a:prstGeom prst="rect">
            <a:avLst/>
          </a:prstGeom>
          <a:noFill/>
          <a:ln w="38100">
            <a:solidFill>
              <a:srgbClr val="6EC0A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0315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76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Câu</a:t>
            </a:r>
            <a:r>
              <a:rPr lang="en-US" altLang="en-US" sz="276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4: </a:t>
            </a:r>
            <a:r>
              <a:rPr lang="en-US" altLang="en-US" sz="276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Dân</a:t>
            </a:r>
            <a:r>
              <a:rPr lang="en-US" altLang="en-US" sz="276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cư</a:t>
            </a:r>
            <a:r>
              <a:rPr lang="en-US" altLang="en-US" sz="276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nước</a:t>
            </a:r>
            <a:r>
              <a:rPr lang="en-US" altLang="en-US" sz="276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ta </a:t>
            </a:r>
            <a:r>
              <a:rPr lang="en-US" altLang="en-US" sz="276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phân</a:t>
            </a:r>
            <a:r>
              <a:rPr lang="en-US" altLang="en-US" sz="276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bố</a:t>
            </a:r>
            <a:r>
              <a:rPr lang="en-US" altLang="en-US" sz="276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không</a:t>
            </a:r>
            <a:r>
              <a:rPr lang="en-US" altLang="en-US" sz="276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đồng</a:t>
            </a:r>
            <a:r>
              <a:rPr lang="en-US" altLang="en-US" sz="276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đều</a:t>
            </a:r>
            <a:r>
              <a:rPr lang="en-US" altLang="en-US" sz="276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gây</a:t>
            </a:r>
            <a:r>
              <a:rPr lang="en-US" altLang="en-US" sz="276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ra</a:t>
            </a:r>
            <a:r>
              <a:rPr lang="en-US" altLang="en-US" sz="276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hậu</a:t>
            </a:r>
            <a:r>
              <a:rPr lang="en-US" altLang="en-US" sz="276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quả</a:t>
            </a:r>
            <a:r>
              <a:rPr lang="en-US" altLang="en-US" sz="276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gì</a:t>
            </a:r>
            <a:r>
              <a:rPr lang="en-US" altLang="en-US" sz="276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?</a:t>
            </a:r>
          </a:p>
          <a:p>
            <a:pPr lvl="0" defTabSz="903153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Nơi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quá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nhiều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nhà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cửa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,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đường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xá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rộng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rãi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.</a:t>
            </a:r>
          </a:p>
          <a:p>
            <a:pPr lvl="0" defTabSz="903153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Nơi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thì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đất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chật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người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đông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,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thừa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nguồn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lao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động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.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Nơi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thì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ít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dân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,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thiếu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nguồn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lao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động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.</a:t>
            </a:r>
          </a:p>
          <a:p>
            <a:pPr lvl="0" defTabSz="903153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Nơi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thì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có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nhiều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nhà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máy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,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xí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nghiệp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.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Nơi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thì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chỉ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có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đồi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núi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</a:t>
            </a:r>
            <a:r>
              <a:rPr lang="en-US" altLang="en-US" sz="2766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hoang</a:t>
            </a:r>
            <a:r>
              <a:rPr lang="en-US" altLang="en-US" sz="2766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Arial"/>
              </a:rPr>
              <a:t> vu.</a:t>
            </a:r>
          </a:p>
        </p:txBody>
      </p:sp>
      <p:sp>
        <p:nvSpPr>
          <p:cNvPr id="246" name="椭圆 19">
            <a:extLst>
              <a:ext uri="{FF2B5EF4-FFF2-40B4-BE49-F238E27FC236}">
                <a16:creationId xmlns:a16="http://schemas.microsoft.com/office/drawing/2014/main" id="{C3461EA5-77CF-4D65-ABD8-6F7F861144D4}"/>
              </a:ext>
            </a:extLst>
          </p:cNvPr>
          <p:cNvSpPr/>
          <p:nvPr/>
        </p:nvSpPr>
        <p:spPr>
          <a:xfrm flipH="1">
            <a:off x="6741906" y="1924049"/>
            <a:ext cx="4013988" cy="401398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791985" y="3871557"/>
            <a:ext cx="552450" cy="51435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prstClr val="black"/>
                </a:solidFill>
                <a:latin typeface="Calibri"/>
              </a:rPr>
              <a:t>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32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2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00025"/>
            <a:ext cx="1171575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87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end_223484">
            <a:extLst>
              <a:ext uri="{FF2B5EF4-FFF2-40B4-BE49-F238E27FC236}">
                <a16:creationId xmlns:a16="http://schemas.microsoft.com/office/drawing/2014/main" id="{69C92D57-69EA-4DF7-9BC0-8AF05805744A}"/>
              </a:ext>
            </a:extLst>
          </p:cNvPr>
          <p:cNvSpPr>
            <a:spLocks noChangeAspect="1"/>
          </p:cNvSpPr>
          <p:nvPr/>
        </p:nvSpPr>
        <p:spPr bwMode="auto">
          <a:xfrm>
            <a:off x="769308" y="1020273"/>
            <a:ext cx="1343207" cy="1229123"/>
          </a:xfrm>
          <a:custGeom>
            <a:avLst/>
            <a:gdLst>
              <a:gd name="connsiteX0" fmla="*/ 250793 w 608932"/>
              <a:gd name="connsiteY0" fmla="*/ 287274 h 557213"/>
              <a:gd name="connsiteX1" fmla="*/ 269027 w 608932"/>
              <a:gd name="connsiteY1" fmla="*/ 289167 h 557213"/>
              <a:gd name="connsiteX2" fmla="*/ 267132 w 608932"/>
              <a:gd name="connsiteY2" fmla="*/ 306907 h 557213"/>
              <a:gd name="connsiteX3" fmla="*/ 247004 w 608932"/>
              <a:gd name="connsiteY3" fmla="*/ 323227 h 557213"/>
              <a:gd name="connsiteX4" fmla="*/ 238716 w 608932"/>
              <a:gd name="connsiteY4" fmla="*/ 325829 h 557213"/>
              <a:gd name="connsiteX5" fmla="*/ 228652 w 608932"/>
              <a:gd name="connsiteY5" fmla="*/ 321335 h 557213"/>
              <a:gd name="connsiteX6" fmla="*/ 230546 w 608932"/>
              <a:gd name="connsiteY6" fmla="*/ 303713 h 557213"/>
              <a:gd name="connsiteX7" fmla="*/ 571531 w 608932"/>
              <a:gd name="connsiteY7" fmla="*/ 71655 h 557213"/>
              <a:gd name="connsiteX8" fmla="*/ 329060 w 608932"/>
              <a:gd name="connsiteY8" fmla="*/ 402099 h 557213"/>
              <a:gd name="connsiteX9" fmla="*/ 480604 w 608932"/>
              <a:gd name="connsiteY9" fmla="*/ 532031 h 557213"/>
              <a:gd name="connsiteX10" fmla="*/ 537433 w 608932"/>
              <a:gd name="connsiteY10" fmla="*/ 52148 h 557213"/>
              <a:gd name="connsiteX11" fmla="*/ 24668 w 608932"/>
              <a:gd name="connsiteY11" fmla="*/ 275951 h 557213"/>
              <a:gd name="connsiteX12" fmla="*/ 202141 w 608932"/>
              <a:gd name="connsiteY12" fmla="*/ 335301 h 557213"/>
              <a:gd name="connsiteX13" fmla="*/ 211020 w 608932"/>
              <a:gd name="connsiteY13" fmla="*/ 347242 h 557213"/>
              <a:gd name="connsiteX14" fmla="*/ 211020 w 608932"/>
              <a:gd name="connsiteY14" fmla="*/ 507439 h 557213"/>
              <a:gd name="connsiteX15" fmla="*/ 215401 w 608932"/>
              <a:gd name="connsiteY15" fmla="*/ 513114 h 557213"/>
              <a:gd name="connsiteX16" fmla="*/ 222978 w 608932"/>
              <a:gd name="connsiteY16" fmla="*/ 510513 h 557213"/>
              <a:gd name="connsiteX17" fmla="*/ 301947 w 608932"/>
              <a:gd name="connsiteY17" fmla="*/ 396424 h 557213"/>
              <a:gd name="connsiteX18" fmla="*/ 519793 w 608932"/>
              <a:gd name="connsiteY18" fmla="*/ 98847 h 557213"/>
              <a:gd name="connsiteX19" fmla="*/ 300645 w 608932"/>
              <a:gd name="connsiteY19" fmla="*/ 278552 h 557213"/>
              <a:gd name="connsiteX20" fmla="*/ 292476 w 608932"/>
              <a:gd name="connsiteY20" fmla="*/ 281626 h 557213"/>
              <a:gd name="connsiteX21" fmla="*/ 283004 w 608932"/>
              <a:gd name="connsiteY21" fmla="*/ 277252 h 557213"/>
              <a:gd name="connsiteX22" fmla="*/ 284898 w 608932"/>
              <a:gd name="connsiteY22" fmla="*/ 259636 h 557213"/>
              <a:gd name="connsiteX23" fmla="*/ 591066 w 608932"/>
              <a:gd name="connsiteY23" fmla="*/ 1074 h 557213"/>
              <a:gd name="connsiteX24" fmla="*/ 604326 w 608932"/>
              <a:gd name="connsiteY24" fmla="*/ 2965 h 557213"/>
              <a:gd name="connsiteX25" fmla="*/ 608825 w 608932"/>
              <a:gd name="connsiteY25" fmla="*/ 15616 h 557213"/>
              <a:gd name="connsiteX26" fmla="*/ 505230 w 608932"/>
              <a:gd name="connsiteY26" fmla="*/ 536996 h 557213"/>
              <a:gd name="connsiteX27" fmla="*/ 488773 w 608932"/>
              <a:gd name="connsiteY27" fmla="*/ 555912 h 557213"/>
              <a:gd name="connsiteX28" fmla="*/ 480604 w 608932"/>
              <a:gd name="connsiteY28" fmla="*/ 557213 h 557213"/>
              <a:gd name="connsiteX29" fmla="*/ 464147 w 608932"/>
              <a:gd name="connsiteY29" fmla="*/ 551538 h 557213"/>
              <a:gd name="connsiteX30" fmla="*/ 314497 w 608932"/>
              <a:gd name="connsiteY30" fmla="*/ 422907 h 557213"/>
              <a:gd name="connsiteX31" fmla="*/ 243816 w 608932"/>
              <a:gd name="connsiteY31" fmla="*/ 525055 h 557213"/>
              <a:gd name="connsiteX32" fmla="*/ 207824 w 608932"/>
              <a:gd name="connsiteY32" fmla="*/ 536996 h 557213"/>
              <a:gd name="connsiteX33" fmla="*/ 185684 w 608932"/>
              <a:gd name="connsiteY33" fmla="*/ 507439 h 557213"/>
              <a:gd name="connsiteX34" fmla="*/ 185684 w 608932"/>
              <a:gd name="connsiteY34" fmla="*/ 356109 h 557213"/>
              <a:gd name="connsiteX35" fmla="*/ 17091 w 608932"/>
              <a:gd name="connsiteY35" fmla="*/ 300542 h 557213"/>
              <a:gd name="connsiteX36" fmla="*/ 42 w 608932"/>
              <a:gd name="connsiteY36" fmla="*/ 277252 h 557213"/>
              <a:gd name="connsiteX37" fmla="*/ 14604 w 608932"/>
              <a:gd name="connsiteY37" fmla="*/ 253252 h 5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8932" h="557213">
                <a:moveTo>
                  <a:pt x="250793" y="287274"/>
                </a:moveTo>
                <a:cubicBezTo>
                  <a:pt x="256476" y="283490"/>
                  <a:pt x="264646" y="284200"/>
                  <a:pt x="269027" y="289167"/>
                </a:cubicBezTo>
                <a:cubicBezTo>
                  <a:pt x="273526" y="294252"/>
                  <a:pt x="272816" y="302412"/>
                  <a:pt x="267132" y="306907"/>
                </a:cubicBezTo>
                <a:lnTo>
                  <a:pt x="247004" y="323227"/>
                </a:lnTo>
                <a:cubicBezTo>
                  <a:pt x="244399" y="325119"/>
                  <a:pt x="241321" y="325829"/>
                  <a:pt x="238716" y="325829"/>
                </a:cubicBezTo>
                <a:cubicBezTo>
                  <a:pt x="234927" y="325829"/>
                  <a:pt x="231138" y="324528"/>
                  <a:pt x="228652" y="321335"/>
                </a:cubicBezTo>
                <a:cubicBezTo>
                  <a:pt x="224271" y="316368"/>
                  <a:pt x="224863" y="308089"/>
                  <a:pt x="230546" y="303713"/>
                </a:cubicBezTo>
                <a:close/>
                <a:moveTo>
                  <a:pt x="571531" y="71655"/>
                </a:moveTo>
                <a:lnTo>
                  <a:pt x="329060" y="402099"/>
                </a:lnTo>
                <a:lnTo>
                  <a:pt x="480604" y="532031"/>
                </a:lnTo>
                <a:close/>
                <a:moveTo>
                  <a:pt x="537433" y="52148"/>
                </a:moveTo>
                <a:lnTo>
                  <a:pt x="24668" y="275951"/>
                </a:lnTo>
                <a:lnTo>
                  <a:pt x="202141" y="335301"/>
                </a:lnTo>
                <a:cubicBezTo>
                  <a:pt x="207824" y="337193"/>
                  <a:pt x="211020" y="341567"/>
                  <a:pt x="211020" y="347242"/>
                </a:cubicBezTo>
                <a:lnTo>
                  <a:pt x="211020" y="507439"/>
                </a:lnTo>
                <a:cubicBezTo>
                  <a:pt x="211020" y="511223"/>
                  <a:pt x="214099" y="513114"/>
                  <a:pt x="215401" y="513114"/>
                </a:cubicBezTo>
                <a:cubicBezTo>
                  <a:pt x="217295" y="513706"/>
                  <a:pt x="220492" y="514297"/>
                  <a:pt x="222978" y="510513"/>
                </a:cubicBezTo>
                <a:lnTo>
                  <a:pt x="301947" y="396424"/>
                </a:lnTo>
                <a:lnTo>
                  <a:pt x="519793" y="98847"/>
                </a:lnTo>
                <a:lnTo>
                  <a:pt x="300645" y="278552"/>
                </a:lnTo>
                <a:cubicBezTo>
                  <a:pt x="298159" y="281035"/>
                  <a:pt x="294962" y="281626"/>
                  <a:pt x="292476" y="281626"/>
                </a:cubicBezTo>
                <a:cubicBezTo>
                  <a:pt x="289279" y="281626"/>
                  <a:pt x="285490" y="280444"/>
                  <a:pt x="283004" y="277252"/>
                </a:cubicBezTo>
                <a:cubicBezTo>
                  <a:pt x="278505" y="272168"/>
                  <a:pt x="279216" y="264010"/>
                  <a:pt x="284898" y="259636"/>
                </a:cubicBezTo>
                <a:close/>
                <a:moveTo>
                  <a:pt x="591066" y="1074"/>
                </a:moveTo>
                <a:cubicBezTo>
                  <a:pt x="595565" y="-818"/>
                  <a:pt x="600537" y="-227"/>
                  <a:pt x="604326" y="2965"/>
                </a:cubicBezTo>
                <a:cubicBezTo>
                  <a:pt x="607523" y="6157"/>
                  <a:pt x="609417" y="11123"/>
                  <a:pt x="608825" y="15616"/>
                </a:cubicBezTo>
                <a:lnTo>
                  <a:pt x="505230" y="536996"/>
                </a:lnTo>
                <a:cubicBezTo>
                  <a:pt x="503928" y="545863"/>
                  <a:pt x="497653" y="552839"/>
                  <a:pt x="488773" y="555912"/>
                </a:cubicBezTo>
                <a:cubicBezTo>
                  <a:pt x="486287" y="556622"/>
                  <a:pt x="483801" y="557213"/>
                  <a:pt x="480604" y="557213"/>
                </a:cubicBezTo>
                <a:cubicBezTo>
                  <a:pt x="474329" y="557213"/>
                  <a:pt x="468646" y="555321"/>
                  <a:pt x="464147" y="551538"/>
                </a:cubicBezTo>
                <a:lnTo>
                  <a:pt x="314497" y="422907"/>
                </a:lnTo>
                <a:lnTo>
                  <a:pt x="243816" y="525055"/>
                </a:lnTo>
                <a:cubicBezTo>
                  <a:pt x="235646" y="536405"/>
                  <a:pt x="221084" y="541489"/>
                  <a:pt x="207824" y="536996"/>
                </a:cubicBezTo>
                <a:cubicBezTo>
                  <a:pt x="194564" y="533213"/>
                  <a:pt x="185684" y="521272"/>
                  <a:pt x="185684" y="507439"/>
                </a:cubicBezTo>
                <a:lnTo>
                  <a:pt x="185684" y="356109"/>
                </a:lnTo>
                <a:lnTo>
                  <a:pt x="17091" y="300542"/>
                </a:lnTo>
                <a:cubicBezTo>
                  <a:pt x="7027" y="296759"/>
                  <a:pt x="752" y="288010"/>
                  <a:pt x="42" y="277252"/>
                </a:cubicBezTo>
                <a:cubicBezTo>
                  <a:pt x="-550" y="266493"/>
                  <a:pt x="5133" y="257035"/>
                  <a:pt x="14604" y="2532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4880120-3F84-4E1C-9CCD-419800E6AFC2}"/>
              </a:ext>
            </a:extLst>
          </p:cNvPr>
          <p:cNvSpPr/>
          <p:nvPr/>
        </p:nvSpPr>
        <p:spPr>
          <a:xfrm>
            <a:off x="1917700" y="513555"/>
            <a:ext cx="8547100" cy="4820445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9761688-5A20-46EF-8BBC-ED68C09C50C2}"/>
              </a:ext>
            </a:extLst>
          </p:cNvPr>
          <p:cNvSpPr/>
          <p:nvPr/>
        </p:nvSpPr>
        <p:spPr>
          <a:xfrm>
            <a:off x="2344335" y="979396"/>
            <a:ext cx="1270000" cy="1270000"/>
          </a:xfrm>
          <a:prstGeom prst="ellipse">
            <a:avLst/>
          </a:prstGeom>
          <a:solidFill>
            <a:srgbClr val="75D5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2FA1DE1-D5E6-4262-91CB-C6FFD5171515}"/>
              </a:ext>
            </a:extLst>
          </p:cNvPr>
          <p:cNvSpPr/>
          <p:nvPr/>
        </p:nvSpPr>
        <p:spPr>
          <a:xfrm>
            <a:off x="7327815" y="979396"/>
            <a:ext cx="1270000" cy="1270000"/>
          </a:xfrm>
          <a:prstGeom prst="ellipse">
            <a:avLst/>
          </a:prstGeom>
          <a:solidFill>
            <a:srgbClr val="EC6A5D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zh-CN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8EDBCA16-5F95-4705-B3D7-931BDEA33C92}"/>
              </a:ext>
            </a:extLst>
          </p:cNvPr>
          <p:cNvSpPr/>
          <p:nvPr/>
        </p:nvSpPr>
        <p:spPr>
          <a:xfrm>
            <a:off x="5666654" y="979396"/>
            <a:ext cx="1383117" cy="1270000"/>
          </a:xfrm>
          <a:prstGeom prst="ellipse">
            <a:avLst/>
          </a:prstGeom>
          <a:solidFill>
            <a:srgbClr val="F4D65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F51347B-8F70-4C17-91A0-6BE5ED734AFC}"/>
              </a:ext>
            </a:extLst>
          </p:cNvPr>
          <p:cNvSpPr/>
          <p:nvPr/>
        </p:nvSpPr>
        <p:spPr>
          <a:xfrm>
            <a:off x="4005495" y="979396"/>
            <a:ext cx="1270000" cy="1270000"/>
          </a:xfrm>
          <a:prstGeom prst="ellipse">
            <a:avLst/>
          </a:prstGeom>
          <a:solidFill>
            <a:srgbClr val="98D3A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2A6BA16E-C280-41AB-91DA-9F4A3092AD2A}"/>
              </a:ext>
            </a:extLst>
          </p:cNvPr>
          <p:cNvGrpSpPr/>
          <p:nvPr/>
        </p:nvGrpSpPr>
        <p:grpSpPr>
          <a:xfrm>
            <a:off x="4405769" y="2686645"/>
            <a:ext cx="3570962" cy="865412"/>
            <a:chOff x="3274338" y="2476500"/>
            <a:chExt cx="4978400" cy="1206500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DF68F9C0-6E30-46B8-84F1-875D40C1693C}"/>
                </a:ext>
              </a:extLst>
            </p:cNvPr>
            <p:cNvSpPr/>
            <p:nvPr/>
          </p:nvSpPr>
          <p:spPr>
            <a:xfrm>
              <a:off x="3426738" y="2628900"/>
              <a:ext cx="4826000" cy="1054100"/>
            </a:xfrm>
            <a:prstGeom prst="rect">
              <a:avLst/>
            </a:prstGeom>
            <a:noFill/>
            <a:ln w="38100">
              <a:solidFill>
                <a:srgbClr val="5C8D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EEBC560-2970-4683-9A13-5FA94FB9CDD8}"/>
                </a:ext>
              </a:extLst>
            </p:cNvPr>
            <p:cNvSpPr/>
            <p:nvPr/>
          </p:nvSpPr>
          <p:spPr>
            <a:xfrm>
              <a:off x="3274338" y="2476500"/>
              <a:ext cx="4826000" cy="1054100"/>
            </a:xfrm>
            <a:prstGeom prst="rect">
              <a:avLst/>
            </a:prstGeom>
            <a:solidFill>
              <a:srgbClr val="F3FAF3"/>
            </a:solidFill>
            <a:ln w="38100">
              <a:solidFill>
                <a:srgbClr val="5C8D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YOU</a:t>
              </a:r>
              <a:endParaRPr lang="zh-CN" altLang="en-US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send_223484">
            <a:extLst>
              <a:ext uri="{FF2B5EF4-FFF2-40B4-BE49-F238E27FC236}">
                <a16:creationId xmlns:a16="http://schemas.microsoft.com/office/drawing/2014/main" id="{597D04AB-7DE8-4853-A56D-8086444B190D}"/>
              </a:ext>
            </a:extLst>
          </p:cNvPr>
          <p:cNvSpPr>
            <a:spLocks noChangeAspect="1"/>
          </p:cNvSpPr>
          <p:nvPr/>
        </p:nvSpPr>
        <p:spPr bwMode="auto">
          <a:xfrm>
            <a:off x="10378345" y="2305023"/>
            <a:ext cx="609685" cy="557902"/>
          </a:xfrm>
          <a:custGeom>
            <a:avLst/>
            <a:gdLst>
              <a:gd name="connsiteX0" fmla="*/ 250793 w 608932"/>
              <a:gd name="connsiteY0" fmla="*/ 287274 h 557213"/>
              <a:gd name="connsiteX1" fmla="*/ 269027 w 608932"/>
              <a:gd name="connsiteY1" fmla="*/ 289167 h 557213"/>
              <a:gd name="connsiteX2" fmla="*/ 267132 w 608932"/>
              <a:gd name="connsiteY2" fmla="*/ 306907 h 557213"/>
              <a:gd name="connsiteX3" fmla="*/ 247004 w 608932"/>
              <a:gd name="connsiteY3" fmla="*/ 323227 h 557213"/>
              <a:gd name="connsiteX4" fmla="*/ 238716 w 608932"/>
              <a:gd name="connsiteY4" fmla="*/ 325829 h 557213"/>
              <a:gd name="connsiteX5" fmla="*/ 228652 w 608932"/>
              <a:gd name="connsiteY5" fmla="*/ 321335 h 557213"/>
              <a:gd name="connsiteX6" fmla="*/ 230546 w 608932"/>
              <a:gd name="connsiteY6" fmla="*/ 303713 h 557213"/>
              <a:gd name="connsiteX7" fmla="*/ 571531 w 608932"/>
              <a:gd name="connsiteY7" fmla="*/ 71655 h 557213"/>
              <a:gd name="connsiteX8" fmla="*/ 329060 w 608932"/>
              <a:gd name="connsiteY8" fmla="*/ 402099 h 557213"/>
              <a:gd name="connsiteX9" fmla="*/ 480604 w 608932"/>
              <a:gd name="connsiteY9" fmla="*/ 532031 h 557213"/>
              <a:gd name="connsiteX10" fmla="*/ 537433 w 608932"/>
              <a:gd name="connsiteY10" fmla="*/ 52148 h 557213"/>
              <a:gd name="connsiteX11" fmla="*/ 24668 w 608932"/>
              <a:gd name="connsiteY11" fmla="*/ 275951 h 557213"/>
              <a:gd name="connsiteX12" fmla="*/ 202141 w 608932"/>
              <a:gd name="connsiteY12" fmla="*/ 335301 h 557213"/>
              <a:gd name="connsiteX13" fmla="*/ 211020 w 608932"/>
              <a:gd name="connsiteY13" fmla="*/ 347242 h 557213"/>
              <a:gd name="connsiteX14" fmla="*/ 211020 w 608932"/>
              <a:gd name="connsiteY14" fmla="*/ 507439 h 557213"/>
              <a:gd name="connsiteX15" fmla="*/ 215401 w 608932"/>
              <a:gd name="connsiteY15" fmla="*/ 513114 h 557213"/>
              <a:gd name="connsiteX16" fmla="*/ 222978 w 608932"/>
              <a:gd name="connsiteY16" fmla="*/ 510513 h 557213"/>
              <a:gd name="connsiteX17" fmla="*/ 301947 w 608932"/>
              <a:gd name="connsiteY17" fmla="*/ 396424 h 557213"/>
              <a:gd name="connsiteX18" fmla="*/ 519793 w 608932"/>
              <a:gd name="connsiteY18" fmla="*/ 98847 h 557213"/>
              <a:gd name="connsiteX19" fmla="*/ 300645 w 608932"/>
              <a:gd name="connsiteY19" fmla="*/ 278552 h 557213"/>
              <a:gd name="connsiteX20" fmla="*/ 292476 w 608932"/>
              <a:gd name="connsiteY20" fmla="*/ 281626 h 557213"/>
              <a:gd name="connsiteX21" fmla="*/ 283004 w 608932"/>
              <a:gd name="connsiteY21" fmla="*/ 277252 h 557213"/>
              <a:gd name="connsiteX22" fmla="*/ 284898 w 608932"/>
              <a:gd name="connsiteY22" fmla="*/ 259636 h 557213"/>
              <a:gd name="connsiteX23" fmla="*/ 591066 w 608932"/>
              <a:gd name="connsiteY23" fmla="*/ 1074 h 557213"/>
              <a:gd name="connsiteX24" fmla="*/ 604326 w 608932"/>
              <a:gd name="connsiteY24" fmla="*/ 2965 h 557213"/>
              <a:gd name="connsiteX25" fmla="*/ 608825 w 608932"/>
              <a:gd name="connsiteY25" fmla="*/ 15616 h 557213"/>
              <a:gd name="connsiteX26" fmla="*/ 505230 w 608932"/>
              <a:gd name="connsiteY26" fmla="*/ 536996 h 557213"/>
              <a:gd name="connsiteX27" fmla="*/ 488773 w 608932"/>
              <a:gd name="connsiteY27" fmla="*/ 555912 h 557213"/>
              <a:gd name="connsiteX28" fmla="*/ 480604 w 608932"/>
              <a:gd name="connsiteY28" fmla="*/ 557213 h 557213"/>
              <a:gd name="connsiteX29" fmla="*/ 464147 w 608932"/>
              <a:gd name="connsiteY29" fmla="*/ 551538 h 557213"/>
              <a:gd name="connsiteX30" fmla="*/ 314497 w 608932"/>
              <a:gd name="connsiteY30" fmla="*/ 422907 h 557213"/>
              <a:gd name="connsiteX31" fmla="*/ 243816 w 608932"/>
              <a:gd name="connsiteY31" fmla="*/ 525055 h 557213"/>
              <a:gd name="connsiteX32" fmla="*/ 207824 w 608932"/>
              <a:gd name="connsiteY32" fmla="*/ 536996 h 557213"/>
              <a:gd name="connsiteX33" fmla="*/ 185684 w 608932"/>
              <a:gd name="connsiteY33" fmla="*/ 507439 h 557213"/>
              <a:gd name="connsiteX34" fmla="*/ 185684 w 608932"/>
              <a:gd name="connsiteY34" fmla="*/ 356109 h 557213"/>
              <a:gd name="connsiteX35" fmla="*/ 17091 w 608932"/>
              <a:gd name="connsiteY35" fmla="*/ 300542 h 557213"/>
              <a:gd name="connsiteX36" fmla="*/ 42 w 608932"/>
              <a:gd name="connsiteY36" fmla="*/ 277252 h 557213"/>
              <a:gd name="connsiteX37" fmla="*/ 14604 w 608932"/>
              <a:gd name="connsiteY37" fmla="*/ 253252 h 5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8932" h="557213">
                <a:moveTo>
                  <a:pt x="250793" y="287274"/>
                </a:moveTo>
                <a:cubicBezTo>
                  <a:pt x="256476" y="283490"/>
                  <a:pt x="264646" y="284200"/>
                  <a:pt x="269027" y="289167"/>
                </a:cubicBezTo>
                <a:cubicBezTo>
                  <a:pt x="273526" y="294252"/>
                  <a:pt x="272816" y="302412"/>
                  <a:pt x="267132" y="306907"/>
                </a:cubicBezTo>
                <a:lnTo>
                  <a:pt x="247004" y="323227"/>
                </a:lnTo>
                <a:cubicBezTo>
                  <a:pt x="244399" y="325119"/>
                  <a:pt x="241321" y="325829"/>
                  <a:pt x="238716" y="325829"/>
                </a:cubicBezTo>
                <a:cubicBezTo>
                  <a:pt x="234927" y="325829"/>
                  <a:pt x="231138" y="324528"/>
                  <a:pt x="228652" y="321335"/>
                </a:cubicBezTo>
                <a:cubicBezTo>
                  <a:pt x="224271" y="316368"/>
                  <a:pt x="224863" y="308089"/>
                  <a:pt x="230546" y="303713"/>
                </a:cubicBezTo>
                <a:close/>
                <a:moveTo>
                  <a:pt x="571531" y="71655"/>
                </a:moveTo>
                <a:lnTo>
                  <a:pt x="329060" y="402099"/>
                </a:lnTo>
                <a:lnTo>
                  <a:pt x="480604" y="532031"/>
                </a:lnTo>
                <a:close/>
                <a:moveTo>
                  <a:pt x="537433" y="52148"/>
                </a:moveTo>
                <a:lnTo>
                  <a:pt x="24668" y="275951"/>
                </a:lnTo>
                <a:lnTo>
                  <a:pt x="202141" y="335301"/>
                </a:lnTo>
                <a:cubicBezTo>
                  <a:pt x="207824" y="337193"/>
                  <a:pt x="211020" y="341567"/>
                  <a:pt x="211020" y="347242"/>
                </a:cubicBezTo>
                <a:lnTo>
                  <a:pt x="211020" y="507439"/>
                </a:lnTo>
                <a:cubicBezTo>
                  <a:pt x="211020" y="511223"/>
                  <a:pt x="214099" y="513114"/>
                  <a:pt x="215401" y="513114"/>
                </a:cubicBezTo>
                <a:cubicBezTo>
                  <a:pt x="217295" y="513706"/>
                  <a:pt x="220492" y="514297"/>
                  <a:pt x="222978" y="510513"/>
                </a:cubicBezTo>
                <a:lnTo>
                  <a:pt x="301947" y="396424"/>
                </a:lnTo>
                <a:lnTo>
                  <a:pt x="519793" y="98847"/>
                </a:lnTo>
                <a:lnTo>
                  <a:pt x="300645" y="278552"/>
                </a:lnTo>
                <a:cubicBezTo>
                  <a:pt x="298159" y="281035"/>
                  <a:pt x="294962" y="281626"/>
                  <a:pt x="292476" y="281626"/>
                </a:cubicBezTo>
                <a:cubicBezTo>
                  <a:pt x="289279" y="281626"/>
                  <a:pt x="285490" y="280444"/>
                  <a:pt x="283004" y="277252"/>
                </a:cubicBezTo>
                <a:cubicBezTo>
                  <a:pt x="278505" y="272168"/>
                  <a:pt x="279216" y="264010"/>
                  <a:pt x="284898" y="259636"/>
                </a:cubicBezTo>
                <a:close/>
                <a:moveTo>
                  <a:pt x="591066" y="1074"/>
                </a:moveTo>
                <a:cubicBezTo>
                  <a:pt x="595565" y="-818"/>
                  <a:pt x="600537" y="-227"/>
                  <a:pt x="604326" y="2965"/>
                </a:cubicBezTo>
                <a:cubicBezTo>
                  <a:pt x="607523" y="6157"/>
                  <a:pt x="609417" y="11123"/>
                  <a:pt x="608825" y="15616"/>
                </a:cubicBezTo>
                <a:lnTo>
                  <a:pt x="505230" y="536996"/>
                </a:lnTo>
                <a:cubicBezTo>
                  <a:pt x="503928" y="545863"/>
                  <a:pt x="497653" y="552839"/>
                  <a:pt x="488773" y="555912"/>
                </a:cubicBezTo>
                <a:cubicBezTo>
                  <a:pt x="486287" y="556622"/>
                  <a:pt x="483801" y="557213"/>
                  <a:pt x="480604" y="557213"/>
                </a:cubicBezTo>
                <a:cubicBezTo>
                  <a:pt x="474329" y="557213"/>
                  <a:pt x="468646" y="555321"/>
                  <a:pt x="464147" y="551538"/>
                </a:cubicBezTo>
                <a:lnTo>
                  <a:pt x="314497" y="422907"/>
                </a:lnTo>
                <a:lnTo>
                  <a:pt x="243816" y="525055"/>
                </a:lnTo>
                <a:cubicBezTo>
                  <a:pt x="235646" y="536405"/>
                  <a:pt x="221084" y="541489"/>
                  <a:pt x="207824" y="536996"/>
                </a:cubicBezTo>
                <a:cubicBezTo>
                  <a:pt x="194564" y="533213"/>
                  <a:pt x="185684" y="521272"/>
                  <a:pt x="185684" y="507439"/>
                </a:cubicBezTo>
                <a:lnTo>
                  <a:pt x="185684" y="356109"/>
                </a:lnTo>
                <a:lnTo>
                  <a:pt x="17091" y="300542"/>
                </a:lnTo>
                <a:cubicBezTo>
                  <a:pt x="7027" y="296759"/>
                  <a:pt x="752" y="288010"/>
                  <a:pt x="42" y="277252"/>
                </a:cubicBezTo>
                <a:cubicBezTo>
                  <a:pt x="-550" y="266493"/>
                  <a:pt x="5133" y="257035"/>
                  <a:pt x="14604" y="2532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4" name="椭圆 9">
            <a:extLst>
              <a:ext uri="{FF2B5EF4-FFF2-40B4-BE49-F238E27FC236}">
                <a16:creationId xmlns:a16="http://schemas.microsoft.com/office/drawing/2014/main" id="{99761688-5A20-46EF-8BBC-ED68C09C50C2}"/>
              </a:ext>
            </a:extLst>
          </p:cNvPr>
          <p:cNvSpPr/>
          <p:nvPr/>
        </p:nvSpPr>
        <p:spPr>
          <a:xfrm>
            <a:off x="8869594" y="1011119"/>
            <a:ext cx="1270000" cy="1270000"/>
          </a:xfrm>
          <a:prstGeom prst="ellipse">
            <a:avLst/>
          </a:prstGeom>
          <a:solidFill>
            <a:srgbClr val="75D5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495" y="4064686"/>
            <a:ext cx="2943226" cy="281161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71321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end_223484">
            <a:extLst>
              <a:ext uri="{FF2B5EF4-FFF2-40B4-BE49-F238E27FC236}">
                <a16:creationId xmlns:a16="http://schemas.microsoft.com/office/drawing/2014/main" id="{69C92D57-69EA-4DF7-9BC0-8AF05805744A}"/>
              </a:ext>
            </a:extLst>
          </p:cNvPr>
          <p:cNvSpPr>
            <a:spLocks noChangeAspect="1"/>
          </p:cNvSpPr>
          <p:nvPr/>
        </p:nvSpPr>
        <p:spPr bwMode="auto">
          <a:xfrm>
            <a:off x="769308" y="1020273"/>
            <a:ext cx="1343207" cy="1229123"/>
          </a:xfrm>
          <a:custGeom>
            <a:avLst/>
            <a:gdLst>
              <a:gd name="connsiteX0" fmla="*/ 250793 w 608932"/>
              <a:gd name="connsiteY0" fmla="*/ 287274 h 557213"/>
              <a:gd name="connsiteX1" fmla="*/ 269027 w 608932"/>
              <a:gd name="connsiteY1" fmla="*/ 289167 h 557213"/>
              <a:gd name="connsiteX2" fmla="*/ 267132 w 608932"/>
              <a:gd name="connsiteY2" fmla="*/ 306907 h 557213"/>
              <a:gd name="connsiteX3" fmla="*/ 247004 w 608932"/>
              <a:gd name="connsiteY3" fmla="*/ 323227 h 557213"/>
              <a:gd name="connsiteX4" fmla="*/ 238716 w 608932"/>
              <a:gd name="connsiteY4" fmla="*/ 325829 h 557213"/>
              <a:gd name="connsiteX5" fmla="*/ 228652 w 608932"/>
              <a:gd name="connsiteY5" fmla="*/ 321335 h 557213"/>
              <a:gd name="connsiteX6" fmla="*/ 230546 w 608932"/>
              <a:gd name="connsiteY6" fmla="*/ 303713 h 557213"/>
              <a:gd name="connsiteX7" fmla="*/ 571531 w 608932"/>
              <a:gd name="connsiteY7" fmla="*/ 71655 h 557213"/>
              <a:gd name="connsiteX8" fmla="*/ 329060 w 608932"/>
              <a:gd name="connsiteY8" fmla="*/ 402099 h 557213"/>
              <a:gd name="connsiteX9" fmla="*/ 480604 w 608932"/>
              <a:gd name="connsiteY9" fmla="*/ 532031 h 557213"/>
              <a:gd name="connsiteX10" fmla="*/ 537433 w 608932"/>
              <a:gd name="connsiteY10" fmla="*/ 52148 h 557213"/>
              <a:gd name="connsiteX11" fmla="*/ 24668 w 608932"/>
              <a:gd name="connsiteY11" fmla="*/ 275951 h 557213"/>
              <a:gd name="connsiteX12" fmla="*/ 202141 w 608932"/>
              <a:gd name="connsiteY12" fmla="*/ 335301 h 557213"/>
              <a:gd name="connsiteX13" fmla="*/ 211020 w 608932"/>
              <a:gd name="connsiteY13" fmla="*/ 347242 h 557213"/>
              <a:gd name="connsiteX14" fmla="*/ 211020 w 608932"/>
              <a:gd name="connsiteY14" fmla="*/ 507439 h 557213"/>
              <a:gd name="connsiteX15" fmla="*/ 215401 w 608932"/>
              <a:gd name="connsiteY15" fmla="*/ 513114 h 557213"/>
              <a:gd name="connsiteX16" fmla="*/ 222978 w 608932"/>
              <a:gd name="connsiteY16" fmla="*/ 510513 h 557213"/>
              <a:gd name="connsiteX17" fmla="*/ 301947 w 608932"/>
              <a:gd name="connsiteY17" fmla="*/ 396424 h 557213"/>
              <a:gd name="connsiteX18" fmla="*/ 519793 w 608932"/>
              <a:gd name="connsiteY18" fmla="*/ 98847 h 557213"/>
              <a:gd name="connsiteX19" fmla="*/ 300645 w 608932"/>
              <a:gd name="connsiteY19" fmla="*/ 278552 h 557213"/>
              <a:gd name="connsiteX20" fmla="*/ 292476 w 608932"/>
              <a:gd name="connsiteY20" fmla="*/ 281626 h 557213"/>
              <a:gd name="connsiteX21" fmla="*/ 283004 w 608932"/>
              <a:gd name="connsiteY21" fmla="*/ 277252 h 557213"/>
              <a:gd name="connsiteX22" fmla="*/ 284898 w 608932"/>
              <a:gd name="connsiteY22" fmla="*/ 259636 h 557213"/>
              <a:gd name="connsiteX23" fmla="*/ 591066 w 608932"/>
              <a:gd name="connsiteY23" fmla="*/ 1074 h 557213"/>
              <a:gd name="connsiteX24" fmla="*/ 604326 w 608932"/>
              <a:gd name="connsiteY24" fmla="*/ 2965 h 557213"/>
              <a:gd name="connsiteX25" fmla="*/ 608825 w 608932"/>
              <a:gd name="connsiteY25" fmla="*/ 15616 h 557213"/>
              <a:gd name="connsiteX26" fmla="*/ 505230 w 608932"/>
              <a:gd name="connsiteY26" fmla="*/ 536996 h 557213"/>
              <a:gd name="connsiteX27" fmla="*/ 488773 w 608932"/>
              <a:gd name="connsiteY27" fmla="*/ 555912 h 557213"/>
              <a:gd name="connsiteX28" fmla="*/ 480604 w 608932"/>
              <a:gd name="connsiteY28" fmla="*/ 557213 h 557213"/>
              <a:gd name="connsiteX29" fmla="*/ 464147 w 608932"/>
              <a:gd name="connsiteY29" fmla="*/ 551538 h 557213"/>
              <a:gd name="connsiteX30" fmla="*/ 314497 w 608932"/>
              <a:gd name="connsiteY30" fmla="*/ 422907 h 557213"/>
              <a:gd name="connsiteX31" fmla="*/ 243816 w 608932"/>
              <a:gd name="connsiteY31" fmla="*/ 525055 h 557213"/>
              <a:gd name="connsiteX32" fmla="*/ 207824 w 608932"/>
              <a:gd name="connsiteY32" fmla="*/ 536996 h 557213"/>
              <a:gd name="connsiteX33" fmla="*/ 185684 w 608932"/>
              <a:gd name="connsiteY33" fmla="*/ 507439 h 557213"/>
              <a:gd name="connsiteX34" fmla="*/ 185684 w 608932"/>
              <a:gd name="connsiteY34" fmla="*/ 356109 h 557213"/>
              <a:gd name="connsiteX35" fmla="*/ 17091 w 608932"/>
              <a:gd name="connsiteY35" fmla="*/ 300542 h 557213"/>
              <a:gd name="connsiteX36" fmla="*/ 42 w 608932"/>
              <a:gd name="connsiteY36" fmla="*/ 277252 h 557213"/>
              <a:gd name="connsiteX37" fmla="*/ 14604 w 608932"/>
              <a:gd name="connsiteY37" fmla="*/ 253252 h 5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8932" h="557213">
                <a:moveTo>
                  <a:pt x="250793" y="287274"/>
                </a:moveTo>
                <a:cubicBezTo>
                  <a:pt x="256476" y="283490"/>
                  <a:pt x="264646" y="284200"/>
                  <a:pt x="269027" y="289167"/>
                </a:cubicBezTo>
                <a:cubicBezTo>
                  <a:pt x="273526" y="294252"/>
                  <a:pt x="272816" y="302412"/>
                  <a:pt x="267132" y="306907"/>
                </a:cubicBezTo>
                <a:lnTo>
                  <a:pt x="247004" y="323227"/>
                </a:lnTo>
                <a:cubicBezTo>
                  <a:pt x="244399" y="325119"/>
                  <a:pt x="241321" y="325829"/>
                  <a:pt x="238716" y="325829"/>
                </a:cubicBezTo>
                <a:cubicBezTo>
                  <a:pt x="234927" y="325829"/>
                  <a:pt x="231138" y="324528"/>
                  <a:pt x="228652" y="321335"/>
                </a:cubicBezTo>
                <a:cubicBezTo>
                  <a:pt x="224271" y="316368"/>
                  <a:pt x="224863" y="308089"/>
                  <a:pt x="230546" y="303713"/>
                </a:cubicBezTo>
                <a:close/>
                <a:moveTo>
                  <a:pt x="571531" y="71655"/>
                </a:moveTo>
                <a:lnTo>
                  <a:pt x="329060" y="402099"/>
                </a:lnTo>
                <a:lnTo>
                  <a:pt x="480604" y="532031"/>
                </a:lnTo>
                <a:close/>
                <a:moveTo>
                  <a:pt x="537433" y="52148"/>
                </a:moveTo>
                <a:lnTo>
                  <a:pt x="24668" y="275951"/>
                </a:lnTo>
                <a:lnTo>
                  <a:pt x="202141" y="335301"/>
                </a:lnTo>
                <a:cubicBezTo>
                  <a:pt x="207824" y="337193"/>
                  <a:pt x="211020" y="341567"/>
                  <a:pt x="211020" y="347242"/>
                </a:cubicBezTo>
                <a:lnTo>
                  <a:pt x="211020" y="507439"/>
                </a:lnTo>
                <a:cubicBezTo>
                  <a:pt x="211020" y="511223"/>
                  <a:pt x="214099" y="513114"/>
                  <a:pt x="215401" y="513114"/>
                </a:cubicBezTo>
                <a:cubicBezTo>
                  <a:pt x="217295" y="513706"/>
                  <a:pt x="220492" y="514297"/>
                  <a:pt x="222978" y="510513"/>
                </a:cubicBezTo>
                <a:lnTo>
                  <a:pt x="301947" y="396424"/>
                </a:lnTo>
                <a:lnTo>
                  <a:pt x="519793" y="98847"/>
                </a:lnTo>
                <a:lnTo>
                  <a:pt x="300645" y="278552"/>
                </a:lnTo>
                <a:cubicBezTo>
                  <a:pt x="298159" y="281035"/>
                  <a:pt x="294962" y="281626"/>
                  <a:pt x="292476" y="281626"/>
                </a:cubicBezTo>
                <a:cubicBezTo>
                  <a:pt x="289279" y="281626"/>
                  <a:pt x="285490" y="280444"/>
                  <a:pt x="283004" y="277252"/>
                </a:cubicBezTo>
                <a:cubicBezTo>
                  <a:pt x="278505" y="272168"/>
                  <a:pt x="279216" y="264010"/>
                  <a:pt x="284898" y="259636"/>
                </a:cubicBezTo>
                <a:close/>
                <a:moveTo>
                  <a:pt x="591066" y="1074"/>
                </a:moveTo>
                <a:cubicBezTo>
                  <a:pt x="595565" y="-818"/>
                  <a:pt x="600537" y="-227"/>
                  <a:pt x="604326" y="2965"/>
                </a:cubicBezTo>
                <a:cubicBezTo>
                  <a:pt x="607523" y="6157"/>
                  <a:pt x="609417" y="11123"/>
                  <a:pt x="608825" y="15616"/>
                </a:cubicBezTo>
                <a:lnTo>
                  <a:pt x="505230" y="536996"/>
                </a:lnTo>
                <a:cubicBezTo>
                  <a:pt x="503928" y="545863"/>
                  <a:pt x="497653" y="552839"/>
                  <a:pt x="488773" y="555912"/>
                </a:cubicBezTo>
                <a:cubicBezTo>
                  <a:pt x="486287" y="556622"/>
                  <a:pt x="483801" y="557213"/>
                  <a:pt x="480604" y="557213"/>
                </a:cubicBezTo>
                <a:cubicBezTo>
                  <a:pt x="474329" y="557213"/>
                  <a:pt x="468646" y="555321"/>
                  <a:pt x="464147" y="551538"/>
                </a:cubicBezTo>
                <a:lnTo>
                  <a:pt x="314497" y="422907"/>
                </a:lnTo>
                <a:lnTo>
                  <a:pt x="243816" y="525055"/>
                </a:lnTo>
                <a:cubicBezTo>
                  <a:pt x="235646" y="536405"/>
                  <a:pt x="221084" y="541489"/>
                  <a:pt x="207824" y="536996"/>
                </a:cubicBezTo>
                <a:cubicBezTo>
                  <a:pt x="194564" y="533213"/>
                  <a:pt x="185684" y="521272"/>
                  <a:pt x="185684" y="507439"/>
                </a:cubicBezTo>
                <a:lnTo>
                  <a:pt x="185684" y="356109"/>
                </a:lnTo>
                <a:lnTo>
                  <a:pt x="17091" y="300542"/>
                </a:lnTo>
                <a:cubicBezTo>
                  <a:pt x="7027" y="296759"/>
                  <a:pt x="752" y="288010"/>
                  <a:pt x="42" y="277252"/>
                </a:cubicBezTo>
                <a:cubicBezTo>
                  <a:pt x="-550" y="266493"/>
                  <a:pt x="5133" y="257035"/>
                  <a:pt x="14604" y="2532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4880120-3F84-4E1C-9CCD-419800E6AFC2}"/>
              </a:ext>
            </a:extLst>
          </p:cNvPr>
          <p:cNvSpPr/>
          <p:nvPr/>
        </p:nvSpPr>
        <p:spPr>
          <a:xfrm>
            <a:off x="1917700" y="513555"/>
            <a:ext cx="8547100" cy="4820445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9761688-5A20-46EF-8BBC-ED68C09C50C2}"/>
              </a:ext>
            </a:extLst>
          </p:cNvPr>
          <p:cNvSpPr/>
          <p:nvPr/>
        </p:nvSpPr>
        <p:spPr>
          <a:xfrm>
            <a:off x="2344335" y="979396"/>
            <a:ext cx="1270000" cy="1270000"/>
          </a:xfrm>
          <a:prstGeom prst="ellipse">
            <a:avLst/>
          </a:prstGeom>
          <a:solidFill>
            <a:srgbClr val="75D5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2FA1DE1-D5E6-4262-91CB-C6FFD5171515}"/>
              </a:ext>
            </a:extLst>
          </p:cNvPr>
          <p:cNvSpPr/>
          <p:nvPr/>
        </p:nvSpPr>
        <p:spPr>
          <a:xfrm>
            <a:off x="7327815" y="979396"/>
            <a:ext cx="1270000" cy="1270000"/>
          </a:xfrm>
          <a:prstGeom prst="ellipse">
            <a:avLst/>
          </a:prstGeom>
          <a:solidFill>
            <a:srgbClr val="EC6A5D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CN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8EDBCA16-5F95-4705-B3D7-931BDEA33C92}"/>
              </a:ext>
            </a:extLst>
          </p:cNvPr>
          <p:cNvSpPr/>
          <p:nvPr/>
        </p:nvSpPr>
        <p:spPr>
          <a:xfrm>
            <a:off x="5666654" y="979396"/>
            <a:ext cx="1383117" cy="1270000"/>
          </a:xfrm>
          <a:prstGeom prst="ellipse">
            <a:avLst/>
          </a:prstGeom>
          <a:solidFill>
            <a:srgbClr val="F4D65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F51347B-8F70-4C17-91A0-6BE5ED734AFC}"/>
              </a:ext>
            </a:extLst>
          </p:cNvPr>
          <p:cNvSpPr/>
          <p:nvPr/>
        </p:nvSpPr>
        <p:spPr>
          <a:xfrm>
            <a:off x="4005495" y="979396"/>
            <a:ext cx="1270000" cy="1270000"/>
          </a:xfrm>
          <a:prstGeom prst="ellipse">
            <a:avLst/>
          </a:prstGeom>
          <a:solidFill>
            <a:srgbClr val="98D3A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2A6BA16E-C280-41AB-91DA-9F4A3092AD2A}"/>
              </a:ext>
            </a:extLst>
          </p:cNvPr>
          <p:cNvGrpSpPr/>
          <p:nvPr/>
        </p:nvGrpSpPr>
        <p:grpSpPr>
          <a:xfrm>
            <a:off x="4405769" y="2686645"/>
            <a:ext cx="3570962" cy="865412"/>
            <a:chOff x="3274338" y="2476500"/>
            <a:chExt cx="4978400" cy="1206500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DF68F9C0-6E30-46B8-84F1-875D40C1693C}"/>
                </a:ext>
              </a:extLst>
            </p:cNvPr>
            <p:cNvSpPr/>
            <p:nvPr/>
          </p:nvSpPr>
          <p:spPr>
            <a:xfrm>
              <a:off x="3426738" y="2628900"/>
              <a:ext cx="4826000" cy="1054100"/>
            </a:xfrm>
            <a:prstGeom prst="rect">
              <a:avLst/>
            </a:prstGeom>
            <a:noFill/>
            <a:ln w="38100">
              <a:solidFill>
                <a:srgbClr val="5C8D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EEBC560-2970-4683-9A13-5FA94FB9CDD8}"/>
                </a:ext>
              </a:extLst>
            </p:cNvPr>
            <p:cNvSpPr/>
            <p:nvPr/>
          </p:nvSpPr>
          <p:spPr>
            <a:xfrm>
              <a:off x="3274338" y="2476500"/>
              <a:ext cx="4826000" cy="1054100"/>
            </a:xfrm>
            <a:prstGeom prst="rect">
              <a:avLst/>
            </a:prstGeom>
            <a:solidFill>
              <a:srgbClr val="F3FAF3"/>
            </a:solidFill>
            <a:ln w="38100">
              <a:solidFill>
                <a:srgbClr val="5C8D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0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DÂN TỘC</a:t>
              </a:r>
              <a:endParaRPr lang="zh-CN" altLang="en-US" sz="3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send_223484">
            <a:extLst>
              <a:ext uri="{FF2B5EF4-FFF2-40B4-BE49-F238E27FC236}">
                <a16:creationId xmlns:a16="http://schemas.microsoft.com/office/drawing/2014/main" id="{597D04AB-7DE8-4853-A56D-8086444B190D}"/>
              </a:ext>
            </a:extLst>
          </p:cNvPr>
          <p:cNvSpPr>
            <a:spLocks noChangeAspect="1"/>
          </p:cNvSpPr>
          <p:nvPr/>
        </p:nvSpPr>
        <p:spPr bwMode="auto">
          <a:xfrm>
            <a:off x="10378345" y="2305023"/>
            <a:ext cx="609685" cy="557902"/>
          </a:xfrm>
          <a:custGeom>
            <a:avLst/>
            <a:gdLst>
              <a:gd name="connsiteX0" fmla="*/ 250793 w 608932"/>
              <a:gd name="connsiteY0" fmla="*/ 287274 h 557213"/>
              <a:gd name="connsiteX1" fmla="*/ 269027 w 608932"/>
              <a:gd name="connsiteY1" fmla="*/ 289167 h 557213"/>
              <a:gd name="connsiteX2" fmla="*/ 267132 w 608932"/>
              <a:gd name="connsiteY2" fmla="*/ 306907 h 557213"/>
              <a:gd name="connsiteX3" fmla="*/ 247004 w 608932"/>
              <a:gd name="connsiteY3" fmla="*/ 323227 h 557213"/>
              <a:gd name="connsiteX4" fmla="*/ 238716 w 608932"/>
              <a:gd name="connsiteY4" fmla="*/ 325829 h 557213"/>
              <a:gd name="connsiteX5" fmla="*/ 228652 w 608932"/>
              <a:gd name="connsiteY5" fmla="*/ 321335 h 557213"/>
              <a:gd name="connsiteX6" fmla="*/ 230546 w 608932"/>
              <a:gd name="connsiteY6" fmla="*/ 303713 h 557213"/>
              <a:gd name="connsiteX7" fmla="*/ 571531 w 608932"/>
              <a:gd name="connsiteY7" fmla="*/ 71655 h 557213"/>
              <a:gd name="connsiteX8" fmla="*/ 329060 w 608932"/>
              <a:gd name="connsiteY8" fmla="*/ 402099 h 557213"/>
              <a:gd name="connsiteX9" fmla="*/ 480604 w 608932"/>
              <a:gd name="connsiteY9" fmla="*/ 532031 h 557213"/>
              <a:gd name="connsiteX10" fmla="*/ 537433 w 608932"/>
              <a:gd name="connsiteY10" fmla="*/ 52148 h 557213"/>
              <a:gd name="connsiteX11" fmla="*/ 24668 w 608932"/>
              <a:gd name="connsiteY11" fmla="*/ 275951 h 557213"/>
              <a:gd name="connsiteX12" fmla="*/ 202141 w 608932"/>
              <a:gd name="connsiteY12" fmla="*/ 335301 h 557213"/>
              <a:gd name="connsiteX13" fmla="*/ 211020 w 608932"/>
              <a:gd name="connsiteY13" fmla="*/ 347242 h 557213"/>
              <a:gd name="connsiteX14" fmla="*/ 211020 w 608932"/>
              <a:gd name="connsiteY14" fmla="*/ 507439 h 557213"/>
              <a:gd name="connsiteX15" fmla="*/ 215401 w 608932"/>
              <a:gd name="connsiteY15" fmla="*/ 513114 h 557213"/>
              <a:gd name="connsiteX16" fmla="*/ 222978 w 608932"/>
              <a:gd name="connsiteY16" fmla="*/ 510513 h 557213"/>
              <a:gd name="connsiteX17" fmla="*/ 301947 w 608932"/>
              <a:gd name="connsiteY17" fmla="*/ 396424 h 557213"/>
              <a:gd name="connsiteX18" fmla="*/ 519793 w 608932"/>
              <a:gd name="connsiteY18" fmla="*/ 98847 h 557213"/>
              <a:gd name="connsiteX19" fmla="*/ 300645 w 608932"/>
              <a:gd name="connsiteY19" fmla="*/ 278552 h 557213"/>
              <a:gd name="connsiteX20" fmla="*/ 292476 w 608932"/>
              <a:gd name="connsiteY20" fmla="*/ 281626 h 557213"/>
              <a:gd name="connsiteX21" fmla="*/ 283004 w 608932"/>
              <a:gd name="connsiteY21" fmla="*/ 277252 h 557213"/>
              <a:gd name="connsiteX22" fmla="*/ 284898 w 608932"/>
              <a:gd name="connsiteY22" fmla="*/ 259636 h 557213"/>
              <a:gd name="connsiteX23" fmla="*/ 591066 w 608932"/>
              <a:gd name="connsiteY23" fmla="*/ 1074 h 557213"/>
              <a:gd name="connsiteX24" fmla="*/ 604326 w 608932"/>
              <a:gd name="connsiteY24" fmla="*/ 2965 h 557213"/>
              <a:gd name="connsiteX25" fmla="*/ 608825 w 608932"/>
              <a:gd name="connsiteY25" fmla="*/ 15616 h 557213"/>
              <a:gd name="connsiteX26" fmla="*/ 505230 w 608932"/>
              <a:gd name="connsiteY26" fmla="*/ 536996 h 557213"/>
              <a:gd name="connsiteX27" fmla="*/ 488773 w 608932"/>
              <a:gd name="connsiteY27" fmla="*/ 555912 h 557213"/>
              <a:gd name="connsiteX28" fmla="*/ 480604 w 608932"/>
              <a:gd name="connsiteY28" fmla="*/ 557213 h 557213"/>
              <a:gd name="connsiteX29" fmla="*/ 464147 w 608932"/>
              <a:gd name="connsiteY29" fmla="*/ 551538 h 557213"/>
              <a:gd name="connsiteX30" fmla="*/ 314497 w 608932"/>
              <a:gd name="connsiteY30" fmla="*/ 422907 h 557213"/>
              <a:gd name="connsiteX31" fmla="*/ 243816 w 608932"/>
              <a:gd name="connsiteY31" fmla="*/ 525055 h 557213"/>
              <a:gd name="connsiteX32" fmla="*/ 207824 w 608932"/>
              <a:gd name="connsiteY32" fmla="*/ 536996 h 557213"/>
              <a:gd name="connsiteX33" fmla="*/ 185684 w 608932"/>
              <a:gd name="connsiteY33" fmla="*/ 507439 h 557213"/>
              <a:gd name="connsiteX34" fmla="*/ 185684 w 608932"/>
              <a:gd name="connsiteY34" fmla="*/ 356109 h 557213"/>
              <a:gd name="connsiteX35" fmla="*/ 17091 w 608932"/>
              <a:gd name="connsiteY35" fmla="*/ 300542 h 557213"/>
              <a:gd name="connsiteX36" fmla="*/ 42 w 608932"/>
              <a:gd name="connsiteY36" fmla="*/ 277252 h 557213"/>
              <a:gd name="connsiteX37" fmla="*/ 14604 w 608932"/>
              <a:gd name="connsiteY37" fmla="*/ 253252 h 5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8932" h="557213">
                <a:moveTo>
                  <a:pt x="250793" y="287274"/>
                </a:moveTo>
                <a:cubicBezTo>
                  <a:pt x="256476" y="283490"/>
                  <a:pt x="264646" y="284200"/>
                  <a:pt x="269027" y="289167"/>
                </a:cubicBezTo>
                <a:cubicBezTo>
                  <a:pt x="273526" y="294252"/>
                  <a:pt x="272816" y="302412"/>
                  <a:pt x="267132" y="306907"/>
                </a:cubicBezTo>
                <a:lnTo>
                  <a:pt x="247004" y="323227"/>
                </a:lnTo>
                <a:cubicBezTo>
                  <a:pt x="244399" y="325119"/>
                  <a:pt x="241321" y="325829"/>
                  <a:pt x="238716" y="325829"/>
                </a:cubicBezTo>
                <a:cubicBezTo>
                  <a:pt x="234927" y="325829"/>
                  <a:pt x="231138" y="324528"/>
                  <a:pt x="228652" y="321335"/>
                </a:cubicBezTo>
                <a:cubicBezTo>
                  <a:pt x="224271" y="316368"/>
                  <a:pt x="224863" y="308089"/>
                  <a:pt x="230546" y="303713"/>
                </a:cubicBezTo>
                <a:close/>
                <a:moveTo>
                  <a:pt x="571531" y="71655"/>
                </a:moveTo>
                <a:lnTo>
                  <a:pt x="329060" y="402099"/>
                </a:lnTo>
                <a:lnTo>
                  <a:pt x="480604" y="532031"/>
                </a:lnTo>
                <a:close/>
                <a:moveTo>
                  <a:pt x="537433" y="52148"/>
                </a:moveTo>
                <a:lnTo>
                  <a:pt x="24668" y="275951"/>
                </a:lnTo>
                <a:lnTo>
                  <a:pt x="202141" y="335301"/>
                </a:lnTo>
                <a:cubicBezTo>
                  <a:pt x="207824" y="337193"/>
                  <a:pt x="211020" y="341567"/>
                  <a:pt x="211020" y="347242"/>
                </a:cubicBezTo>
                <a:lnTo>
                  <a:pt x="211020" y="507439"/>
                </a:lnTo>
                <a:cubicBezTo>
                  <a:pt x="211020" y="511223"/>
                  <a:pt x="214099" y="513114"/>
                  <a:pt x="215401" y="513114"/>
                </a:cubicBezTo>
                <a:cubicBezTo>
                  <a:pt x="217295" y="513706"/>
                  <a:pt x="220492" y="514297"/>
                  <a:pt x="222978" y="510513"/>
                </a:cubicBezTo>
                <a:lnTo>
                  <a:pt x="301947" y="396424"/>
                </a:lnTo>
                <a:lnTo>
                  <a:pt x="519793" y="98847"/>
                </a:lnTo>
                <a:lnTo>
                  <a:pt x="300645" y="278552"/>
                </a:lnTo>
                <a:cubicBezTo>
                  <a:pt x="298159" y="281035"/>
                  <a:pt x="294962" y="281626"/>
                  <a:pt x="292476" y="281626"/>
                </a:cubicBezTo>
                <a:cubicBezTo>
                  <a:pt x="289279" y="281626"/>
                  <a:pt x="285490" y="280444"/>
                  <a:pt x="283004" y="277252"/>
                </a:cubicBezTo>
                <a:cubicBezTo>
                  <a:pt x="278505" y="272168"/>
                  <a:pt x="279216" y="264010"/>
                  <a:pt x="284898" y="259636"/>
                </a:cubicBezTo>
                <a:close/>
                <a:moveTo>
                  <a:pt x="591066" y="1074"/>
                </a:moveTo>
                <a:cubicBezTo>
                  <a:pt x="595565" y="-818"/>
                  <a:pt x="600537" y="-227"/>
                  <a:pt x="604326" y="2965"/>
                </a:cubicBezTo>
                <a:cubicBezTo>
                  <a:pt x="607523" y="6157"/>
                  <a:pt x="609417" y="11123"/>
                  <a:pt x="608825" y="15616"/>
                </a:cubicBezTo>
                <a:lnTo>
                  <a:pt x="505230" y="536996"/>
                </a:lnTo>
                <a:cubicBezTo>
                  <a:pt x="503928" y="545863"/>
                  <a:pt x="497653" y="552839"/>
                  <a:pt x="488773" y="555912"/>
                </a:cubicBezTo>
                <a:cubicBezTo>
                  <a:pt x="486287" y="556622"/>
                  <a:pt x="483801" y="557213"/>
                  <a:pt x="480604" y="557213"/>
                </a:cubicBezTo>
                <a:cubicBezTo>
                  <a:pt x="474329" y="557213"/>
                  <a:pt x="468646" y="555321"/>
                  <a:pt x="464147" y="551538"/>
                </a:cubicBezTo>
                <a:lnTo>
                  <a:pt x="314497" y="422907"/>
                </a:lnTo>
                <a:lnTo>
                  <a:pt x="243816" y="525055"/>
                </a:lnTo>
                <a:cubicBezTo>
                  <a:pt x="235646" y="536405"/>
                  <a:pt x="221084" y="541489"/>
                  <a:pt x="207824" y="536996"/>
                </a:cubicBezTo>
                <a:cubicBezTo>
                  <a:pt x="194564" y="533213"/>
                  <a:pt x="185684" y="521272"/>
                  <a:pt x="185684" y="507439"/>
                </a:cubicBezTo>
                <a:lnTo>
                  <a:pt x="185684" y="356109"/>
                </a:lnTo>
                <a:lnTo>
                  <a:pt x="17091" y="300542"/>
                </a:lnTo>
                <a:cubicBezTo>
                  <a:pt x="7027" y="296759"/>
                  <a:pt x="752" y="288010"/>
                  <a:pt x="42" y="277252"/>
                </a:cubicBezTo>
                <a:cubicBezTo>
                  <a:pt x="-550" y="266493"/>
                  <a:pt x="5133" y="257035"/>
                  <a:pt x="14604" y="2532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4" name="椭圆 9">
            <a:extLst>
              <a:ext uri="{FF2B5EF4-FFF2-40B4-BE49-F238E27FC236}">
                <a16:creationId xmlns:a16="http://schemas.microsoft.com/office/drawing/2014/main" id="{99761688-5A20-46EF-8BBC-ED68C09C50C2}"/>
              </a:ext>
            </a:extLst>
          </p:cNvPr>
          <p:cNvSpPr/>
          <p:nvPr/>
        </p:nvSpPr>
        <p:spPr>
          <a:xfrm>
            <a:off x="8869594" y="1011119"/>
            <a:ext cx="1270000" cy="1270000"/>
          </a:xfrm>
          <a:prstGeom prst="ellipse">
            <a:avLst/>
          </a:prstGeom>
          <a:solidFill>
            <a:srgbClr val="75D5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903" y="4003371"/>
            <a:ext cx="4933378" cy="230112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1244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54880120-3F84-4E1C-9CCD-419800E6AFC2}"/>
              </a:ext>
            </a:extLst>
          </p:cNvPr>
          <p:cNvSpPr/>
          <p:nvPr/>
        </p:nvSpPr>
        <p:spPr>
          <a:xfrm>
            <a:off x="406234" y="519709"/>
            <a:ext cx="11379532" cy="6045200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8D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F5BD8E8-DAFE-416D-B566-190CF40FA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50" y="2173155"/>
            <a:ext cx="4767089" cy="45212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</p:pic>
      <p:sp>
        <p:nvSpPr>
          <p:cNvPr id="38" name="椭圆 37">
            <a:extLst>
              <a:ext uri="{FF2B5EF4-FFF2-40B4-BE49-F238E27FC236}">
                <a16:creationId xmlns:a16="http://schemas.microsoft.com/office/drawing/2014/main" id="{7E7B0134-2B24-4519-8B66-318B28D6E091}"/>
              </a:ext>
            </a:extLst>
          </p:cNvPr>
          <p:cNvSpPr/>
          <p:nvPr/>
        </p:nvSpPr>
        <p:spPr>
          <a:xfrm>
            <a:off x="1014608" y="1073560"/>
            <a:ext cx="1496689" cy="1099595"/>
          </a:xfrm>
          <a:prstGeom prst="ellipse">
            <a:avLst/>
          </a:prstGeom>
          <a:solidFill>
            <a:srgbClr val="6EC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29689134-3CB4-49F7-B791-D7D0B397CD21}"/>
              </a:ext>
            </a:extLst>
          </p:cNvPr>
          <p:cNvSpPr/>
          <p:nvPr/>
        </p:nvSpPr>
        <p:spPr>
          <a:xfrm>
            <a:off x="2511297" y="1073561"/>
            <a:ext cx="1441490" cy="1099595"/>
          </a:xfrm>
          <a:prstGeom prst="ellipse">
            <a:avLst/>
          </a:prstGeom>
          <a:solidFill>
            <a:srgbClr val="6EC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D7D558B9-747B-4FE3-BC4F-1FDC8AF8CCCC}"/>
              </a:ext>
            </a:extLst>
          </p:cNvPr>
          <p:cNvCxnSpPr>
            <a:cxnSpLocks/>
            <a:stCxn id="45" idx="16"/>
          </p:cNvCxnSpPr>
          <p:nvPr/>
        </p:nvCxnSpPr>
        <p:spPr>
          <a:xfrm>
            <a:off x="6836229" y="2045233"/>
            <a:ext cx="671780" cy="727084"/>
          </a:xfrm>
          <a:prstGeom prst="line">
            <a:avLst/>
          </a:prstGeom>
          <a:ln>
            <a:solidFill>
              <a:srgbClr val="5C8D8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03D12B84-D2E9-4413-84CB-165E9E1CCC67}"/>
              </a:ext>
            </a:extLst>
          </p:cNvPr>
          <p:cNvCxnSpPr>
            <a:cxnSpLocks/>
          </p:cNvCxnSpPr>
          <p:nvPr/>
        </p:nvCxnSpPr>
        <p:spPr>
          <a:xfrm>
            <a:off x="6742417" y="4319210"/>
            <a:ext cx="730763" cy="645344"/>
          </a:xfrm>
          <a:prstGeom prst="line">
            <a:avLst/>
          </a:prstGeom>
          <a:ln>
            <a:solidFill>
              <a:srgbClr val="5C8D8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0038DDA6-1209-41F4-9477-BBE10E029EA1}"/>
              </a:ext>
            </a:extLst>
          </p:cNvPr>
          <p:cNvCxnSpPr>
            <a:cxnSpLocks/>
            <a:stCxn id="46" idx="15"/>
          </p:cNvCxnSpPr>
          <p:nvPr/>
        </p:nvCxnSpPr>
        <p:spPr>
          <a:xfrm flipH="1">
            <a:off x="6640143" y="3257592"/>
            <a:ext cx="669072" cy="569435"/>
          </a:xfrm>
          <a:prstGeom prst="line">
            <a:avLst/>
          </a:prstGeom>
          <a:ln>
            <a:solidFill>
              <a:srgbClr val="5C8D8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654025" y="1616848"/>
            <a:ext cx="1348480" cy="162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5C8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61569" y="2772317"/>
            <a:ext cx="846229" cy="421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5C8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12011" y="3888954"/>
            <a:ext cx="846229" cy="421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5C8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78291" y="4935672"/>
            <a:ext cx="846229" cy="421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5C8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7" name="椭圆 10">
            <a:extLst>
              <a:ext uri="{FF2B5EF4-FFF2-40B4-BE49-F238E27FC236}">
                <a16:creationId xmlns:a16="http://schemas.microsoft.com/office/drawing/2014/main" id="{42FA1DE1-D5E6-4262-91CB-C6FFD5171515}"/>
              </a:ext>
            </a:extLst>
          </p:cNvPr>
          <p:cNvSpPr/>
          <p:nvPr/>
        </p:nvSpPr>
        <p:spPr>
          <a:xfrm>
            <a:off x="6283268" y="3835407"/>
            <a:ext cx="631183" cy="659990"/>
          </a:xfrm>
          <a:prstGeom prst="ellipse">
            <a:avLst/>
          </a:prstGeom>
          <a:solidFill>
            <a:srgbClr val="EC6A5D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椭圆 11">
            <a:extLst>
              <a:ext uri="{FF2B5EF4-FFF2-40B4-BE49-F238E27FC236}">
                <a16:creationId xmlns:a16="http://schemas.microsoft.com/office/drawing/2014/main" id="{8EDBCA16-5F95-4705-B3D7-931BDEA33C92}"/>
              </a:ext>
            </a:extLst>
          </p:cNvPr>
          <p:cNvSpPr/>
          <p:nvPr/>
        </p:nvSpPr>
        <p:spPr>
          <a:xfrm>
            <a:off x="7070838" y="2674642"/>
            <a:ext cx="687402" cy="659990"/>
          </a:xfrm>
          <a:prstGeom prst="ellipse">
            <a:avLst/>
          </a:prstGeom>
          <a:solidFill>
            <a:srgbClr val="F4D65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椭圆 12">
            <a:extLst>
              <a:ext uri="{FF2B5EF4-FFF2-40B4-BE49-F238E27FC236}">
                <a16:creationId xmlns:a16="http://schemas.microsoft.com/office/drawing/2014/main" id="{4F51347B-8F70-4C17-91A0-6BE5ED734AFC}"/>
              </a:ext>
            </a:extLst>
          </p:cNvPr>
          <p:cNvSpPr/>
          <p:nvPr/>
        </p:nvSpPr>
        <p:spPr>
          <a:xfrm>
            <a:off x="6343496" y="1438603"/>
            <a:ext cx="631183" cy="659990"/>
          </a:xfrm>
          <a:prstGeom prst="ellipse">
            <a:avLst/>
          </a:prstGeom>
          <a:solidFill>
            <a:srgbClr val="98D3A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椭圆 9">
            <a:extLst>
              <a:ext uri="{FF2B5EF4-FFF2-40B4-BE49-F238E27FC236}">
                <a16:creationId xmlns:a16="http://schemas.microsoft.com/office/drawing/2014/main" id="{99761688-5A20-46EF-8BBC-ED68C09C50C2}"/>
              </a:ext>
            </a:extLst>
          </p:cNvPr>
          <p:cNvSpPr/>
          <p:nvPr/>
        </p:nvSpPr>
        <p:spPr>
          <a:xfrm>
            <a:off x="7335125" y="4794633"/>
            <a:ext cx="513475" cy="495299"/>
          </a:xfrm>
          <a:prstGeom prst="ellipse">
            <a:avLst/>
          </a:prstGeom>
          <a:solidFill>
            <a:srgbClr val="75D5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18740" y="1420946"/>
            <a:ext cx="2258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5C8D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5C8D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5C8D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5C8D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5C8D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3200" b="1" dirty="0">
              <a:solidFill>
                <a:srgbClr val="5C8D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00305" y="2660932"/>
            <a:ext cx="26805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5C8D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b="1" dirty="0">
                <a:solidFill>
                  <a:srgbClr val="5C8D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5C8D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5C8D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5C8D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5C8D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5C8D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5C8D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48543" y="3790011"/>
            <a:ext cx="2925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5C8D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5C8D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5C8D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5C8D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5C8D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5C8D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5C8D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endParaRPr lang="en-US" sz="3200" b="1" dirty="0">
              <a:solidFill>
                <a:srgbClr val="5C8D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44750" y="4802155"/>
            <a:ext cx="3169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5C8D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b="1" dirty="0">
                <a:solidFill>
                  <a:srgbClr val="5C8D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5C8D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b="1" dirty="0">
                <a:solidFill>
                  <a:srgbClr val="5C8D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5C8D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200" b="1" dirty="0">
                <a:solidFill>
                  <a:srgbClr val="5C8D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5C8D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200" b="1" dirty="0">
              <a:solidFill>
                <a:srgbClr val="5C8D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5140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54880120-3F84-4E1C-9CCD-419800E6AFC2}"/>
              </a:ext>
            </a:extLst>
          </p:cNvPr>
          <p:cNvSpPr/>
          <p:nvPr/>
        </p:nvSpPr>
        <p:spPr>
          <a:xfrm>
            <a:off x="398701" y="513555"/>
            <a:ext cx="11379532" cy="6045200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D40387F-9145-40BF-923D-1E50470BF02D}"/>
              </a:ext>
            </a:extLst>
          </p:cNvPr>
          <p:cNvSpPr/>
          <p:nvPr/>
        </p:nvSpPr>
        <p:spPr>
          <a:xfrm>
            <a:off x="406233" y="815788"/>
            <a:ext cx="3699601" cy="959224"/>
          </a:xfrm>
          <a:prstGeom prst="rect">
            <a:avLst/>
          </a:prstGeom>
          <a:solidFill>
            <a:srgbClr val="6EC0A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noProof="0" dirty="0">
                <a:solidFill>
                  <a:prstClr val="white"/>
                </a:solidFill>
                <a:latin typeface="UVN Huong Que Nang" pitchFamily="34" charset="0"/>
              </a:rPr>
              <a:t>CÁC DÂN TỘC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N Huong Que Nang" pitchFamily="34" charset="0"/>
              <a:ea typeface="+mn-ea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4EF24BA-71E5-4A0B-B46B-7175463EB9E6}"/>
              </a:ext>
            </a:extLst>
          </p:cNvPr>
          <p:cNvSpPr/>
          <p:nvPr/>
        </p:nvSpPr>
        <p:spPr>
          <a:xfrm>
            <a:off x="4207431" y="815788"/>
            <a:ext cx="140282" cy="959224"/>
          </a:xfrm>
          <a:prstGeom prst="rect">
            <a:avLst/>
          </a:prstGeom>
          <a:solidFill>
            <a:srgbClr val="6EC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4537937" y="752454"/>
            <a:ext cx="70500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SGK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777207" y="4745015"/>
            <a:ext cx="61912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777207" y="2471807"/>
            <a:ext cx="601564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38682" indent="-338682" defTabSz="90315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5426667" y="1587787"/>
            <a:ext cx="617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38682" lvl="3" defTabSz="90315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83" y="1850264"/>
            <a:ext cx="5356352" cy="4575141"/>
          </a:xfrm>
          <a:prstGeom prst="rect">
            <a:avLst/>
          </a:prstGeom>
        </p:spPr>
      </p:pic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5777207" y="1606011"/>
            <a:ext cx="43172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-  </a:t>
            </a:r>
            <a:r>
              <a:rPr lang="en-US" alt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Nước</a:t>
            </a: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ta </a:t>
            </a:r>
            <a:r>
              <a:rPr lang="en-US" alt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có</a:t>
            </a: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54 </a:t>
            </a:r>
            <a:r>
              <a:rPr lang="en-US" alt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dân</a:t>
            </a: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tộc</a:t>
            </a:r>
            <a:endParaRPr lang="en-US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5777345" y="2238898"/>
            <a:ext cx="592039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-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Dân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tộc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Kinh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(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Việt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)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có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dân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đông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nhất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.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Sống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chủ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yếu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ở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các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đồng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bằng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ven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biển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.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Các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dân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tộc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ít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người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sống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chủ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yếu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ở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vùng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núi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và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cao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nguyên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.</a:t>
            </a: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5762723" y="3970981"/>
            <a:ext cx="592039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- </a:t>
            </a: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Một</a:t>
            </a: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số</a:t>
            </a: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dân</a:t>
            </a: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tộc</a:t>
            </a: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ít</a:t>
            </a: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người</a:t>
            </a: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:</a:t>
            </a:r>
          </a:p>
          <a:p>
            <a:pPr defTabSz="90315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+ </a:t>
            </a: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Vùng</a:t>
            </a: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núi</a:t>
            </a: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phía</a:t>
            </a: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bắc</a:t>
            </a: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: Dao, </a:t>
            </a: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Mông</a:t>
            </a: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, </a:t>
            </a: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Thái</a:t>
            </a: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, </a:t>
            </a: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Mường</a:t>
            </a: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, </a:t>
            </a: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Tày</a:t>
            </a: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,</a:t>
            </a:r>
          </a:p>
          <a:p>
            <a:pPr defTabSz="90315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+ </a:t>
            </a: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Vùng</a:t>
            </a: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núi</a:t>
            </a: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Trường</a:t>
            </a: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Sơn</a:t>
            </a: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: </a:t>
            </a: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Bru,Vân</a:t>
            </a: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Kiều</a:t>
            </a: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, Pa-</a:t>
            </a: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cô</a:t>
            </a: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,…</a:t>
            </a:r>
          </a:p>
          <a:p>
            <a:pPr defTabSz="90315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+ </a:t>
            </a: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Vùng</a:t>
            </a: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Tây</a:t>
            </a: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Nguyên</a:t>
            </a: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: </a:t>
            </a: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Gia</a:t>
            </a: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-rai, Ê-</a:t>
            </a: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đê</a:t>
            </a: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, Ba-</a:t>
            </a: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na</a:t>
            </a: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, </a:t>
            </a: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Xơ-đăng</a:t>
            </a: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, …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6032438" y="2836403"/>
            <a:ext cx="581553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Truyền</a:t>
            </a:r>
            <a:r>
              <a:rPr lang="en-US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thuyết</a:t>
            </a:r>
            <a:r>
              <a:rPr lang="en-US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“Con </a:t>
            </a:r>
            <a:r>
              <a:rPr lang="en-US" alt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rồng</a:t>
            </a:r>
            <a:r>
              <a:rPr lang="en-US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cháu</a:t>
            </a:r>
            <a:r>
              <a:rPr lang="en-US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tiên”nói</a:t>
            </a:r>
            <a:r>
              <a:rPr lang="en-US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lên</a:t>
            </a:r>
            <a:r>
              <a:rPr lang="en-US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điều</a:t>
            </a:r>
            <a:r>
              <a:rPr lang="en-US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73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6" grpId="0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19" grpId="2"/>
      <p:bldP spid="21" grpId="0"/>
      <p:bldP spid="21" grpId="1"/>
      <p:bldP spid="22" grpId="0"/>
      <p:bldP spid="22" grpId="1"/>
      <p:bldP spid="23" grpId="0"/>
      <p:bldP spid="23" grpId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54880120-3F84-4E1C-9CCD-419800E6AFC2}"/>
              </a:ext>
            </a:extLst>
          </p:cNvPr>
          <p:cNvSpPr/>
          <p:nvPr/>
        </p:nvSpPr>
        <p:spPr>
          <a:xfrm>
            <a:off x="398701" y="513555"/>
            <a:ext cx="11379532" cy="6045200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4EF24BA-71E5-4A0B-B46B-7175463EB9E6}"/>
              </a:ext>
            </a:extLst>
          </p:cNvPr>
          <p:cNvSpPr/>
          <p:nvPr/>
        </p:nvSpPr>
        <p:spPr>
          <a:xfrm>
            <a:off x="4207431" y="815788"/>
            <a:ext cx="140282" cy="959224"/>
          </a:xfrm>
          <a:prstGeom prst="rect">
            <a:avLst/>
          </a:prstGeom>
          <a:solidFill>
            <a:srgbClr val="6EC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96976499"/>
              </p:ext>
            </p:extLst>
          </p:nvPr>
        </p:nvGraphicFramePr>
        <p:xfrm>
          <a:off x="538358" y="815788"/>
          <a:ext cx="1081544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6313864" y="2151419"/>
            <a:ext cx="5464369" cy="2039581"/>
            <a:chOff x="1137708" y="1977760"/>
            <a:chExt cx="5852583" cy="1463145"/>
          </a:xfrm>
        </p:grpSpPr>
        <p:sp>
          <p:nvSpPr>
            <p:cNvPr id="19" name="Rounded Rectangle 18"/>
            <p:cNvSpPr/>
            <p:nvPr/>
          </p:nvSpPr>
          <p:spPr>
            <a:xfrm>
              <a:off x="1137708" y="1977760"/>
              <a:ext cx="5852583" cy="146314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5"/>
            <p:cNvSpPr txBox="1"/>
            <p:nvPr/>
          </p:nvSpPr>
          <p:spPr>
            <a:xfrm>
              <a:off x="1180562" y="2020614"/>
              <a:ext cx="5766875" cy="13774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</p:grpSp>
      <p:sp>
        <p:nvSpPr>
          <p:cNvPr id="21" name="Right Arrow 20"/>
          <p:cNvSpPr/>
          <p:nvPr/>
        </p:nvSpPr>
        <p:spPr>
          <a:xfrm rot="8200896">
            <a:off x="6234588" y="4405248"/>
            <a:ext cx="955805" cy="256050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Right Arrow 21"/>
          <p:cNvSpPr/>
          <p:nvPr/>
        </p:nvSpPr>
        <p:spPr>
          <a:xfrm rot="2331278">
            <a:off x="7190589" y="1793808"/>
            <a:ext cx="274008" cy="26261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5814974" y="2415552"/>
            <a:ext cx="6298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3153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Các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dân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tộc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ít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người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sống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ở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vùng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núi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và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cao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nguyên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63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080921133638-824-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087" cy="681566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t644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087" y="3993445"/>
            <a:ext cx="3861740" cy="282222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0" descr="small_080920033344-484-7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828" y="3955815"/>
            <a:ext cx="2844173" cy="285985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2" descr="1_2010831154152_tay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087" y="0"/>
            <a:ext cx="6705913" cy="401225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20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2080472" y="3194599"/>
            <a:ext cx="2743827" cy="4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03153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370" b="1" dirty="0">
                <a:solidFill>
                  <a:srgbClr val="FFFF00"/>
                </a:solidFill>
                <a:latin typeface="Times New Roman"/>
                <a:cs typeface="Arial"/>
              </a:rPr>
              <a:t>Người Mường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0566087" y="3120124"/>
            <a:ext cx="406086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315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GB" altLang="en-US" sz="1778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8275659" y="3122007"/>
            <a:ext cx="2235827" cy="4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03153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370" b="1" dirty="0">
                <a:solidFill>
                  <a:srgbClr val="FFFF00"/>
                </a:solidFill>
                <a:latin typeface="Times New Roman"/>
                <a:cs typeface="Arial"/>
              </a:rPr>
              <a:t>Người Tày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2329063" y="6457950"/>
            <a:ext cx="2438086" cy="456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03153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370" b="1" dirty="0">
                <a:solidFill>
                  <a:srgbClr val="FFFF00"/>
                </a:solidFill>
                <a:latin typeface="Times New Roman"/>
                <a:cs typeface="Arial"/>
              </a:rPr>
              <a:t>Người Tà-ôi</a:t>
            </a: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7993083" y="6429283"/>
            <a:ext cx="2743827" cy="4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03153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370" b="1" dirty="0">
                <a:solidFill>
                  <a:srgbClr val="FFFF00"/>
                </a:solidFill>
                <a:latin typeface="Times New Roman"/>
                <a:cs typeface="Arial"/>
              </a:rPr>
              <a:t>Người Gia-rai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14" y="291199"/>
            <a:ext cx="4762500" cy="28289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276" y="291199"/>
            <a:ext cx="5019048" cy="28289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46" y="3630084"/>
            <a:ext cx="4816568" cy="28088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276" y="3650859"/>
            <a:ext cx="5019048" cy="27880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237159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4" grpId="0"/>
      <p:bldP spid="104456" grpId="0"/>
      <p:bldP spid="104457" grpId="0"/>
      <p:bldP spid="1044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1"/>
          <p:cNvSpPr>
            <a:spLocks noChangeArrowheads="1"/>
          </p:cNvSpPr>
          <p:nvPr/>
        </p:nvSpPr>
        <p:spPr bwMode="auto">
          <a:xfrm>
            <a:off x="8928414" y="3169863"/>
            <a:ext cx="1803086" cy="279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9031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/>
              </a:rPr>
              <a:t>Dao</a:t>
            </a:r>
          </a:p>
        </p:txBody>
      </p:sp>
      <p:sp>
        <p:nvSpPr>
          <p:cNvPr id="10247" name="Text Box 13"/>
          <p:cNvSpPr txBox="1">
            <a:spLocks noChangeArrowheads="1"/>
          </p:cNvSpPr>
          <p:nvPr/>
        </p:nvSpPr>
        <p:spPr bwMode="auto">
          <a:xfrm>
            <a:off x="1181414" y="3089900"/>
            <a:ext cx="15240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0315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/>
              </a:rPr>
              <a:t>Thái</a:t>
            </a:r>
          </a:p>
        </p:txBody>
      </p:sp>
      <p:sp>
        <p:nvSpPr>
          <p:cNvPr id="10249" name="Text Box 25"/>
          <p:cNvSpPr txBox="1">
            <a:spLocks noChangeArrowheads="1"/>
          </p:cNvSpPr>
          <p:nvPr/>
        </p:nvSpPr>
        <p:spPr bwMode="auto">
          <a:xfrm>
            <a:off x="4847951" y="6386062"/>
            <a:ext cx="155222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0315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/>
              </a:rPr>
              <a:t>Ê-đê</a:t>
            </a:r>
          </a:p>
        </p:txBody>
      </p:sp>
      <p:sp>
        <p:nvSpPr>
          <p:cNvPr id="10251" name="Text Box 27"/>
          <p:cNvSpPr txBox="1">
            <a:spLocks noChangeArrowheads="1"/>
          </p:cNvSpPr>
          <p:nvPr/>
        </p:nvSpPr>
        <p:spPr bwMode="auto">
          <a:xfrm>
            <a:off x="1231588" y="6228838"/>
            <a:ext cx="157574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0315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/>
              </a:rPr>
              <a:t>Chăm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/>
              </a:rPr>
              <a:t> </a:t>
            </a:r>
          </a:p>
        </p:txBody>
      </p:sp>
      <p:sp>
        <p:nvSpPr>
          <p:cNvPr id="10253" name="Rectangle 30"/>
          <p:cNvSpPr>
            <a:spLocks noChangeArrowheads="1"/>
          </p:cNvSpPr>
          <p:nvPr/>
        </p:nvSpPr>
        <p:spPr bwMode="auto">
          <a:xfrm>
            <a:off x="8651927" y="6326048"/>
            <a:ext cx="26868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90315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/>
              </a:rPr>
              <a:t>Người Vân Kiều</a:t>
            </a:r>
          </a:p>
        </p:txBody>
      </p:sp>
      <p:sp>
        <p:nvSpPr>
          <p:cNvPr id="11279" name="Rectangle 33"/>
          <p:cNvSpPr>
            <a:spLocks noChangeArrowheads="1"/>
          </p:cNvSpPr>
          <p:nvPr/>
        </p:nvSpPr>
        <p:spPr bwMode="auto">
          <a:xfrm>
            <a:off x="4847951" y="3102414"/>
            <a:ext cx="2439806" cy="52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03153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</a:t>
            </a:r>
            <a:r>
              <a:rPr lang="vi-V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ư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ời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X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Tiêng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2" name="椭圆 9">
            <a:extLst>
              <a:ext uri="{FF2B5EF4-FFF2-40B4-BE49-F238E27FC236}">
                <a16:creationId xmlns:a16="http://schemas.microsoft.com/office/drawing/2014/main" id="{63DA40AF-81DF-4C4C-A0EA-FA25E4F549C1}"/>
              </a:ext>
            </a:extLst>
          </p:cNvPr>
          <p:cNvSpPr/>
          <p:nvPr/>
        </p:nvSpPr>
        <p:spPr>
          <a:xfrm>
            <a:off x="599833" y="3601368"/>
            <a:ext cx="2839250" cy="283364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rgbClr val="CE7932">
              <a:shade val="50000"/>
            </a:srgbClr>
          </a:lnRef>
          <a:fillRef idx="1">
            <a:srgbClr val="CE7932"/>
          </a:fillRef>
          <a:effectRef idx="0">
            <a:srgbClr val="CE7932"/>
          </a:effectRef>
          <a:fontRef idx="minor">
            <a:sysClr val="window" lastClr="FFFFFF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ysClr val="window" lastClr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>
              <a:solidFill>
                <a:schemeClr val="bg1"/>
              </a:solidFill>
              <a:latin typeface="UVN Huong Que Nang" pitchFamily="34" charset="0"/>
              <a:ea typeface="字魂35号-经典雅黑" panose="00000500000000000000" pitchFamily="2" charset="-122"/>
              <a:sym typeface="Arial" panose="020B0604020202020204" pitchFamily="34" charset="0"/>
            </a:endParaRPr>
          </a:p>
          <a:p>
            <a:pPr algn="ctr"/>
            <a:endParaRPr lang="en-US" altLang="zh-CN" sz="2400" b="1" dirty="0">
              <a:solidFill>
                <a:schemeClr val="bg1"/>
              </a:solidFill>
              <a:latin typeface="UVN Huong Que Nang" pitchFamily="34" charset="0"/>
              <a:ea typeface="字魂35号-经典雅黑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3" name="椭圆 9">
            <a:extLst>
              <a:ext uri="{FF2B5EF4-FFF2-40B4-BE49-F238E27FC236}">
                <a16:creationId xmlns:a16="http://schemas.microsoft.com/office/drawing/2014/main" id="{63DA40AF-81DF-4C4C-A0EA-FA25E4F549C1}"/>
              </a:ext>
            </a:extLst>
          </p:cNvPr>
          <p:cNvSpPr/>
          <p:nvPr/>
        </p:nvSpPr>
        <p:spPr>
          <a:xfrm>
            <a:off x="4505082" y="3601368"/>
            <a:ext cx="2839250" cy="283364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rgbClr val="CE7932">
              <a:shade val="50000"/>
            </a:srgbClr>
          </a:lnRef>
          <a:fillRef idx="1">
            <a:srgbClr val="CE7932"/>
          </a:fillRef>
          <a:effectRef idx="0">
            <a:srgbClr val="CE7932"/>
          </a:effectRef>
          <a:fontRef idx="minor">
            <a:sysClr val="window" lastClr="FFFFFF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ysClr val="window" lastClr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>
              <a:solidFill>
                <a:schemeClr val="bg1"/>
              </a:solidFill>
              <a:latin typeface="UVN Huong Que Nang" pitchFamily="34" charset="0"/>
              <a:ea typeface="字魂35号-经典雅黑" panose="00000500000000000000" pitchFamily="2" charset="-122"/>
              <a:sym typeface="Arial" panose="020B0604020202020204" pitchFamily="34" charset="0"/>
            </a:endParaRPr>
          </a:p>
          <a:p>
            <a:pPr algn="ctr"/>
            <a:endParaRPr lang="en-US" altLang="zh-CN" sz="2400" b="1" dirty="0">
              <a:solidFill>
                <a:schemeClr val="bg1"/>
              </a:solidFill>
              <a:latin typeface="UVN Huong Que Nang" pitchFamily="34" charset="0"/>
              <a:ea typeface="字魂35号-经典雅黑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4" name="椭圆 9">
            <a:extLst>
              <a:ext uri="{FF2B5EF4-FFF2-40B4-BE49-F238E27FC236}">
                <a16:creationId xmlns:a16="http://schemas.microsoft.com/office/drawing/2014/main" id="{63DA40AF-81DF-4C4C-A0EA-FA25E4F549C1}"/>
              </a:ext>
            </a:extLst>
          </p:cNvPr>
          <p:cNvSpPr/>
          <p:nvPr/>
        </p:nvSpPr>
        <p:spPr>
          <a:xfrm>
            <a:off x="8410332" y="3601368"/>
            <a:ext cx="2839250" cy="283364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rgbClr val="CE7932">
              <a:shade val="50000"/>
            </a:srgbClr>
          </a:lnRef>
          <a:fillRef idx="1">
            <a:srgbClr val="CE7932"/>
          </a:fillRef>
          <a:effectRef idx="0">
            <a:srgbClr val="CE7932"/>
          </a:effectRef>
          <a:fontRef idx="minor">
            <a:sysClr val="window" lastClr="FFFFFF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ysClr val="window" lastClr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>
              <a:solidFill>
                <a:schemeClr val="bg1"/>
              </a:solidFill>
              <a:latin typeface="UVN Huong Que Nang" pitchFamily="34" charset="0"/>
              <a:ea typeface="字魂35号-经典雅黑" panose="00000500000000000000" pitchFamily="2" charset="-122"/>
              <a:sym typeface="Arial" panose="020B0604020202020204" pitchFamily="34" charset="0"/>
            </a:endParaRPr>
          </a:p>
          <a:p>
            <a:pPr algn="ctr"/>
            <a:endParaRPr lang="en-US" altLang="zh-CN" sz="2400" b="1" dirty="0">
              <a:solidFill>
                <a:schemeClr val="bg1"/>
              </a:solidFill>
              <a:latin typeface="UVN Huong Que Nang" pitchFamily="34" charset="0"/>
              <a:ea typeface="字魂35号-经典雅黑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5" name="椭圆 9">
            <a:extLst>
              <a:ext uri="{FF2B5EF4-FFF2-40B4-BE49-F238E27FC236}">
                <a16:creationId xmlns:a16="http://schemas.microsoft.com/office/drawing/2014/main" id="{63DA40AF-81DF-4C4C-A0EA-FA25E4F549C1}"/>
              </a:ext>
            </a:extLst>
          </p:cNvPr>
          <p:cNvSpPr/>
          <p:nvPr/>
        </p:nvSpPr>
        <p:spPr>
          <a:xfrm>
            <a:off x="599832" y="0"/>
            <a:ext cx="3248267" cy="3161209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rgbClr val="CE7932">
              <a:shade val="50000"/>
            </a:srgbClr>
          </a:lnRef>
          <a:fillRef idx="1">
            <a:srgbClr val="CE7932"/>
          </a:fillRef>
          <a:effectRef idx="0">
            <a:srgbClr val="CE7932"/>
          </a:effectRef>
          <a:fontRef idx="minor">
            <a:sysClr val="window" lastClr="FFFFFF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ysClr val="window" lastClr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>
              <a:solidFill>
                <a:schemeClr val="bg1"/>
              </a:solidFill>
              <a:latin typeface="UVN Huong Que Nang" pitchFamily="34" charset="0"/>
              <a:ea typeface="字魂35号-经典雅黑" panose="00000500000000000000" pitchFamily="2" charset="-122"/>
              <a:sym typeface="Arial" panose="020B0604020202020204" pitchFamily="34" charset="0"/>
            </a:endParaRPr>
          </a:p>
          <a:p>
            <a:pPr algn="ctr"/>
            <a:endParaRPr lang="en-US" altLang="zh-CN" sz="2400" b="1" dirty="0">
              <a:solidFill>
                <a:schemeClr val="bg1"/>
              </a:solidFill>
              <a:latin typeface="UVN Huong Que Nang" pitchFamily="34" charset="0"/>
              <a:ea typeface="字魂35号-经典雅黑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6" name="椭圆 9">
            <a:extLst>
              <a:ext uri="{FF2B5EF4-FFF2-40B4-BE49-F238E27FC236}">
                <a16:creationId xmlns:a16="http://schemas.microsoft.com/office/drawing/2014/main" id="{63DA40AF-81DF-4C4C-A0EA-FA25E4F549C1}"/>
              </a:ext>
            </a:extLst>
          </p:cNvPr>
          <p:cNvSpPr/>
          <p:nvPr/>
        </p:nvSpPr>
        <p:spPr>
          <a:xfrm>
            <a:off x="4505082" y="0"/>
            <a:ext cx="3248268" cy="3127095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rgbClr val="CE7932">
              <a:shade val="50000"/>
            </a:srgbClr>
          </a:lnRef>
          <a:fillRef idx="1">
            <a:srgbClr val="CE7932"/>
          </a:fillRef>
          <a:effectRef idx="0">
            <a:srgbClr val="CE7932"/>
          </a:effectRef>
          <a:fontRef idx="minor">
            <a:sysClr val="window" lastClr="FFFFFF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ysClr val="window" lastClr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>
              <a:solidFill>
                <a:schemeClr val="bg1"/>
              </a:solidFill>
              <a:latin typeface="UVN Huong Que Nang" pitchFamily="34" charset="0"/>
              <a:ea typeface="字魂35号-经典雅黑" panose="00000500000000000000" pitchFamily="2" charset="-122"/>
              <a:sym typeface="Arial" panose="020B0604020202020204" pitchFamily="34" charset="0"/>
            </a:endParaRPr>
          </a:p>
          <a:p>
            <a:pPr algn="ctr"/>
            <a:endParaRPr lang="en-US" altLang="zh-CN" sz="2400" b="1" dirty="0">
              <a:solidFill>
                <a:schemeClr val="bg1"/>
              </a:solidFill>
              <a:latin typeface="UVN Huong Que Nang" pitchFamily="34" charset="0"/>
              <a:ea typeface="字魂35号-经典雅黑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7" name="椭圆 9">
            <a:extLst>
              <a:ext uri="{FF2B5EF4-FFF2-40B4-BE49-F238E27FC236}">
                <a16:creationId xmlns:a16="http://schemas.microsoft.com/office/drawing/2014/main" id="{63DA40AF-81DF-4C4C-A0EA-FA25E4F549C1}"/>
              </a:ext>
            </a:extLst>
          </p:cNvPr>
          <p:cNvSpPr/>
          <p:nvPr/>
        </p:nvSpPr>
        <p:spPr>
          <a:xfrm>
            <a:off x="8410332" y="0"/>
            <a:ext cx="3133968" cy="3089900"/>
          </a:xfrm>
          <a:prstGeom prst="ellipse">
            <a:avLst/>
          </a:prstGeom>
          <a:blipFill dpi="0"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rgbClr val="CE7932">
              <a:shade val="50000"/>
            </a:srgbClr>
          </a:lnRef>
          <a:fillRef idx="1">
            <a:srgbClr val="CE7932"/>
          </a:fillRef>
          <a:effectRef idx="0">
            <a:srgbClr val="CE7932"/>
          </a:effectRef>
          <a:fontRef idx="minor">
            <a:sysClr val="window" lastClr="FFFFFF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ysClr val="window" lastClr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400" b="1" dirty="0">
              <a:solidFill>
                <a:schemeClr val="bg1"/>
              </a:solidFill>
              <a:latin typeface="UVN Huong Que Nang" pitchFamily="34" charset="0"/>
              <a:ea typeface="字魂35号-经典雅黑" panose="00000500000000000000" pitchFamily="2" charset="-122"/>
              <a:sym typeface="Arial" panose="020B0604020202020204" pitchFamily="34" charset="0"/>
            </a:endParaRPr>
          </a:p>
          <a:p>
            <a:pPr algn="ctr"/>
            <a:endParaRPr lang="en-US" altLang="zh-CN" sz="2400" b="1" dirty="0">
              <a:solidFill>
                <a:schemeClr val="bg1"/>
              </a:solidFill>
              <a:latin typeface="UVN Huong Que Nang" pitchFamily="34" charset="0"/>
              <a:ea typeface="字魂35号-经典雅黑" panose="00000500000000000000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01056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</TotalTime>
  <Words>1056</Words>
  <Application>Microsoft Office PowerPoint</Application>
  <PresentationFormat>Widescreen</PresentationFormat>
  <Paragraphs>165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 Unicode MS</vt:lpstr>
      <vt:lpstr>Arial</vt:lpstr>
      <vt:lpstr>Calibri</vt:lpstr>
      <vt:lpstr>等线</vt:lpstr>
      <vt:lpstr>Times New Roman</vt:lpstr>
      <vt:lpstr>UVN Huong Que Nang</vt:lpstr>
      <vt:lpstr>Wingdings</vt:lpstr>
      <vt:lpstr>字魂35号-经典雅黑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www.51pptmoban.com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麦子</dc:creator>
  <cp:keywords>51PPT模板网</cp:keywords>
  <cp:lastModifiedBy>pi</cp:lastModifiedBy>
  <cp:revision>118</cp:revision>
  <dcterms:created xsi:type="dcterms:W3CDTF">2019-08-11T07:54:04Z</dcterms:created>
  <dcterms:modified xsi:type="dcterms:W3CDTF">2021-10-22T15:26:55Z</dcterms:modified>
</cp:coreProperties>
</file>