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84" r:id="rId4"/>
    <p:sldId id="265" r:id="rId5"/>
    <p:sldId id="276" r:id="rId6"/>
    <p:sldId id="285" r:id="rId7"/>
    <p:sldId id="270" r:id="rId8"/>
    <p:sldId id="27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</a:t>
            </a:r>
            <a:r>
              <a:rPr lang="vi-VN" sz="6600" dirty="0" smtClean="0">
                <a:solidFill>
                  <a:srgbClr val="002060"/>
                </a:solidFill>
                <a:latin typeface="+mj-lt"/>
              </a:rPr>
              <a:t>CỰC</a:t>
            </a:r>
            <a:endParaRPr lang="en-US" sz="66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( </a:t>
            </a:r>
            <a:r>
              <a:rPr lang="en-US" sz="6600" dirty="0" err="1" smtClean="0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3)</a:t>
            </a:r>
            <a:endParaRPr lang="vi-VN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VN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1000125" y="5891208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Các bạn trong lớp thường trêu em “béo ú” khiến em bực bội.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63857-4D15-E040-80D4-F0C3D987F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5" y="1274554"/>
            <a:ext cx="633448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B2FA2-AEF8-B140-B622-3E0C32AD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0" y="1393291"/>
            <a:ext cx="6604999" cy="4155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131093" y="5641800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Một người bạn thân bỗng nhiên không nói chuyện với em và bảo các bạn không chơi cùng, khiến em buồn.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C8AE43-470E-A140-BA1F-F404A435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93" y="1202547"/>
            <a:ext cx="6907212" cy="4074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293711" y="5406643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Em dành cả buổi chiều để vẽ một bức tranh. Sau đó, em trai dùng bút gạch lên bức tranh, khiến em rất bực.</a:t>
            </a:r>
          </a:p>
        </p:txBody>
      </p:sp>
    </p:spTree>
    <p:extLst>
      <p:ext uri="{BB962C8B-B14F-4D97-AF65-F5344CB8AC3E}">
        <p14:creationId xmlns:p14="http://schemas.microsoft.com/office/powerpoint/2010/main" val="2601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397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UTM Cookies</vt:lpstr>
      <vt:lpstr>UTM Cooper Black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114</cp:revision>
  <dcterms:created xsi:type="dcterms:W3CDTF">2021-06-11T02:39:36Z</dcterms:created>
  <dcterms:modified xsi:type="dcterms:W3CDTF">2022-02-20T12:34:29Z</dcterms:modified>
</cp:coreProperties>
</file>