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314" r:id="rId3"/>
    <p:sldId id="312" r:id="rId4"/>
    <p:sldId id="289" r:id="rId5"/>
    <p:sldId id="306" r:id="rId6"/>
    <p:sldId id="313" r:id="rId7"/>
    <p:sldId id="285" r:id="rId8"/>
    <p:sldId id="290" r:id="rId9"/>
    <p:sldId id="298" r:id="rId10"/>
    <p:sldId id="309" r:id="rId11"/>
    <p:sldId id="311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075" y="4410075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1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tram,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356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251</cp:revision>
  <dcterms:created xsi:type="dcterms:W3CDTF">2021-06-02T01:34:28Z</dcterms:created>
  <dcterms:modified xsi:type="dcterms:W3CDTF">2022-01-16T07:35:28Z</dcterms:modified>
</cp:coreProperties>
</file>