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8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EDBF9-7D4B-4072-8440-83DBA0E0FB46}"/>
              </a:ext>
            </a:extLst>
          </p:cNvPr>
          <p:cNvCxnSpPr>
            <a:cxnSpLocks/>
          </p:cNvCxnSpPr>
          <p:nvPr/>
        </p:nvCxnSpPr>
        <p:spPr>
          <a:xfrm>
            <a:off x="791593" y="3179685"/>
            <a:ext cx="257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96327"/>
            <a:ext cx="3694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451" y="3082329"/>
            <a:ext cx="8125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Hoạt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nối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252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64</cp:revision>
  <dcterms:created xsi:type="dcterms:W3CDTF">2021-06-02T01:34:28Z</dcterms:created>
  <dcterms:modified xsi:type="dcterms:W3CDTF">2022-05-10T02:27:25Z</dcterms:modified>
</cp:coreProperties>
</file>