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330" r:id="rId2"/>
    <p:sldId id="331" r:id="rId3"/>
    <p:sldId id="332" r:id="rId4"/>
    <p:sldId id="336" r:id="rId5"/>
    <p:sldId id="337" r:id="rId6"/>
    <p:sldId id="275" r:id="rId7"/>
    <p:sldId id="265" r:id="rId8"/>
    <p:sldId id="266" r:id="rId9"/>
    <p:sldId id="334" r:id="rId10"/>
    <p:sldId id="268" r:id="rId11"/>
    <p:sldId id="269" r:id="rId12"/>
    <p:sldId id="277" r:id="rId13"/>
    <p:sldId id="278" r:id="rId14"/>
    <p:sldId id="280" r:id="rId15"/>
    <p:sldId id="282" r:id="rId16"/>
    <p:sldId id="283" r:id="rId17"/>
    <p:sldId id="335" r:id="rId18"/>
    <p:sldId id="287" r:id="rId19"/>
    <p:sldId id="285" r:id="rId20"/>
    <p:sldId id="290" r:id="rId21"/>
    <p:sldId id="288" r:id="rId22"/>
    <p:sldId id="318" r:id="rId23"/>
    <p:sldId id="289" r:id="rId24"/>
    <p:sldId id="319" r:id="rId25"/>
    <p:sldId id="291" r:id="rId26"/>
    <p:sldId id="293" r:id="rId27"/>
    <p:sldId id="294" r:id="rId28"/>
    <p:sldId id="271" r:id="rId29"/>
    <p:sldId id="295" r:id="rId30"/>
    <p:sldId id="302" r:id="rId31"/>
    <p:sldId id="296" r:id="rId32"/>
    <p:sldId id="325" r:id="rId33"/>
    <p:sldId id="304" r:id="rId34"/>
    <p:sldId id="297" r:id="rId35"/>
    <p:sldId id="299" r:id="rId36"/>
    <p:sldId id="328" r:id="rId37"/>
    <p:sldId id="327" r:id="rId38"/>
    <p:sldId id="321" r:id="rId39"/>
    <p:sldId id="305" r:id="rId40"/>
    <p:sldId id="276" r:id="rId41"/>
    <p:sldId id="306" r:id="rId42"/>
    <p:sldId id="307" r:id="rId43"/>
    <p:sldId id="308" r:id="rId44"/>
    <p:sldId id="309" r:id="rId45"/>
    <p:sldId id="310" r:id="rId46"/>
    <p:sldId id="313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FFFF66"/>
    <a:srgbClr val="24E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2A9B6-74F6-443D-9794-64A7FE403C77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39854-6291-4B07-9597-50429E71A5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9F970-1F55-40DF-96CF-5B18C564A7AF}" type="slidenum">
              <a:rPr lang="en-US"/>
              <a:pPr/>
              <a:t>8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9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8A422-8F86-44E7-ABCD-5DE8A18C2DF9}" type="slidenum">
              <a:rPr lang="en-US"/>
              <a:pPr/>
              <a:t>18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903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59157-02C9-42E9-8F5E-BE98AEE9BE1E}" type="datetimeFigureOut">
              <a:rPr lang="en-US" smtClean="0"/>
              <a:pPr/>
              <a:t>17/08/2020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BB81-44A7-4609-809A-A53C2A5897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jpe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PowerPoint_97-2003_Presentation1.ppt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slide" Target="slide6.xml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slide" Target="slide6.xml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slide" Target="slide6.xml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slide" Target="slide6.xml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slide" Target="slide6.xml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4"/>
          <p:cNvSpPr>
            <a:spLocks noChangeArrowheads="1"/>
          </p:cNvSpPr>
          <p:nvPr/>
        </p:nvSpPr>
        <p:spPr bwMode="auto">
          <a:xfrm>
            <a:off x="685800" y="3276600"/>
            <a:ext cx="609600" cy="609600"/>
          </a:xfrm>
          <a:prstGeom prst="ellipse">
            <a:avLst/>
          </a:prstGeom>
          <a:solidFill>
            <a:srgbClr val="FFFFCC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295400" y="244475"/>
            <a:ext cx="5943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400">
                <a:solidFill>
                  <a:schemeClr val="bg2"/>
                </a:solidFill>
              </a:rPr>
              <a:t>          </a:t>
            </a:r>
            <a:r>
              <a:rPr lang="en-US" sz="4400" u="sng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28800" y="259080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38200" y="2057400"/>
            <a:ext cx="662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2000" y="4495800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2000" y="5334000"/>
            <a:ext cx="731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62000" y="3276600"/>
            <a:ext cx="792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2209800" y="1219200"/>
            <a:ext cx="434022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kern="10" dirty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04800" y="1408093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04800" y="213360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</a:rPr>
              <a:t>-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nằm</a:t>
            </a:r>
            <a:r>
              <a:rPr lang="en-US" sz="2800" b="1" dirty="0" smtClean="0">
                <a:latin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</a:rPr>
              <a:t>phía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Bắc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ta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đỉnh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Trì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cạnh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đáy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biển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0" y="1295400"/>
            <a:ext cx="8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81000" y="2286000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</a:rPr>
              <a:t>Đọc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thông</a:t>
            </a:r>
            <a:r>
              <a:rPr lang="en-US" sz="2400" b="1" dirty="0">
                <a:latin typeface="Times New Roman" pitchFamily="18" charset="0"/>
              </a:rPr>
              <a:t> tin </a:t>
            </a:r>
            <a:r>
              <a:rPr lang="en-US" sz="2400" b="1" dirty="0" err="1">
                <a:latin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</a:rPr>
              <a:t> 1 </a:t>
            </a:r>
            <a:r>
              <a:rPr lang="en-US" sz="2400" b="1" dirty="0" smtClean="0">
                <a:latin typeface="Times New Roman" pitchFamily="18" charset="0"/>
              </a:rPr>
              <a:t>(SGK </a:t>
            </a:r>
            <a:r>
              <a:rPr lang="en-US" sz="2400" b="1" dirty="0" err="1">
                <a:latin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</a:rPr>
              <a:t> 98), </a:t>
            </a:r>
            <a:r>
              <a:rPr lang="en-US" sz="2400" b="1" dirty="0" err="1">
                <a:latin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</a:rPr>
              <a:t> 2 (</a:t>
            </a:r>
            <a:r>
              <a:rPr lang="en-US" sz="2400" b="1" dirty="0" err="1">
                <a:latin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</a:rPr>
              <a:t> 99) </a:t>
            </a:r>
            <a:r>
              <a:rPr lang="en-US" sz="2400" b="1" dirty="0" err="1">
                <a:latin typeface="Times New Roman" pitchFamily="18" charset="0"/>
              </a:rPr>
              <a:t>thảo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luận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trả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</a:rPr>
              <a:t>: 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81000" y="3581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u="sng" dirty="0" err="1">
                <a:latin typeface="Times New Roman" pitchFamily="18" charset="0"/>
              </a:rPr>
              <a:t>Câu</a:t>
            </a:r>
            <a:r>
              <a:rPr lang="en-US" sz="2400" b="1" u="sng" dirty="0">
                <a:latin typeface="Times New Roman" pitchFamily="18" charset="0"/>
              </a:rPr>
              <a:t> 1</a:t>
            </a:r>
            <a:r>
              <a:rPr lang="en-US" sz="2400" b="1" dirty="0">
                <a:latin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</a:rPr>
              <a:t> do </a:t>
            </a:r>
            <a:r>
              <a:rPr lang="en-US" sz="2400" b="1" dirty="0" err="1" smtClean="0">
                <a:latin typeface="Times New Roman" pitchFamily="18" charset="0"/>
              </a:rPr>
              <a:t>phù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bồi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đắp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nên</a:t>
            </a:r>
            <a:r>
              <a:rPr lang="en-US" sz="2400" b="1" dirty="0" smtClean="0">
                <a:latin typeface="Times New Roman" pitchFamily="18" charset="0"/>
              </a:rPr>
              <a:t>? </a:t>
            </a:r>
            <a:r>
              <a:rPr lang="en-US" sz="2400" b="1" dirty="0" err="1" smtClean="0">
                <a:latin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thành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81000" y="44958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u="sng" dirty="0" err="1">
                <a:latin typeface="Times New Roman" pitchFamily="18" charset="0"/>
              </a:rPr>
              <a:t>Câu</a:t>
            </a:r>
            <a:r>
              <a:rPr lang="en-US" sz="2400" b="1" u="sng" dirty="0">
                <a:latin typeface="Times New Roman" pitchFamily="18" charset="0"/>
              </a:rPr>
              <a:t> 2</a:t>
            </a:r>
            <a:r>
              <a:rPr lang="en-US" sz="2400" b="1" dirty="0">
                <a:latin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diện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tích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lớn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mấy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ta</a:t>
            </a:r>
            <a:r>
              <a:rPr lang="en-US" sz="2400" b="1" dirty="0">
                <a:latin typeface="Times New Roman" pitchFamily="18" charset="0"/>
              </a:rPr>
              <a:t>?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81000" y="54864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u="sng" dirty="0" err="1">
                <a:latin typeface="Times New Roman" pitchFamily="18" charset="0"/>
              </a:rPr>
              <a:t>Câu</a:t>
            </a:r>
            <a:r>
              <a:rPr lang="en-US" sz="2400" b="1" u="sng" dirty="0">
                <a:latin typeface="Times New Roman" pitchFamily="18" charset="0"/>
              </a:rPr>
              <a:t> 3</a:t>
            </a:r>
            <a:r>
              <a:rPr lang="en-US" sz="2400" b="1" dirty="0">
                <a:latin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</a:rPr>
              <a:t>Địa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</a:rPr>
              <a:t>(</a:t>
            </a:r>
            <a:r>
              <a:rPr lang="en-US" sz="2400" b="1" dirty="0" err="1" smtClean="0">
                <a:latin typeface="Times New Roman" pitchFamily="18" charset="0"/>
              </a:rPr>
              <a:t>bề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</a:rPr>
              <a:t>)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đặc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điểm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</a:rPr>
              <a:t>?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81000" y="7620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81000" y="129540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52400" y="1981200"/>
            <a:ext cx="8991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</a:rPr>
              <a:t> 1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</a:rPr>
              <a:t> do </a:t>
            </a:r>
            <a:r>
              <a:rPr lang="en-US" sz="2800" b="1" dirty="0" err="1" smtClean="0">
                <a:latin typeface="Times New Roman" pitchFamily="18" charset="0"/>
              </a:rPr>
              <a:t>phù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bồi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đắp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</a:rPr>
              <a:t>? </a:t>
            </a:r>
            <a:r>
              <a:rPr lang="en-US" sz="2800" b="1" dirty="0" err="1" smtClean="0">
                <a:latin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thành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thế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3200400"/>
            <a:ext cx="8915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</a:rPr>
              <a:t> do </a:t>
            </a:r>
            <a:r>
              <a:rPr lang="en-US" sz="3200" b="1" dirty="0" err="1">
                <a:latin typeface="Times New Roman" pitchFamily="18" charset="0"/>
              </a:rPr>
              <a:t>phù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sa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Hồng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bồi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đắp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nên</a:t>
            </a:r>
            <a:r>
              <a:rPr lang="en-US" sz="3200" b="1" dirty="0" smtClean="0">
                <a:latin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đổ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ra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gần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biển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sông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chảy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chậm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làm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phù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lắng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đọng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lớp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dày</a:t>
            </a:r>
            <a:r>
              <a:rPr lang="en-US" sz="3200" b="1" dirty="0" smtClean="0">
                <a:latin typeface="Times New Roman" pitchFamily="18" charset="0"/>
              </a:rPr>
              <a:t>. Qua </a:t>
            </a:r>
            <a:r>
              <a:rPr lang="en-US" sz="3200" b="1" dirty="0" err="1" smtClean="0">
                <a:latin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vạn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năm</a:t>
            </a:r>
            <a:r>
              <a:rPr lang="en-US" sz="3200" b="1" dirty="0" smtClean="0">
                <a:latin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lớp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phù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sa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đó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đã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tạo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nên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đồng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bằng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Bắc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Bộ</a:t>
            </a:r>
            <a:r>
              <a:rPr lang="en-US" sz="3200" b="1" dirty="0" smtClean="0">
                <a:latin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685800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Anh 4"/>
          <p:cNvPicPr>
            <a:picLocks noChangeAspect="1" noChangeArrowheads="1"/>
          </p:cNvPicPr>
          <p:nvPr/>
        </p:nvPicPr>
        <p:blipFill>
          <a:blip r:embed="rId2" cstate="print"/>
          <a:srcRect l="2409" t="2777" r="2411" b="2777"/>
          <a:stretch>
            <a:fillRect/>
          </a:stretch>
        </p:blipFill>
        <p:spPr bwMode="auto">
          <a:xfrm>
            <a:off x="152400" y="304800"/>
            <a:ext cx="8763000" cy="5715000"/>
          </a:xfrm>
          <a:prstGeom prst="rect">
            <a:avLst/>
          </a:prstGeom>
          <a:solidFill>
            <a:schemeClr val="accent5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14704" name="Freeform 16"/>
          <p:cNvSpPr>
            <a:spLocks/>
          </p:cNvSpPr>
          <p:nvPr/>
        </p:nvSpPr>
        <p:spPr bwMode="auto">
          <a:xfrm>
            <a:off x="152400" y="715963"/>
            <a:ext cx="5943600" cy="4114800"/>
          </a:xfrm>
          <a:custGeom>
            <a:avLst/>
            <a:gdLst>
              <a:gd name="T0" fmla="*/ 0 w 3888"/>
              <a:gd name="T1" fmla="*/ 0 h 3120"/>
              <a:gd name="T2" fmla="*/ 2147483647 w 3888"/>
              <a:gd name="T3" fmla="*/ 2147483647 h 3120"/>
              <a:gd name="T4" fmla="*/ 2147483647 w 3888"/>
              <a:gd name="T5" fmla="*/ 2147483647 h 3120"/>
              <a:gd name="T6" fmla="*/ 2147483647 w 3888"/>
              <a:gd name="T7" fmla="*/ 2147483647 h 3120"/>
              <a:gd name="T8" fmla="*/ 2147483647 w 3888"/>
              <a:gd name="T9" fmla="*/ 2147483647 h 3120"/>
              <a:gd name="T10" fmla="*/ 2147483647 w 3888"/>
              <a:gd name="T11" fmla="*/ 2147483647 h 3120"/>
              <a:gd name="T12" fmla="*/ 2147483647 w 3888"/>
              <a:gd name="T13" fmla="*/ 2147483647 h 3120"/>
              <a:gd name="T14" fmla="*/ 2147483647 w 3888"/>
              <a:gd name="T15" fmla="*/ 2147483647 h 3120"/>
              <a:gd name="T16" fmla="*/ 2147483647 w 3888"/>
              <a:gd name="T17" fmla="*/ 2147483647 h 3120"/>
              <a:gd name="T18" fmla="*/ 2147483647 w 3888"/>
              <a:gd name="T19" fmla="*/ 2147483647 h 3120"/>
              <a:gd name="T20" fmla="*/ 2147483647 w 3888"/>
              <a:gd name="T21" fmla="*/ 2147483647 h 3120"/>
              <a:gd name="T22" fmla="*/ 2147483647 w 3888"/>
              <a:gd name="T23" fmla="*/ 2147483647 h 3120"/>
              <a:gd name="T24" fmla="*/ 2147483647 w 3888"/>
              <a:gd name="T25" fmla="*/ 2147483647 h 3120"/>
              <a:gd name="T26" fmla="*/ 2147483647 w 3888"/>
              <a:gd name="T27" fmla="*/ 2147483647 h 3120"/>
              <a:gd name="T28" fmla="*/ 2147483647 w 3888"/>
              <a:gd name="T29" fmla="*/ 2147483647 h 3120"/>
              <a:gd name="T30" fmla="*/ 2147483647 w 3888"/>
              <a:gd name="T31" fmla="*/ 2147483647 h 3120"/>
              <a:gd name="T32" fmla="*/ 2147483647 w 3888"/>
              <a:gd name="T33" fmla="*/ 2147483647 h 3120"/>
              <a:gd name="T34" fmla="*/ 2147483647 w 3888"/>
              <a:gd name="T35" fmla="*/ 2147483647 h 3120"/>
              <a:gd name="T36" fmla="*/ 2147483647 w 3888"/>
              <a:gd name="T37" fmla="*/ 2147483647 h 3120"/>
              <a:gd name="T38" fmla="*/ 2147483647 w 3888"/>
              <a:gd name="T39" fmla="*/ 2147483647 h 3120"/>
              <a:gd name="T40" fmla="*/ 2147483647 w 3888"/>
              <a:gd name="T41" fmla="*/ 2147483647 h 3120"/>
              <a:gd name="T42" fmla="*/ 2147483647 w 3888"/>
              <a:gd name="T43" fmla="*/ 2147483647 h 3120"/>
              <a:gd name="T44" fmla="*/ 2147483647 w 3888"/>
              <a:gd name="T45" fmla="*/ 2147483647 h 3120"/>
              <a:gd name="T46" fmla="*/ 2147483647 w 3888"/>
              <a:gd name="T47" fmla="*/ 2147483647 h 3120"/>
              <a:gd name="T48" fmla="*/ 2147483647 w 3888"/>
              <a:gd name="T49" fmla="*/ 2147483647 h 3120"/>
              <a:gd name="T50" fmla="*/ 2147483647 w 3888"/>
              <a:gd name="T51" fmla="*/ 2147483647 h 3120"/>
              <a:gd name="T52" fmla="*/ 2147483647 w 3888"/>
              <a:gd name="T53" fmla="*/ 2147483647 h 3120"/>
              <a:gd name="T54" fmla="*/ 2147483647 w 3888"/>
              <a:gd name="T55" fmla="*/ 2147483647 h 3120"/>
              <a:gd name="T56" fmla="*/ 2147483647 w 3888"/>
              <a:gd name="T57" fmla="*/ 2147483647 h 3120"/>
              <a:gd name="T58" fmla="*/ 2147483647 w 3888"/>
              <a:gd name="T59" fmla="*/ 2147483647 h 3120"/>
              <a:gd name="T60" fmla="*/ 2147483647 w 3888"/>
              <a:gd name="T61" fmla="*/ 2147483647 h 3120"/>
              <a:gd name="T62" fmla="*/ 2147483647 w 3888"/>
              <a:gd name="T63" fmla="*/ 2147483647 h 3120"/>
              <a:gd name="T64" fmla="*/ 2147483647 w 3888"/>
              <a:gd name="T65" fmla="*/ 2147483647 h 3120"/>
              <a:gd name="T66" fmla="*/ 2147483647 w 3888"/>
              <a:gd name="T67" fmla="*/ 2147483647 h 3120"/>
              <a:gd name="T68" fmla="*/ 2147483647 w 3888"/>
              <a:gd name="T69" fmla="*/ 2147483647 h 3120"/>
              <a:gd name="T70" fmla="*/ 2147483647 w 3888"/>
              <a:gd name="T71" fmla="*/ 2147483647 h 3120"/>
              <a:gd name="T72" fmla="*/ 2147483647 w 3888"/>
              <a:gd name="T73" fmla="*/ 2147483647 h 3120"/>
              <a:gd name="T74" fmla="*/ 2147483647 w 3888"/>
              <a:gd name="T75" fmla="*/ 2147483647 h 3120"/>
              <a:gd name="T76" fmla="*/ 2147483647 w 3888"/>
              <a:gd name="T77" fmla="*/ 2147483647 h 3120"/>
              <a:gd name="T78" fmla="*/ 2147483647 w 3888"/>
              <a:gd name="T79" fmla="*/ 2147483647 h 3120"/>
              <a:gd name="T80" fmla="*/ 2147483647 w 3888"/>
              <a:gd name="T81" fmla="*/ 2147483647 h 3120"/>
              <a:gd name="T82" fmla="*/ 2147483647 w 3888"/>
              <a:gd name="T83" fmla="*/ 2147483647 h 3120"/>
              <a:gd name="T84" fmla="*/ 2147483647 w 3888"/>
              <a:gd name="T85" fmla="*/ 2147483647 h 3120"/>
              <a:gd name="T86" fmla="*/ 2147483647 w 3888"/>
              <a:gd name="T87" fmla="*/ 2147483647 h 3120"/>
              <a:gd name="T88" fmla="*/ 2147483647 w 3888"/>
              <a:gd name="T89" fmla="*/ 2147483647 h 3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88"/>
              <a:gd name="T136" fmla="*/ 0 h 3120"/>
              <a:gd name="T137" fmla="*/ 3888 w 3888"/>
              <a:gd name="T138" fmla="*/ 3120 h 31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88" h="3120">
                <a:moveTo>
                  <a:pt x="0" y="0"/>
                </a:moveTo>
                <a:cubicBezTo>
                  <a:pt x="48" y="44"/>
                  <a:pt x="96" y="88"/>
                  <a:pt x="144" y="144"/>
                </a:cubicBezTo>
                <a:cubicBezTo>
                  <a:pt x="192" y="200"/>
                  <a:pt x="248" y="288"/>
                  <a:pt x="288" y="336"/>
                </a:cubicBezTo>
                <a:cubicBezTo>
                  <a:pt x="328" y="384"/>
                  <a:pt x="360" y="408"/>
                  <a:pt x="384" y="432"/>
                </a:cubicBezTo>
                <a:cubicBezTo>
                  <a:pt x="408" y="456"/>
                  <a:pt x="416" y="480"/>
                  <a:pt x="432" y="480"/>
                </a:cubicBezTo>
                <a:cubicBezTo>
                  <a:pt x="448" y="480"/>
                  <a:pt x="456" y="432"/>
                  <a:pt x="480" y="432"/>
                </a:cubicBezTo>
                <a:cubicBezTo>
                  <a:pt x="504" y="432"/>
                  <a:pt x="552" y="448"/>
                  <a:pt x="576" y="480"/>
                </a:cubicBezTo>
                <a:cubicBezTo>
                  <a:pt x="600" y="512"/>
                  <a:pt x="592" y="584"/>
                  <a:pt x="624" y="624"/>
                </a:cubicBezTo>
                <a:cubicBezTo>
                  <a:pt x="656" y="664"/>
                  <a:pt x="736" y="712"/>
                  <a:pt x="768" y="720"/>
                </a:cubicBezTo>
                <a:cubicBezTo>
                  <a:pt x="800" y="728"/>
                  <a:pt x="792" y="680"/>
                  <a:pt x="816" y="672"/>
                </a:cubicBezTo>
                <a:cubicBezTo>
                  <a:pt x="840" y="664"/>
                  <a:pt x="880" y="656"/>
                  <a:pt x="912" y="672"/>
                </a:cubicBezTo>
                <a:cubicBezTo>
                  <a:pt x="944" y="688"/>
                  <a:pt x="984" y="736"/>
                  <a:pt x="1008" y="768"/>
                </a:cubicBezTo>
                <a:cubicBezTo>
                  <a:pt x="1032" y="800"/>
                  <a:pt x="1032" y="832"/>
                  <a:pt x="1056" y="864"/>
                </a:cubicBezTo>
                <a:cubicBezTo>
                  <a:pt x="1080" y="896"/>
                  <a:pt x="1112" y="936"/>
                  <a:pt x="1152" y="960"/>
                </a:cubicBezTo>
                <a:cubicBezTo>
                  <a:pt x="1192" y="984"/>
                  <a:pt x="1248" y="1000"/>
                  <a:pt x="1296" y="1008"/>
                </a:cubicBezTo>
                <a:cubicBezTo>
                  <a:pt x="1344" y="1016"/>
                  <a:pt x="1400" y="1008"/>
                  <a:pt x="1440" y="1008"/>
                </a:cubicBezTo>
                <a:cubicBezTo>
                  <a:pt x="1480" y="1008"/>
                  <a:pt x="1504" y="1000"/>
                  <a:pt x="1536" y="1008"/>
                </a:cubicBezTo>
                <a:cubicBezTo>
                  <a:pt x="1568" y="1016"/>
                  <a:pt x="1600" y="1032"/>
                  <a:pt x="1632" y="1056"/>
                </a:cubicBezTo>
                <a:cubicBezTo>
                  <a:pt x="1664" y="1080"/>
                  <a:pt x="1688" y="1128"/>
                  <a:pt x="1728" y="1152"/>
                </a:cubicBezTo>
                <a:cubicBezTo>
                  <a:pt x="1768" y="1176"/>
                  <a:pt x="1824" y="1192"/>
                  <a:pt x="1872" y="1200"/>
                </a:cubicBezTo>
                <a:cubicBezTo>
                  <a:pt x="1920" y="1208"/>
                  <a:pt x="1968" y="1184"/>
                  <a:pt x="2016" y="1200"/>
                </a:cubicBezTo>
                <a:cubicBezTo>
                  <a:pt x="2064" y="1216"/>
                  <a:pt x="2120" y="1240"/>
                  <a:pt x="2160" y="1296"/>
                </a:cubicBezTo>
                <a:cubicBezTo>
                  <a:pt x="2200" y="1352"/>
                  <a:pt x="2240" y="1480"/>
                  <a:pt x="2256" y="1536"/>
                </a:cubicBezTo>
                <a:cubicBezTo>
                  <a:pt x="2272" y="1592"/>
                  <a:pt x="2248" y="1600"/>
                  <a:pt x="2256" y="1632"/>
                </a:cubicBezTo>
                <a:cubicBezTo>
                  <a:pt x="2264" y="1664"/>
                  <a:pt x="2296" y="1696"/>
                  <a:pt x="2304" y="1728"/>
                </a:cubicBezTo>
                <a:cubicBezTo>
                  <a:pt x="2312" y="1760"/>
                  <a:pt x="2296" y="1792"/>
                  <a:pt x="2304" y="1824"/>
                </a:cubicBezTo>
                <a:cubicBezTo>
                  <a:pt x="2312" y="1856"/>
                  <a:pt x="2336" y="1880"/>
                  <a:pt x="2352" y="1920"/>
                </a:cubicBezTo>
                <a:cubicBezTo>
                  <a:pt x="2368" y="1960"/>
                  <a:pt x="2376" y="2032"/>
                  <a:pt x="2400" y="2064"/>
                </a:cubicBezTo>
                <a:cubicBezTo>
                  <a:pt x="2424" y="2096"/>
                  <a:pt x="2464" y="2080"/>
                  <a:pt x="2496" y="2112"/>
                </a:cubicBezTo>
                <a:cubicBezTo>
                  <a:pt x="2528" y="2144"/>
                  <a:pt x="2560" y="2216"/>
                  <a:pt x="2592" y="2256"/>
                </a:cubicBezTo>
                <a:cubicBezTo>
                  <a:pt x="2624" y="2296"/>
                  <a:pt x="2656" y="2336"/>
                  <a:pt x="2688" y="2352"/>
                </a:cubicBezTo>
                <a:cubicBezTo>
                  <a:pt x="2720" y="2368"/>
                  <a:pt x="2752" y="2328"/>
                  <a:pt x="2784" y="2352"/>
                </a:cubicBezTo>
                <a:cubicBezTo>
                  <a:pt x="2816" y="2376"/>
                  <a:pt x="2856" y="2456"/>
                  <a:pt x="2880" y="2496"/>
                </a:cubicBezTo>
                <a:cubicBezTo>
                  <a:pt x="2904" y="2536"/>
                  <a:pt x="2896" y="2552"/>
                  <a:pt x="2928" y="2592"/>
                </a:cubicBezTo>
                <a:cubicBezTo>
                  <a:pt x="2960" y="2632"/>
                  <a:pt x="3048" y="2696"/>
                  <a:pt x="3072" y="2736"/>
                </a:cubicBezTo>
                <a:cubicBezTo>
                  <a:pt x="3096" y="2776"/>
                  <a:pt x="3064" y="2800"/>
                  <a:pt x="3072" y="2832"/>
                </a:cubicBezTo>
                <a:cubicBezTo>
                  <a:pt x="3080" y="2864"/>
                  <a:pt x="3104" y="2896"/>
                  <a:pt x="3120" y="2928"/>
                </a:cubicBezTo>
                <a:cubicBezTo>
                  <a:pt x="3136" y="2960"/>
                  <a:pt x="3136" y="3016"/>
                  <a:pt x="3168" y="3024"/>
                </a:cubicBezTo>
                <a:cubicBezTo>
                  <a:pt x="3200" y="3032"/>
                  <a:pt x="3264" y="2992"/>
                  <a:pt x="3312" y="2976"/>
                </a:cubicBezTo>
                <a:cubicBezTo>
                  <a:pt x="3360" y="2960"/>
                  <a:pt x="3416" y="2920"/>
                  <a:pt x="3456" y="2928"/>
                </a:cubicBezTo>
                <a:cubicBezTo>
                  <a:pt x="3496" y="2936"/>
                  <a:pt x="3528" y="3000"/>
                  <a:pt x="3552" y="3024"/>
                </a:cubicBezTo>
                <a:cubicBezTo>
                  <a:pt x="3576" y="3048"/>
                  <a:pt x="3568" y="3064"/>
                  <a:pt x="3600" y="3072"/>
                </a:cubicBezTo>
                <a:cubicBezTo>
                  <a:pt x="3632" y="3080"/>
                  <a:pt x="3704" y="3072"/>
                  <a:pt x="3744" y="3072"/>
                </a:cubicBezTo>
                <a:cubicBezTo>
                  <a:pt x="3784" y="3072"/>
                  <a:pt x="3816" y="3064"/>
                  <a:pt x="3840" y="3072"/>
                </a:cubicBezTo>
                <a:cubicBezTo>
                  <a:pt x="3864" y="3080"/>
                  <a:pt x="3876" y="3100"/>
                  <a:pt x="3888" y="3120"/>
                </a:cubicBezTo>
              </a:path>
            </a:pathLst>
          </a:custGeom>
          <a:noFill/>
          <a:ln w="95250" cmpd="sng">
            <a:solidFill>
              <a:srgbClr val="0000FF">
                <a:alpha val="9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705" name="Freeform 17"/>
          <p:cNvSpPr>
            <a:spLocks/>
          </p:cNvSpPr>
          <p:nvPr/>
        </p:nvSpPr>
        <p:spPr bwMode="auto">
          <a:xfrm>
            <a:off x="5140325" y="2362200"/>
            <a:ext cx="1717675" cy="1295400"/>
          </a:xfrm>
          <a:custGeom>
            <a:avLst/>
            <a:gdLst>
              <a:gd name="T0" fmla="*/ 2147483647 w 1112"/>
              <a:gd name="T1" fmla="*/ 0 h 960"/>
              <a:gd name="T2" fmla="*/ 2147483647 w 1112"/>
              <a:gd name="T3" fmla="*/ 2147483647 h 960"/>
              <a:gd name="T4" fmla="*/ 2147483647 w 1112"/>
              <a:gd name="T5" fmla="*/ 2147483647 h 960"/>
              <a:gd name="T6" fmla="*/ 2147483647 w 1112"/>
              <a:gd name="T7" fmla="*/ 2147483647 h 960"/>
              <a:gd name="T8" fmla="*/ 2147483647 w 1112"/>
              <a:gd name="T9" fmla="*/ 2147483647 h 960"/>
              <a:gd name="T10" fmla="*/ 2147483647 w 1112"/>
              <a:gd name="T11" fmla="*/ 2147483647 h 960"/>
              <a:gd name="T12" fmla="*/ 2147483647 w 1112"/>
              <a:gd name="T13" fmla="*/ 2147483647 h 960"/>
              <a:gd name="T14" fmla="*/ 2147483647 w 1112"/>
              <a:gd name="T15" fmla="*/ 2147483647 h 960"/>
              <a:gd name="T16" fmla="*/ 2147483647 w 1112"/>
              <a:gd name="T17" fmla="*/ 2147483647 h 960"/>
              <a:gd name="T18" fmla="*/ 2147483647 w 1112"/>
              <a:gd name="T19" fmla="*/ 2147483647 h 960"/>
              <a:gd name="T20" fmla="*/ 2147483647 w 1112"/>
              <a:gd name="T21" fmla="*/ 2147483647 h 960"/>
              <a:gd name="T22" fmla="*/ 2147483647 w 1112"/>
              <a:gd name="T23" fmla="*/ 2147483647 h 960"/>
              <a:gd name="T24" fmla="*/ 2147483647 w 1112"/>
              <a:gd name="T25" fmla="*/ 2147483647 h 960"/>
              <a:gd name="T26" fmla="*/ 2147483647 w 1112"/>
              <a:gd name="T27" fmla="*/ 2147483647 h 960"/>
              <a:gd name="T28" fmla="*/ 2147483647 w 1112"/>
              <a:gd name="T29" fmla="*/ 2147483647 h 960"/>
              <a:gd name="T30" fmla="*/ 2147483647 w 1112"/>
              <a:gd name="T31" fmla="*/ 2147483647 h 960"/>
              <a:gd name="T32" fmla="*/ 2147483647 w 1112"/>
              <a:gd name="T33" fmla="*/ 2147483647 h 960"/>
              <a:gd name="T34" fmla="*/ 2147483647 w 1112"/>
              <a:gd name="T35" fmla="*/ 2147483647 h 960"/>
              <a:gd name="T36" fmla="*/ 2147483647 w 1112"/>
              <a:gd name="T37" fmla="*/ 2147483647 h 960"/>
              <a:gd name="T38" fmla="*/ 2147483647 w 1112"/>
              <a:gd name="T39" fmla="*/ 2147483647 h 9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12"/>
              <a:gd name="T61" fmla="*/ 0 h 960"/>
              <a:gd name="T62" fmla="*/ 1112 w 1112"/>
              <a:gd name="T63" fmla="*/ 960 h 9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12" h="960">
                <a:moveTo>
                  <a:pt x="56" y="0"/>
                </a:moveTo>
                <a:cubicBezTo>
                  <a:pt x="60" y="36"/>
                  <a:pt x="64" y="72"/>
                  <a:pt x="56" y="96"/>
                </a:cubicBezTo>
                <a:cubicBezTo>
                  <a:pt x="48" y="120"/>
                  <a:pt x="16" y="120"/>
                  <a:pt x="8" y="144"/>
                </a:cubicBezTo>
                <a:cubicBezTo>
                  <a:pt x="0" y="168"/>
                  <a:pt x="0" y="216"/>
                  <a:pt x="8" y="240"/>
                </a:cubicBezTo>
                <a:cubicBezTo>
                  <a:pt x="16" y="264"/>
                  <a:pt x="32" y="280"/>
                  <a:pt x="56" y="288"/>
                </a:cubicBezTo>
                <a:cubicBezTo>
                  <a:pt x="80" y="296"/>
                  <a:pt x="136" y="272"/>
                  <a:pt x="152" y="288"/>
                </a:cubicBezTo>
                <a:cubicBezTo>
                  <a:pt x="168" y="304"/>
                  <a:pt x="144" y="360"/>
                  <a:pt x="152" y="384"/>
                </a:cubicBezTo>
                <a:cubicBezTo>
                  <a:pt x="160" y="408"/>
                  <a:pt x="176" y="408"/>
                  <a:pt x="200" y="432"/>
                </a:cubicBezTo>
                <a:cubicBezTo>
                  <a:pt x="224" y="456"/>
                  <a:pt x="272" y="504"/>
                  <a:pt x="296" y="528"/>
                </a:cubicBezTo>
                <a:cubicBezTo>
                  <a:pt x="320" y="552"/>
                  <a:pt x="320" y="568"/>
                  <a:pt x="344" y="576"/>
                </a:cubicBezTo>
                <a:cubicBezTo>
                  <a:pt x="368" y="584"/>
                  <a:pt x="416" y="584"/>
                  <a:pt x="440" y="576"/>
                </a:cubicBezTo>
                <a:cubicBezTo>
                  <a:pt x="464" y="568"/>
                  <a:pt x="464" y="528"/>
                  <a:pt x="488" y="528"/>
                </a:cubicBezTo>
                <a:cubicBezTo>
                  <a:pt x="512" y="528"/>
                  <a:pt x="568" y="552"/>
                  <a:pt x="584" y="576"/>
                </a:cubicBezTo>
                <a:cubicBezTo>
                  <a:pt x="600" y="600"/>
                  <a:pt x="568" y="648"/>
                  <a:pt x="584" y="672"/>
                </a:cubicBezTo>
                <a:cubicBezTo>
                  <a:pt x="600" y="696"/>
                  <a:pt x="656" y="704"/>
                  <a:pt x="680" y="720"/>
                </a:cubicBezTo>
                <a:cubicBezTo>
                  <a:pt x="704" y="736"/>
                  <a:pt x="712" y="752"/>
                  <a:pt x="728" y="768"/>
                </a:cubicBezTo>
                <a:cubicBezTo>
                  <a:pt x="744" y="784"/>
                  <a:pt x="752" y="800"/>
                  <a:pt x="776" y="816"/>
                </a:cubicBezTo>
                <a:cubicBezTo>
                  <a:pt x="800" y="832"/>
                  <a:pt x="840" y="848"/>
                  <a:pt x="872" y="864"/>
                </a:cubicBezTo>
                <a:cubicBezTo>
                  <a:pt x="904" y="880"/>
                  <a:pt x="928" y="896"/>
                  <a:pt x="968" y="912"/>
                </a:cubicBezTo>
                <a:cubicBezTo>
                  <a:pt x="1008" y="928"/>
                  <a:pt x="1060" y="944"/>
                  <a:pt x="1112" y="96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ounded Rectangular Callout 1"/>
          <p:cNvSpPr>
            <a:spLocks noChangeArrowheads="1"/>
          </p:cNvSpPr>
          <p:nvPr/>
        </p:nvSpPr>
        <p:spPr bwMode="auto">
          <a:xfrm>
            <a:off x="1219200" y="3684589"/>
            <a:ext cx="1828800" cy="506412"/>
          </a:xfrm>
          <a:prstGeom prst="wedgeRoundRectCallout">
            <a:avLst>
              <a:gd name="adj1" fmla="val 83366"/>
              <a:gd name="adj2" fmla="val -148944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C00000"/>
                </a:solidFill>
              </a:rPr>
              <a:t>Sông</a:t>
            </a:r>
            <a:r>
              <a:rPr lang="en-US" altLang="en-US" sz="2800" dirty="0">
                <a:solidFill>
                  <a:srgbClr val="C00000"/>
                </a:solidFill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</a:rPr>
              <a:t>Hồng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5999163" y="1905000"/>
            <a:ext cx="2154237" cy="457200"/>
          </a:xfrm>
          <a:prstGeom prst="wedgeRoundRectCallout">
            <a:avLst>
              <a:gd name="adj1" fmla="val -55937"/>
              <a:gd name="adj2" fmla="val 206386"/>
              <a:gd name="adj3" fmla="val 16667"/>
            </a:avLst>
          </a:prstGeom>
          <a:solidFill>
            <a:schemeClr val="accent1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400" dirty="0" err="1">
                <a:solidFill>
                  <a:srgbClr val="C00000"/>
                </a:solidFill>
              </a:rPr>
              <a:t>Sông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</a:rPr>
              <a:t>Thái</a:t>
            </a:r>
            <a:r>
              <a:rPr lang="en-US" altLang="en-US" sz="2400" dirty="0">
                <a:solidFill>
                  <a:srgbClr val="C00000"/>
                </a:solidFill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</a:rPr>
              <a:t>Bình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  <p:sp>
        <p:nvSpPr>
          <p:cNvPr id="9223" name="Text Box 35"/>
          <p:cNvSpPr txBox="1">
            <a:spLocks noChangeArrowheads="1"/>
          </p:cNvSpPr>
          <p:nvPr/>
        </p:nvSpPr>
        <p:spPr bwMode="auto">
          <a:xfrm>
            <a:off x="2362200" y="6172200"/>
            <a:ext cx="441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1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11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04" grpId="0" animBg="1"/>
      <p:bldP spid="114705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ong bang B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4114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32"/>
          <p:cNvSpPr>
            <a:spLocks/>
          </p:cNvSpPr>
          <p:nvPr/>
        </p:nvSpPr>
        <p:spPr bwMode="auto">
          <a:xfrm>
            <a:off x="228600" y="228600"/>
            <a:ext cx="3733800" cy="4724400"/>
          </a:xfrm>
          <a:custGeom>
            <a:avLst/>
            <a:gdLst>
              <a:gd name="T0" fmla="*/ 2147483647 w 2561"/>
              <a:gd name="T1" fmla="*/ 2147483647 h 2456"/>
              <a:gd name="T2" fmla="*/ 2147483647 w 2561"/>
              <a:gd name="T3" fmla="*/ 2147483647 h 2456"/>
              <a:gd name="T4" fmla="*/ 2147483647 w 2561"/>
              <a:gd name="T5" fmla="*/ 2147483647 h 2456"/>
              <a:gd name="T6" fmla="*/ 2147483647 w 2561"/>
              <a:gd name="T7" fmla="*/ 2147483647 h 2456"/>
              <a:gd name="T8" fmla="*/ 2147483647 w 2561"/>
              <a:gd name="T9" fmla="*/ 2147483647 h 2456"/>
              <a:gd name="T10" fmla="*/ 2147483647 w 2561"/>
              <a:gd name="T11" fmla="*/ 2147483647 h 2456"/>
              <a:gd name="T12" fmla="*/ 2147483647 w 2561"/>
              <a:gd name="T13" fmla="*/ 2147483647 h 2456"/>
              <a:gd name="T14" fmla="*/ 2147483647 w 2561"/>
              <a:gd name="T15" fmla="*/ 2147483647 h 2456"/>
              <a:gd name="T16" fmla="*/ 2147483647 w 2561"/>
              <a:gd name="T17" fmla="*/ 2147483647 h 2456"/>
              <a:gd name="T18" fmla="*/ 2147483647 w 2561"/>
              <a:gd name="T19" fmla="*/ 2147483647 h 2456"/>
              <a:gd name="T20" fmla="*/ 2147483647 w 2561"/>
              <a:gd name="T21" fmla="*/ 2147483647 h 2456"/>
              <a:gd name="T22" fmla="*/ 2147483647 w 2561"/>
              <a:gd name="T23" fmla="*/ 2147483647 h 2456"/>
              <a:gd name="T24" fmla="*/ 2147483647 w 2561"/>
              <a:gd name="T25" fmla="*/ 2147483647 h 2456"/>
              <a:gd name="T26" fmla="*/ 2147483647 w 2561"/>
              <a:gd name="T27" fmla="*/ 2147483647 h 2456"/>
              <a:gd name="T28" fmla="*/ 2147483647 w 2561"/>
              <a:gd name="T29" fmla="*/ 2147483647 h 2456"/>
              <a:gd name="T30" fmla="*/ 2147483647 w 2561"/>
              <a:gd name="T31" fmla="*/ 2147483647 h 2456"/>
              <a:gd name="T32" fmla="*/ 2147483647 w 2561"/>
              <a:gd name="T33" fmla="*/ 2147483647 h 2456"/>
              <a:gd name="T34" fmla="*/ 2147483647 w 2561"/>
              <a:gd name="T35" fmla="*/ 2147483647 h 2456"/>
              <a:gd name="T36" fmla="*/ 2147483647 w 2561"/>
              <a:gd name="T37" fmla="*/ 2147483647 h 2456"/>
              <a:gd name="T38" fmla="*/ 2147483647 w 2561"/>
              <a:gd name="T39" fmla="*/ 2147483647 h 2456"/>
              <a:gd name="T40" fmla="*/ 2147483647 w 2561"/>
              <a:gd name="T41" fmla="*/ 2147483647 h 2456"/>
              <a:gd name="T42" fmla="*/ 2147483647 w 2561"/>
              <a:gd name="T43" fmla="*/ 2147483647 h 2456"/>
              <a:gd name="T44" fmla="*/ 2147483647 w 2561"/>
              <a:gd name="T45" fmla="*/ 2147483647 h 2456"/>
              <a:gd name="T46" fmla="*/ 2147483647 w 2561"/>
              <a:gd name="T47" fmla="*/ 2147483647 h 2456"/>
              <a:gd name="T48" fmla="*/ 2147483647 w 2561"/>
              <a:gd name="T49" fmla="*/ 2147483647 h 2456"/>
              <a:gd name="T50" fmla="*/ 2147483647 w 2561"/>
              <a:gd name="T51" fmla="*/ 2147483647 h 2456"/>
              <a:gd name="T52" fmla="*/ 2147483647 w 2561"/>
              <a:gd name="T53" fmla="*/ 2147483647 h 2456"/>
              <a:gd name="T54" fmla="*/ 2147483647 w 2561"/>
              <a:gd name="T55" fmla="*/ 2147483647 h 2456"/>
              <a:gd name="T56" fmla="*/ 2147483647 w 2561"/>
              <a:gd name="T57" fmla="*/ 2147483647 h 2456"/>
              <a:gd name="T58" fmla="*/ 2147483647 w 2561"/>
              <a:gd name="T59" fmla="*/ 2147483647 h 2456"/>
              <a:gd name="T60" fmla="*/ 2147483647 w 2561"/>
              <a:gd name="T61" fmla="*/ 2147483647 h 2456"/>
              <a:gd name="T62" fmla="*/ 2147483647 w 2561"/>
              <a:gd name="T63" fmla="*/ 2147483647 h 2456"/>
              <a:gd name="T64" fmla="*/ 2147483647 w 2561"/>
              <a:gd name="T65" fmla="*/ 2147483647 h 2456"/>
              <a:gd name="T66" fmla="*/ 2147483647 w 2561"/>
              <a:gd name="T67" fmla="*/ 2147483647 h 2456"/>
              <a:gd name="T68" fmla="*/ 2147483647 w 2561"/>
              <a:gd name="T69" fmla="*/ 2147483647 h 2456"/>
              <a:gd name="T70" fmla="*/ 2147483647 w 2561"/>
              <a:gd name="T71" fmla="*/ 2147483647 h 2456"/>
              <a:gd name="T72" fmla="*/ 2147483647 w 2561"/>
              <a:gd name="T73" fmla="*/ 2147483647 h 2456"/>
              <a:gd name="T74" fmla="*/ 2147483647 w 2561"/>
              <a:gd name="T75" fmla="*/ 2147483647 h 2456"/>
              <a:gd name="T76" fmla="*/ 2147483647 w 2561"/>
              <a:gd name="T77" fmla="*/ 2147483647 h 2456"/>
              <a:gd name="T78" fmla="*/ 2147483647 w 2561"/>
              <a:gd name="T79" fmla="*/ 2147483647 h 2456"/>
              <a:gd name="T80" fmla="*/ 2147483647 w 2561"/>
              <a:gd name="T81" fmla="*/ 2147483647 h 2456"/>
              <a:gd name="T82" fmla="*/ 2147483647 w 2561"/>
              <a:gd name="T83" fmla="*/ 2147483647 h 2456"/>
              <a:gd name="T84" fmla="*/ 2147483647 w 2561"/>
              <a:gd name="T85" fmla="*/ 2147483647 h 2456"/>
              <a:gd name="T86" fmla="*/ 2147483647 w 2561"/>
              <a:gd name="T87" fmla="*/ 2147483647 h 2456"/>
              <a:gd name="T88" fmla="*/ 2147483647 w 2561"/>
              <a:gd name="T89" fmla="*/ 2147483647 h 2456"/>
              <a:gd name="T90" fmla="*/ 2147483647 w 2561"/>
              <a:gd name="T91" fmla="*/ 2147483647 h 2456"/>
              <a:gd name="T92" fmla="*/ 2147483647 w 2561"/>
              <a:gd name="T93" fmla="*/ 2147483647 h 2456"/>
              <a:gd name="T94" fmla="*/ 2147483647 w 2561"/>
              <a:gd name="T95" fmla="*/ 2147483647 h 2456"/>
              <a:gd name="T96" fmla="*/ 2147483647 w 2561"/>
              <a:gd name="T97" fmla="*/ 2147483647 h 2456"/>
              <a:gd name="T98" fmla="*/ 2147483647 w 2561"/>
              <a:gd name="T99" fmla="*/ 0 h 2456"/>
              <a:gd name="T100" fmla="*/ 2147483647 w 2561"/>
              <a:gd name="T101" fmla="*/ 2147483647 h 2456"/>
              <a:gd name="T102" fmla="*/ 2147483647 w 2561"/>
              <a:gd name="T103" fmla="*/ 2147483647 h 2456"/>
              <a:gd name="T104" fmla="*/ 2147483647 w 2561"/>
              <a:gd name="T105" fmla="*/ 2147483647 h 2456"/>
              <a:gd name="T106" fmla="*/ 2147483647 w 2561"/>
              <a:gd name="T107" fmla="*/ 2147483647 h 2456"/>
              <a:gd name="T108" fmla="*/ 2147483647 w 2561"/>
              <a:gd name="T109" fmla="*/ 2147483647 h 2456"/>
              <a:gd name="T110" fmla="*/ 2147483647 w 2561"/>
              <a:gd name="T111" fmla="*/ 2147483647 h 2456"/>
              <a:gd name="T112" fmla="*/ 2147483647 w 2561"/>
              <a:gd name="T113" fmla="*/ 2147483647 h 2456"/>
              <a:gd name="T114" fmla="*/ 2147483647 w 2561"/>
              <a:gd name="T115" fmla="*/ 2147483647 h 2456"/>
              <a:gd name="T116" fmla="*/ 2147483647 w 2561"/>
              <a:gd name="T117" fmla="*/ 2147483647 h 24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61"/>
              <a:gd name="T178" fmla="*/ 0 h 2456"/>
              <a:gd name="T179" fmla="*/ 2561 w 2561"/>
              <a:gd name="T180" fmla="*/ 2456 h 24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61" h="2456">
                <a:moveTo>
                  <a:pt x="515" y="432"/>
                </a:moveTo>
                <a:cubicBezTo>
                  <a:pt x="480" y="420"/>
                  <a:pt x="481" y="396"/>
                  <a:pt x="451" y="376"/>
                </a:cubicBezTo>
                <a:cubicBezTo>
                  <a:pt x="444" y="371"/>
                  <a:pt x="434" y="372"/>
                  <a:pt x="427" y="368"/>
                </a:cubicBezTo>
                <a:cubicBezTo>
                  <a:pt x="410" y="359"/>
                  <a:pt x="379" y="336"/>
                  <a:pt x="379" y="336"/>
                </a:cubicBezTo>
                <a:cubicBezTo>
                  <a:pt x="351" y="293"/>
                  <a:pt x="293" y="257"/>
                  <a:pt x="243" y="240"/>
                </a:cubicBezTo>
                <a:cubicBezTo>
                  <a:pt x="195" y="247"/>
                  <a:pt x="153" y="260"/>
                  <a:pt x="107" y="272"/>
                </a:cubicBezTo>
                <a:cubicBezTo>
                  <a:pt x="99" y="277"/>
                  <a:pt x="90" y="281"/>
                  <a:pt x="83" y="288"/>
                </a:cubicBezTo>
                <a:cubicBezTo>
                  <a:pt x="76" y="295"/>
                  <a:pt x="75" y="306"/>
                  <a:pt x="67" y="312"/>
                </a:cubicBezTo>
                <a:cubicBezTo>
                  <a:pt x="53" y="323"/>
                  <a:pt x="34" y="326"/>
                  <a:pt x="19" y="336"/>
                </a:cubicBezTo>
                <a:cubicBezTo>
                  <a:pt x="0" y="394"/>
                  <a:pt x="19" y="322"/>
                  <a:pt x="19" y="392"/>
                </a:cubicBezTo>
                <a:cubicBezTo>
                  <a:pt x="19" y="413"/>
                  <a:pt x="14" y="435"/>
                  <a:pt x="11" y="456"/>
                </a:cubicBezTo>
                <a:cubicBezTo>
                  <a:pt x="19" y="461"/>
                  <a:pt x="26" y="468"/>
                  <a:pt x="35" y="472"/>
                </a:cubicBezTo>
                <a:cubicBezTo>
                  <a:pt x="45" y="476"/>
                  <a:pt x="58" y="473"/>
                  <a:pt x="67" y="480"/>
                </a:cubicBezTo>
                <a:cubicBezTo>
                  <a:pt x="82" y="492"/>
                  <a:pt x="78" y="517"/>
                  <a:pt x="83" y="536"/>
                </a:cubicBezTo>
                <a:cubicBezTo>
                  <a:pt x="97" y="585"/>
                  <a:pt x="88" y="627"/>
                  <a:pt x="131" y="656"/>
                </a:cubicBezTo>
                <a:cubicBezTo>
                  <a:pt x="140" y="650"/>
                  <a:pt x="165" y="630"/>
                  <a:pt x="179" y="632"/>
                </a:cubicBezTo>
                <a:cubicBezTo>
                  <a:pt x="196" y="634"/>
                  <a:pt x="227" y="648"/>
                  <a:pt x="227" y="648"/>
                </a:cubicBezTo>
                <a:cubicBezTo>
                  <a:pt x="256" y="677"/>
                  <a:pt x="268" y="709"/>
                  <a:pt x="291" y="744"/>
                </a:cubicBezTo>
                <a:cubicBezTo>
                  <a:pt x="296" y="752"/>
                  <a:pt x="298" y="765"/>
                  <a:pt x="307" y="768"/>
                </a:cubicBezTo>
                <a:cubicBezTo>
                  <a:pt x="341" y="779"/>
                  <a:pt x="323" y="774"/>
                  <a:pt x="363" y="784"/>
                </a:cubicBezTo>
                <a:cubicBezTo>
                  <a:pt x="383" y="843"/>
                  <a:pt x="373" y="840"/>
                  <a:pt x="435" y="856"/>
                </a:cubicBezTo>
                <a:cubicBezTo>
                  <a:pt x="450" y="866"/>
                  <a:pt x="469" y="869"/>
                  <a:pt x="483" y="880"/>
                </a:cubicBezTo>
                <a:cubicBezTo>
                  <a:pt x="515" y="905"/>
                  <a:pt x="516" y="965"/>
                  <a:pt x="539" y="1000"/>
                </a:cubicBezTo>
                <a:cubicBezTo>
                  <a:pt x="548" y="1043"/>
                  <a:pt x="564" y="1075"/>
                  <a:pt x="547" y="1120"/>
                </a:cubicBezTo>
                <a:cubicBezTo>
                  <a:pt x="540" y="1138"/>
                  <a:pt x="515" y="1168"/>
                  <a:pt x="515" y="1168"/>
                </a:cubicBezTo>
                <a:cubicBezTo>
                  <a:pt x="539" y="1241"/>
                  <a:pt x="581" y="1225"/>
                  <a:pt x="659" y="1232"/>
                </a:cubicBezTo>
                <a:cubicBezTo>
                  <a:pt x="685" y="1271"/>
                  <a:pt x="694" y="1315"/>
                  <a:pt x="707" y="1360"/>
                </a:cubicBezTo>
                <a:cubicBezTo>
                  <a:pt x="712" y="1376"/>
                  <a:pt x="718" y="1392"/>
                  <a:pt x="723" y="1408"/>
                </a:cubicBezTo>
                <a:cubicBezTo>
                  <a:pt x="726" y="1416"/>
                  <a:pt x="731" y="1432"/>
                  <a:pt x="731" y="1432"/>
                </a:cubicBezTo>
                <a:cubicBezTo>
                  <a:pt x="693" y="1488"/>
                  <a:pt x="729" y="1478"/>
                  <a:pt x="635" y="1488"/>
                </a:cubicBezTo>
                <a:cubicBezTo>
                  <a:pt x="604" y="1509"/>
                  <a:pt x="557" y="1530"/>
                  <a:pt x="619" y="1592"/>
                </a:cubicBezTo>
                <a:cubicBezTo>
                  <a:pt x="640" y="1613"/>
                  <a:pt x="678" y="1597"/>
                  <a:pt x="707" y="1600"/>
                </a:cubicBezTo>
                <a:cubicBezTo>
                  <a:pt x="741" y="1611"/>
                  <a:pt x="758" y="1614"/>
                  <a:pt x="787" y="1632"/>
                </a:cubicBezTo>
                <a:cubicBezTo>
                  <a:pt x="856" y="1673"/>
                  <a:pt x="811" y="1656"/>
                  <a:pt x="859" y="1672"/>
                </a:cubicBezTo>
                <a:cubicBezTo>
                  <a:pt x="845" y="1770"/>
                  <a:pt x="873" y="1702"/>
                  <a:pt x="787" y="1736"/>
                </a:cubicBezTo>
                <a:cubicBezTo>
                  <a:pt x="778" y="1740"/>
                  <a:pt x="779" y="1754"/>
                  <a:pt x="771" y="1760"/>
                </a:cubicBezTo>
                <a:cubicBezTo>
                  <a:pt x="764" y="1765"/>
                  <a:pt x="755" y="1765"/>
                  <a:pt x="747" y="1768"/>
                </a:cubicBezTo>
                <a:cubicBezTo>
                  <a:pt x="739" y="1765"/>
                  <a:pt x="731" y="1760"/>
                  <a:pt x="723" y="1760"/>
                </a:cubicBezTo>
                <a:cubicBezTo>
                  <a:pt x="673" y="1760"/>
                  <a:pt x="711" y="1824"/>
                  <a:pt x="731" y="1840"/>
                </a:cubicBezTo>
                <a:cubicBezTo>
                  <a:pt x="738" y="1845"/>
                  <a:pt x="747" y="1845"/>
                  <a:pt x="755" y="1848"/>
                </a:cubicBezTo>
                <a:cubicBezTo>
                  <a:pt x="772" y="1874"/>
                  <a:pt x="809" y="1911"/>
                  <a:pt x="835" y="1928"/>
                </a:cubicBezTo>
                <a:cubicBezTo>
                  <a:pt x="872" y="1984"/>
                  <a:pt x="851" y="1965"/>
                  <a:pt x="891" y="1992"/>
                </a:cubicBezTo>
                <a:cubicBezTo>
                  <a:pt x="908" y="2018"/>
                  <a:pt x="992" y="2084"/>
                  <a:pt x="1027" y="2096"/>
                </a:cubicBezTo>
                <a:cubicBezTo>
                  <a:pt x="1046" y="2125"/>
                  <a:pt x="1063" y="2125"/>
                  <a:pt x="1091" y="2144"/>
                </a:cubicBezTo>
                <a:cubicBezTo>
                  <a:pt x="1103" y="2161"/>
                  <a:pt x="1121" y="2174"/>
                  <a:pt x="1131" y="2192"/>
                </a:cubicBezTo>
                <a:cubicBezTo>
                  <a:pt x="1141" y="2209"/>
                  <a:pt x="1141" y="2230"/>
                  <a:pt x="1147" y="2248"/>
                </a:cubicBezTo>
                <a:cubicBezTo>
                  <a:pt x="1159" y="2456"/>
                  <a:pt x="1106" y="2374"/>
                  <a:pt x="1251" y="2384"/>
                </a:cubicBezTo>
                <a:cubicBezTo>
                  <a:pt x="1261" y="2385"/>
                  <a:pt x="1267" y="2395"/>
                  <a:pt x="1275" y="2400"/>
                </a:cubicBezTo>
                <a:cubicBezTo>
                  <a:pt x="1327" y="2387"/>
                  <a:pt x="1331" y="2375"/>
                  <a:pt x="1363" y="2328"/>
                </a:cubicBezTo>
                <a:cubicBezTo>
                  <a:pt x="1378" y="2305"/>
                  <a:pt x="1429" y="2300"/>
                  <a:pt x="1451" y="2296"/>
                </a:cubicBezTo>
                <a:cubicBezTo>
                  <a:pt x="1460" y="2268"/>
                  <a:pt x="1456" y="2269"/>
                  <a:pt x="1483" y="2248"/>
                </a:cubicBezTo>
                <a:cubicBezTo>
                  <a:pt x="1498" y="2236"/>
                  <a:pt x="1531" y="2216"/>
                  <a:pt x="1531" y="2216"/>
                </a:cubicBezTo>
                <a:cubicBezTo>
                  <a:pt x="1545" y="2174"/>
                  <a:pt x="1534" y="2199"/>
                  <a:pt x="1571" y="2144"/>
                </a:cubicBezTo>
                <a:cubicBezTo>
                  <a:pt x="1588" y="2119"/>
                  <a:pt x="1568" y="2118"/>
                  <a:pt x="1595" y="2096"/>
                </a:cubicBezTo>
                <a:cubicBezTo>
                  <a:pt x="1602" y="2091"/>
                  <a:pt x="1611" y="2091"/>
                  <a:pt x="1619" y="2088"/>
                </a:cubicBezTo>
                <a:cubicBezTo>
                  <a:pt x="1654" y="2035"/>
                  <a:pt x="1722" y="2045"/>
                  <a:pt x="1779" y="2040"/>
                </a:cubicBezTo>
                <a:cubicBezTo>
                  <a:pt x="1856" y="1989"/>
                  <a:pt x="1865" y="1874"/>
                  <a:pt x="1931" y="1808"/>
                </a:cubicBezTo>
                <a:cubicBezTo>
                  <a:pt x="1934" y="1779"/>
                  <a:pt x="1931" y="1748"/>
                  <a:pt x="1939" y="1720"/>
                </a:cubicBezTo>
                <a:cubicBezTo>
                  <a:pt x="1947" y="1694"/>
                  <a:pt x="1970" y="1674"/>
                  <a:pt x="1979" y="1648"/>
                </a:cubicBezTo>
                <a:cubicBezTo>
                  <a:pt x="1973" y="1631"/>
                  <a:pt x="1958" y="1618"/>
                  <a:pt x="1955" y="1600"/>
                </a:cubicBezTo>
                <a:cubicBezTo>
                  <a:pt x="1950" y="1573"/>
                  <a:pt x="1980" y="1551"/>
                  <a:pt x="1995" y="1528"/>
                </a:cubicBezTo>
                <a:cubicBezTo>
                  <a:pt x="2018" y="1494"/>
                  <a:pt x="2045" y="1466"/>
                  <a:pt x="2067" y="1432"/>
                </a:cubicBezTo>
                <a:cubicBezTo>
                  <a:pt x="2080" y="1353"/>
                  <a:pt x="2087" y="1375"/>
                  <a:pt x="2171" y="1384"/>
                </a:cubicBezTo>
                <a:cubicBezTo>
                  <a:pt x="2187" y="1381"/>
                  <a:pt x="2209" y="1388"/>
                  <a:pt x="2219" y="1376"/>
                </a:cubicBezTo>
                <a:cubicBezTo>
                  <a:pt x="2228" y="1366"/>
                  <a:pt x="2211" y="1350"/>
                  <a:pt x="2211" y="1336"/>
                </a:cubicBezTo>
                <a:cubicBezTo>
                  <a:pt x="2211" y="1328"/>
                  <a:pt x="2214" y="1319"/>
                  <a:pt x="2219" y="1312"/>
                </a:cubicBezTo>
                <a:cubicBezTo>
                  <a:pt x="2238" y="1288"/>
                  <a:pt x="2307" y="1280"/>
                  <a:pt x="2307" y="1280"/>
                </a:cubicBezTo>
                <a:cubicBezTo>
                  <a:pt x="2310" y="1224"/>
                  <a:pt x="2310" y="1168"/>
                  <a:pt x="2315" y="1112"/>
                </a:cubicBezTo>
                <a:cubicBezTo>
                  <a:pt x="2317" y="1087"/>
                  <a:pt x="2307" y="1047"/>
                  <a:pt x="2331" y="1040"/>
                </a:cubicBezTo>
                <a:cubicBezTo>
                  <a:pt x="2390" y="1023"/>
                  <a:pt x="2454" y="1035"/>
                  <a:pt x="2515" y="1032"/>
                </a:cubicBezTo>
                <a:cubicBezTo>
                  <a:pt x="2534" y="976"/>
                  <a:pt x="2515" y="989"/>
                  <a:pt x="2555" y="976"/>
                </a:cubicBezTo>
                <a:cubicBezTo>
                  <a:pt x="2541" y="890"/>
                  <a:pt x="2561" y="917"/>
                  <a:pt x="2419" y="936"/>
                </a:cubicBezTo>
                <a:cubicBezTo>
                  <a:pt x="2402" y="938"/>
                  <a:pt x="2371" y="952"/>
                  <a:pt x="2371" y="952"/>
                </a:cubicBezTo>
                <a:cubicBezTo>
                  <a:pt x="2355" y="941"/>
                  <a:pt x="2339" y="931"/>
                  <a:pt x="2323" y="920"/>
                </a:cubicBezTo>
                <a:cubicBezTo>
                  <a:pt x="2315" y="915"/>
                  <a:pt x="2299" y="904"/>
                  <a:pt x="2299" y="904"/>
                </a:cubicBezTo>
                <a:cubicBezTo>
                  <a:pt x="2272" y="922"/>
                  <a:pt x="2265" y="942"/>
                  <a:pt x="2235" y="952"/>
                </a:cubicBezTo>
                <a:cubicBezTo>
                  <a:pt x="2213" y="920"/>
                  <a:pt x="2187" y="886"/>
                  <a:pt x="2155" y="864"/>
                </a:cubicBezTo>
                <a:cubicBezTo>
                  <a:pt x="2091" y="907"/>
                  <a:pt x="2071" y="886"/>
                  <a:pt x="1971" y="880"/>
                </a:cubicBezTo>
                <a:cubicBezTo>
                  <a:pt x="1963" y="875"/>
                  <a:pt x="1951" y="873"/>
                  <a:pt x="1947" y="864"/>
                </a:cubicBezTo>
                <a:cubicBezTo>
                  <a:pt x="1940" y="849"/>
                  <a:pt x="1950" y="828"/>
                  <a:pt x="1939" y="816"/>
                </a:cubicBezTo>
                <a:cubicBezTo>
                  <a:pt x="1930" y="806"/>
                  <a:pt x="1912" y="811"/>
                  <a:pt x="1899" y="808"/>
                </a:cubicBezTo>
                <a:cubicBezTo>
                  <a:pt x="1878" y="803"/>
                  <a:pt x="1835" y="792"/>
                  <a:pt x="1835" y="792"/>
                </a:cubicBezTo>
                <a:cubicBezTo>
                  <a:pt x="1791" y="763"/>
                  <a:pt x="1765" y="716"/>
                  <a:pt x="1723" y="688"/>
                </a:cubicBezTo>
                <a:cubicBezTo>
                  <a:pt x="1679" y="622"/>
                  <a:pt x="1715" y="684"/>
                  <a:pt x="1699" y="520"/>
                </a:cubicBezTo>
                <a:cubicBezTo>
                  <a:pt x="1697" y="494"/>
                  <a:pt x="1675" y="472"/>
                  <a:pt x="1667" y="448"/>
                </a:cubicBezTo>
                <a:cubicBezTo>
                  <a:pt x="1671" y="421"/>
                  <a:pt x="1664" y="387"/>
                  <a:pt x="1683" y="368"/>
                </a:cubicBezTo>
                <a:cubicBezTo>
                  <a:pt x="1696" y="355"/>
                  <a:pt x="1716" y="354"/>
                  <a:pt x="1731" y="344"/>
                </a:cubicBezTo>
                <a:cubicBezTo>
                  <a:pt x="1736" y="328"/>
                  <a:pt x="1742" y="312"/>
                  <a:pt x="1747" y="296"/>
                </a:cubicBezTo>
                <a:cubicBezTo>
                  <a:pt x="1750" y="288"/>
                  <a:pt x="1755" y="272"/>
                  <a:pt x="1755" y="272"/>
                </a:cubicBezTo>
                <a:cubicBezTo>
                  <a:pt x="1738" y="246"/>
                  <a:pt x="1704" y="210"/>
                  <a:pt x="1675" y="200"/>
                </a:cubicBezTo>
                <a:cubicBezTo>
                  <a:pt x="1626" y="232"/>
                  <a:pt x="1658" y="233"/>
                  <a:pt x="1635" y="280"/>
                </a:cubicBezTo>
                <a:cubicBezTo>
                  <a:pt x="1630" y="290"/>
                  <a:pt x="1619" y="296"/>
                  <a:pt x="1611" y="304"/>
                </a:cubicBezTo>
                <a:cubicBezTo>
                  <a:pt x="1571" y="301"/>
                  <a:pt x="1531" y="300"/>
                  <a:pt x="1491" y="296"/>
                </a:cubicBezTo>
                <a:cubicBezTo>
                  <a:pt x="1447" y="291"/>
                  <a:pt x="1430" y="251"/>
                  <a:pt x="1403" y="224"/>
                </a:cubicBezTo>
                <a:cubicBezTo>
                  <a:pt x="1388" y="209"/>
                  <a:pt x="1370" y="199"/>
                  <a:pt x="1355" y="184"/>
                </a:cubicBezTo>
                <a:cubicBezTo>
                  <a:pt x="1208" y="194"/>
                  <a:pt x="1269" y="191"/>
                  <a:pt x="1171" y="224"/>
                </a:cubicBezTo>
                <a:cubicBezTo>
                  <a:pt x="1152" y="280"/>
                  <a:pt x="1171" y="277"/>
                  <a:pt x="1131" y="264"/>
                </a:cubicBezTo>
                <a:cubicBezTo>
                  <a:pt x="1128" y="248"/>
                  <a:pt x="1118" y="156"/>
                  <a:pt x="1107" y="144"/>
                </a:cubicBezTo>
                <a:cubicBezTo>
                  <a:pt x="1094" y="130"/>
                  <a:pt x="1075" y="123"/>
                  <a:pt x="1059" y="112"/>
                </a:cubicBezTo>
                <a:cubicBezTo>
                  <a:pt x="1013" y="81"/>
                  <a:pt x="993" y="31"/>
                  <a:pt x="947" y="0"/>
                </a:cubicBezTo>
                <a:cubicBezTo>
                  <a:pt x="928" y="5"/>
                  <a:pt x="891" y="13"/>
                  <a:pt x="891" y="16"/>
                </a:cubicBezTo>
                <a:cubicBezTo>
                  <a:pt x="882" y="84"/>
                  <a:pt x="891" y="104"/>
                  <a:pt x="907" y="152"/>
                </a:cubicBezTo>
                <a:cubicBezTo>
                  <a:pt x="904" y="171"/>
                  <a:pt x="904" y="190"/>
                  <a:pt x="899" y="208"/>
                </a:cubicBezTo>
                <a:cubicBezTo>
                  <a:pt x="896" y="220"/>
                  <a:pt x="884" y="228"/>
                  <a:pt x="883" y="240"/>
                </a:cubicBezTo>
                <a:cubicBezTo>
                  <a:pt x="879" y="283"/>
                  <a:pt x="893" y="325"/>
                  <a:pt x="899" y="368"/>
                </a:cubicBezTo>
                <a:cubicBezTo>
                  <a:pt x="901" y="381"/>
                  <a:pt x="903" y="395"/>
                  <a:pt x="907" y="408"/>
                </a:cubicBezTo>
                <a:cubicBezTo>
                  <a:pt x="911" y="424"/>
                  <a:pt x="923" y="456"/>
                  <a:pt x="923" y="456"/>
                </a:cubicBezTo>
                <a:cubicBezTo>
                  <a:pt x="920" y="493"/>
                  <a:pt x="927" y="532"/>
                  <a:pt x="915" y="568"/>
                </a:cubicBezTo>
                <a:cubicBezTo>
                  <a:pt x="912" y="577"/>
                  <a:pt x="899" y="557"/>
                  <a:pt x="891" y="552"/>
                </a:cubicBezTo>
                <a:cubicBezTo>
                  <a:pt x="820" y="511"/>
                  <a:pt x="893" y="559"/>
                  <a:pt x="835" y="520"/>
                </a:cubicBezTo>
                <a:cubicBezTo>
                  <a:pt x="830" y="512"/>
                  <a:pt x="826" y="502"/>
                  <a:pt x="819" y="496"/>
                </a:cubicBezTo>
                <a:cubicBezTo>
                  <a:pt x="805" y="483"/>
                  <a:pt x="771" y="464"/>
                  <a:pt x="771" y="464"/>
                </a:cubicBezTo>
                <a:cubicBezTo>
                  <a:pt x="766" y="456"/>
                  <a:pt x="762" y="447"/>
                  <a:pt x="755" y="440"/>
                </a:cubicBezTo>
                <a:cubicBezTo>
                  <a:pt x="748" y="433"/>
                  <a:pt x="737" y="432"/>
                  <a:pt x="731" y="424"/>
                </a:cubicBezTo>
                <a:cubicBezTo>
                  <a:pt x="687" y="369"/>
                  <a:pt x="768" y="430"/>
                  <a:pt x="699" y="384"/>
                </a:cubicBezTo>
                <a:cubicBezTo>
                  <a:pt x="682" y="358"/>
                  <a:pt x="645" y="321"/>
                  <a:pt x="619" y="304"/>
                </a:cubicBezTo>
                <a:cubicBezTo>
                  <a:pt x="602" y="278"/>
                  <a:pt x="565" y="241"/>
                  <a:pt x="539" y="224"/>
                </a:cubicBezTo>
                <a:cubicBezTo>
                  <a:pt x="520" y="196"/>
                  <a:pt x="507" y="168"/>
                  <a:pt x="491" y="216"/>
                </a:cubicBezTo>
                <a:cubicBezTo>
                  <a:pt x="501" y="374"/>
                  <a:pt x="491" y="302"/>
                  <a:pt x="515" y="432"/>
                </a:cubicBezTo>
                <a:close/>
              </a:path>
            </a:pathLst>
          </a:custGeom>
          <a:noFill/>
          <a:ln w="28575" cmpd="sng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2667000" y="228600"/>
            <a:ext cx="2895600" cy="990600"/>
          </a:xfrm>
          <a:prstGeom prst="wedgeRoundRectCallout">
            <a:avLst>
              <a:gd name="adj1" fmla="val -52698"/>
              <a:gd name="adj2" fmla="val 6697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15 000km</a:t>
            </a:r>
            <a:r>
              <a:rPr lang="en-US" altLang="en-US" sz="28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reeform 16"/>
          <p:cNvSpPr>
            <a:spLocks/>
          </p:cNvSpPr>
          <p:nvPr/>
        </p:nvSpPr>
        <p:spPr bwMode="auto">
          <a:xfrm>
            <a:off x="228600" y="673759"/>
            <a:ext cx="2819400" cy="3246437"/>
          </a:xfrm>
          <a:custGeom>
            <a:avLst/>
            <a:gdLst>
              <a:gd name="T0" fmla="*/ 0 w 3888"/>
              <a:gd name="T1" fmla="*/ 0 h 3120"/>
              <a:gd name="T2" fmla="*/ 2147483647 w 3888"/>
              <a:gd name="T3" fmla="*/ 2147483647 h 3120"/>
              <a:gd name="T4" fmla="*/ 2147483647 w 3888"/>
              <a:gd name="T5" fmla="*/ 2147483647 h 3120"/>
              <a:gd name="T6" fmla="*/ 2147483647 w 3888"/>
              <a:gd name="T7" fmla="*/ 2147483647 h 3120"/>
              <a:gd name="T8" fmla="*/ 2147483647 w 3888"/>
              <a:gd name="T9" fmla="*/ 2147483647 h 3120"/>
              <a:gd name="T10" fmla="*/ 2147483647 w 3888"/>
              <a:gd name="T11" fmla="*/ 2147483647 h 3120"/>
              <a:gd name="T12" fmla="*/ 2147483647 w 3888"/>
              <a:gd name="T13" fmla="*/ 2147483647 h 3120"/>
              <a:gd name="T14" fmla="*/ 2147483647 w 3888"/>
              <a:gd name="T15" fmla="*/ 2147483647 h 3120"/>
              <a:gd name="T16" fmla="*/ 2147483647 w 3888"/>
              <a:gd name="T17" fmla="*/ 2147483647 h 3120"/>
              <a:gd name="T18" fmla="*/ 2147483647 w 3888"/>
              <a:gd name="T19" fmla="*/ 2147483647 h 3120"/>
              <a:gd name="T20" fmla="*/ 2147483647 w 3888"/>
              <a:gd name="T21" fmla="*/ 2147483647 h 3120"/>
              <a:gd name="T22" fmla="*/ 2147483647 w 3888"/>
              <a:gd name="T23" fmla="*/ 2147483647 h 3120"/>
              <a:gd name="T24" fmla="*/ 2147483647 w 3888"/>
              <a:gd name="T25" fmla="*/ 2147483647 h 3120"/>
              <a:gd name="T26" fmla="*/ 2147483647 w 3888"/>
              <a:gd name="T27" fmla="*/ 2147483647 h 3120"/>
              <a:gd name="T28" fmla="*/ 2147483647 w 3888"/>
              <a:gd name="T29" fmla="*/ 2147483647 h 3120"/>
              <a:gd name="T30" fmla="*/ 2147483647 w 3888"/>
              <a:gd name="T31" fmla="*/ 2147483647 h 3120"/>
              <a:gd name="T32" fmla="*/ 2147483647 w 3888"/>
              <a:gd name="T33" fmla="*/ 2147483647 h 3120"/>
              <a:gd name="T34" fmla="*/ 2147483647 w 3888"/>
              <a:gd name="T35" fmla="*/ 2147483647 h 3120"/>
              <a:gd name="T36" fmla="*/ 2147483647 w 3888"/>
              <a:gd name="T37" fmla="*/ 2147483647 h 3120"/>
              <a:gd name="T38" fmla="*/ 2147483647 w 3888"/>
              <a:gd name="T39" fmla="*/ 2147483647 h 3120"/>
              <a:gd name="T40" fmla="*/ 2147483647 w 3888"/>
              <a:gd name="T41" fmla="*/ 2147483647 h 3120"/>
              <a:gd name="T42" fmla="*/ 2147483647 w 3888"/>
              <a:gd name="T43" fmla="*/ 2147483647 h 3120"/>
              <a:gd name="T44" fmla="*/ 2147483647 w 3888"/>
              <a:gd name="T45" fmla="*/ 2147483647 h 3120"/>
              <a:gd name="T46" fmla="*/ 2147483647 w 3888"/>
              <a:gd name="T47" fmla="*/ 2147483647 h 3120"/>
              <a:gd name="T48" fmla="*/ 2147483647 w 3888"/>
              <a:gd name="T49" fmla="*/ 2147483647 h 3120"/>
              <a:gd name="T50" fmla="*/ 2147483647 w 3888"/>
              <a:gd name="T51" fmla="*/ 2147483647 h 3120"/>
              <a:gd name="T52" fmla="*/ 2147483647 w 3888"/>
              <a:gd name="T53" fmla="*/ 2147483647 h 3120"/>
              <a:gd name="T54" fmla="*/ 2147483647 w 3888"/>
              <a:gd name="T55" fmla="*/ 2147483647 h 3120"/>
              <a:gd name="T56" fmla="*/ 2147483647 w 3888"/>
              <a:gd name="T57" fmla="*/ 2147483647 h 3120"/>
              <a:gd name="T58" fmla="*/ 2147483647 w 3888"/>
              <a:gd name="T59" fmla="*/ 2147483647 h 3120"/>
              <a:gd name="T60" fmla="*/ 2147483647 w 3888"/>
              <a:gd name="T61" fmla="*/ 2147483647 h 3120"/>
              <a:gd name="T62" fmla="*/ 2147483647 w 3888"/>
              <a:gd name="T63" fmla="*/ 2147483647 h 3120"/>
              <a:gd name="T64" fmla="*/ 2147483647 w 3888"/>
              <a:gd name="T65" fmla="*/ 2147483647 h 3120"/>
              <a:gd name="T66" fmla="*/ 2147483647 w 3888"/>
              <a:gd name="T67" fmla="*/ 2147483647 h 3120"/>
              <a:gd name="T68" fmla="*/ 2147483647 w 3888"/>
              <a:gd name="T69" fmla="*/ 2147483647 h 3120"/>
              <a:gd name="T70" fmla="*/ 2147483647 w 3888"/>
              <a:gd name="T71" fmla="*/ 2147483647 h 3120"/>
              <a:gd name="T72" fmla="*/ 2147483647 w 3888"/>
              <a:gd name="T73" fmla="*/ 2147483647 h 3120"/>
              <a:gd name="T74" fmla="*/ 2147483647 w 3888"/>
              <a:gd name="T75" fmla="*/ 2147483647 h 3120"/>
              <a:gd name="T76" fmla="*/ 2147483647 w 3888"/>
              <a:gd name="T77" fmla="*/ 2147483647 h 3120"/>
              <a:gd name="T78" fmla="*/ 2147483647 w 3888"/>
              <a:gd name="T79" fmla="*/ 2147483647 h 3120"/>
              <a:gd name="T80" fmla="*/ 2147483647 w 3888"/>
              <a:gd name="T81" fmla="*/ 2147483647 h 3120"/>
              <a:gd name="T82" fmla="*/ 2147483647 w 3888"/>
              <a:gd name="T83" fmla="*/ 2147483647 h 3120"/>
              <a:gd name="T84" fmla="*/ 2147483647 w 3888"/>
              <a:gd name="T85" fmla="*/ 2147483647 h 3120"/>
              <a:gd name="T86" fmla="*/ 2147483647 w 3888"/>
              <a:gd name="T87" fmla="*/ 2147483647 h 3120"/>
              <a:gd name="T88" fmla="*/ 2147483647 w 3888"/>
              <a:gd name="T89" fmla="*/ 2147483647 h 3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88"/>
              <a:gd name="T136" fmla="*/ 0 h 3120"/>
              <a:gd name="T137" fmla="*/ 3888 w 3888"/>
              <a:gd name="T138" fmla="*/ 3120 h 31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88" h="3120">
                <a:moveTo>
                  <a:pt x="0" y="0"/>
                </a:moveTo>
                <a:cubicBezTo>
                  <a:pt x="48" y="44"/>
                  <a:pt x="96" y="88"/>
                  <a:pt x="144" y="144"/>
                </a:cubicBezTo>
                <a:cubicBezTo>
                  <a:pt x="192" y="200"/>
                  <a:pt x="248" y="288"/>
                  <a:pt x="288" y="336"/>
                </a:cubicBezTo>
                <a:cubicBezTo>
                  <a:pt x="328" y="384"/>
                  <a:pt x="360" y="408"/>
                  <a:pt x="384" y="432"/>
                </a:cubicBezTo>
                <a:cubicBezTo>
                  <a:pt x="408" y="456"/>
                  <a:pt x="416" y="480"/>
                  <a:pt x="432" y="480"/>
                </a:cubicBezTo>
                <a:cubicBezTo>
                  <a:pt x="448" y="480"/>
                  <a:pt x="456" y="432"/>
                  <a:pt x="480" y="432"/>
                </a:cubicBezTo>
                <a:cubicBezTo>
                  <a:pt x="504" y="432"/>
                  <a:pt x="552" y="448"/>
                  <a:pt x="576" y="480"/>
                </a:cubicBezTo>
                <a:cubicBezTo>
                  <a:pt x="600" y="512"/>
                  <a:pt x="592" y="584"/>
                  <a:pt x="624" y="624"/>
                </a:cubicBezTo>
                <a:cubicBezTo>
                  <a:pt x="656" y="664"/>
                  <a:pt x="736" y="712"/>
                  <a:pt x="768" y="720"/>
                </a:cubicBezTo>
                <a:cubicBezTo>
                  <a:pt x="800" y="728"/>
                  <a:pt x="792" y="680"/>
                  <a:pt x="816" y="672"/>
                </a:cubicBezTo>
                <a:cubicBezTo>
                  <a:pt x="840" y="664"/>
                  <a:pt x="880" y="656"/>
                  <a:pt x="912" y="672"/>
                </a:cubicBezTo>
                <a:cubicBezTo>
                  <a:pt x="944" y="688"/>
                  <a:pt x="984" y="736"/>
                  <a:pt x="1008" y="768"/>
                </a:cubicBezTo>
                <a:cubicBezTo>
                  <a:pt x="1032" y="800"/>
                  <a:pt x="1032" y="832"/>
                  <a:pt x="1056" y="864"/>
                </a:cubicBezTo>
                <a:cubicBezTo>
                  <a:pt x="1080" y="896"/>
                  <a:pt x="1112" y="936"/>
                  <a:pt x="1152" y="960"/>
                </a:cubicBezTo>
                <a:cubicBezTo>
                  <a:pt x="1192" y="984"/>
                  <a:pt x="1248" y="1000"/>
                  <a:pt x="1296" y="1008"/>
                </a:cubicBezTo>
                <a:cubicBezTo>
                  <a:pt x="1344" y="1016"/>
                  <a:pt x="1400" y="1008"/>
                  <a:pt x="1440" y="1008"/>
                </a:cubicBezTo>
                <a:cubicBezTo>
                  <a:pt x="1480" y="1008"/>
                  <a:pt x="1504" y="1000"/>
                  <a:pt x="1536" y="1008"/>
                </a:cubicBezTo>
                <a:cubicBezTo>
                  <a:pt x="1568" y="1016"/>
                  <a:pt x="1600" y="1032"/>
                  <a:pt x="1632" y="1056"/>
                </a:cubicBezTo>
                <a:cubicBezTo>
                  <a:pt x="1664" y="1080"/>
                  <a:pt x="1688" y="1128"/>
                  <a:pt x="1728" y="1152"/>
                </a:cubicBezTo>
                <a:cubicBezTo>
                  <a:pt x="1768" y="1176"/>
                  <a:pt x="1824" y="1192"/>
                  <a:pt x="1872" y="1200"/>
                </a:cubicBezTo>
                <a:cubicBezTo>
                  <a:pt x="1920" y="1208"/>
                  <a:pt x="1968" y="1184"/>
                  <a:pt x="2016" y="1200"/>
                </a:cubicBezTo>
                <a:cubicBezTo>
                  <a:pt x="2064" y="1216"/>
                  <a:pt x="2120" y="1240"/>
                  <a:pt x="2160" y="1296"/>
                </a:cubicBezTo>
                <a:cubicBezTo>
                  <a:pt x="2200" y="1352"/>
                  <a:pt x="2240" y="1480"/>
                  <a:pt x="2256" y="1536"/>
                </a:cubicBezTo>
                <a:cubicBezTo>
                  <a:pt x="2272" y="1592"/>
                  <a:pt x="2248" y="1600"/>
                  <a:pt x="2256" y="1632"/>
                </a:cubicBezTo>
                <a:cubicBezTo>
                  <a:pt x="2264" y="1664"/>
                  <a:pt x="2296" y="1696"/>
                  <a:pt x="2304" y="1728"/>
                </a:cubicBezTo>
                <a:cubicBezTo>
                  <a:pt x="2312" y="1760"/>
                  <a:pt x="2296" y="1792"/>
                  <a:pt x="2304" y="1824"/>
                </a:cubicBezTo>
                <a:cubicBezTo>
                  <a:pt x="2312" y="1856"/>
                  <a:pt x="2336" y="1880"/>
                  <a:pt x="2352" y="1920"/>
                </a:cubicBezTo>
                <a:cubicBezTo>
                  <a:pt x="2368" y="1960"/>
                  <a:pt x="2376" y="2032"/>
                  <a:pt x="2400" y="2064"/>
                </a:cubicBezTo>
                <a:cubicBezTo>
                  <a:pt x="2424" y="2096"/>
                  <a:pt x="2464" y="2080"/>
                  <a:pt x="2496" y="2112"/>
                </a:cubicBezTo>
                <a:cubicBezTo>
                  <a:pt x="2528" y="2144"/>
                  <a:pt x="2560" y="2216"/>
                  <a:pt x="2592" y="2256"/>
                </a:cubicBezTo>
                <a:cubicBezTo>
                  <a:pt x="2624" y="2296"/>
                  <a:pt x="2656" y="2336"/>
                  <a:pt x="2688" y="2352"/>
                </a:cubicBezTo>
                <a:cubicBezTo>
                  <a:pt x="2720" y="2368"/>
                  <a:pt x="2752" y="2328"/>
                  <a:pt x="2784" y="2352"/>
                </a:cubicBezTo>
                <a:cubicBezTo>
                  <a:pt x="2816" y="2376"/>
                  <a:pt x="2856" y="2456"/>
                  <a:pt x="2880" y="2496"/>
                </a:cubicBezTo>
                <a:cubicBezTo>
                  <a:pt x="2904" y="2536"/>
                  <a:pt x="2896" y="2552"/>
                  <a:pt x="2928" y="2592"/>
                </a:cubicBezTo>
                <a:cubicBezTo>
                  <a:pt x="2960" y="2632"/>
                  <a:pt x="3048" y="2696"/>
                  <a:pt x="3072" y="2736"/>
                </a:cubicBezTo>
                <a:cubicBezTo>
                  <a:pt x="3096" y="2776"/>
                  <a:pt x="3064" y="2800"/>
                  <a:pt x="3072" y="2832"/>
                </a:cubicBezTo>
                <a:cubicBezTo>
                  <a:pt x="3080" y="2864"/>
                  <a:pt x="3104" y="2896"/>
                  <a:pt x="3120" y="2928"/>
                </a:cubicBezTo>
                <a:cubicBezTo>
                  <a:pt x="3136" y="2960"/>
                  <a:pt x="3136" y="3016"/>
                  <a:pt x="3168" y="3024"/>
                </a:cubicBezTo>
                <a:cubicBezTo>
                  <a:pt x="3200" y="3032"/>
                  <a:pt x="3264" y="2992"/>
                  <a:pt x="3312" y="2976"/>
                </a:cubicBezTo>
                <a:cubicBezTo>
                  <a:pt x="3360" y="2960"/>
                  <a:pt x="3416" y="2920"/>
                  <a:pt x="3456" y="2928"/>
                </a:cubicBezTo>
                <a:cubicBezTo>
                  <a:pt x="3496" y="2936"/>
                  <a:pt x="3528" y="3000"/>
                  <a:pt x="3552" y="3024"/>
                </a:cubicBezTo>
                <a:cubicBezTo>
                  <a:pt x="3576" y="3048"/>
                  <a:pt x="3568" y="3064"/>
                  <a:pt x="3600" y="3072"/>
                </a:cubicBezTo>
                <a:cubicBezTo>
                  <a:pt x="3632" y="3080"/>
                  <a:pt x="3704" y="3072"/>
                  <a:pt x="3744" y="3072"/>
                </a:cubicBezTo>
                <a:cubicBezTo>
                  <a:pt x="3784" y="3072"/>
                  <a:pt x="3816" y="3064"/>
                  <a:pt x="3840" y="3072"/>
                </a:cubicBezTo>
                <a:cubicBezTo>
                  <a:pt x="3864" y="3080"/>
                  <a:pt x="3876" y="3100"/>
                  <a:pt x="3888" y="3120"/>
                </a:cubicBezTo>
              </a:path>
            </a:pathLst>
          </a:custGeom>
          <a:noFill/>
          <a:ln w="95250" cmpd="sng">
            <a:solidFill>
              <a:srgbClr val="0000FF">
                <a:alpha val="9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7"/>
          <p:cNvSpPr>
            <a:spLocks/>
          </p:cNvSpPr>
          <p:nvPr/>
        </p:nvSpPr>
        <p:spPr bwMode="auto">
          <a:xfrm>
            <a:off x="2438400" y="1905000"/>
            <a:ext cx="955675" cy="990600"/>
          </a:xfrm>
          <a:custGeom>
            <a:avLst/>
            <a:gdLst>
              <a:gd name="T0" fmla="*/ 2147483647 w 1112"/>
              <a:gd name="T1" fmla="*/ 0 h 960"/>
              <a:gd name="T2" fmla="*/ 2147483647 w 1112"/>
              <a:gd name="T3" fmla="*/ 2147483647 h 960"/>
              <a:gd name="T4" fmla="*/ 2147483647 w 1112"/>
              <a:gd name="T5" fmla="*/ 2147483647 h 960"/>
              <a:gd name="T6" fmla="*/ 2147483647 w 1112"/>
              <a:gd name="T7" fmla="*/ 2147483647 h 960"/>
              <a:gd name="T8" fmla="*/ 2147483647 w 1112"/>
              <a:gd name="T9" fmla="*/ 2147483647 h 960"/>
              <a:gd name="T10" fmla="*/ 2147483647 w 1112"/>
              <a:gd name="T11" fmla="*/ 2147483647 h 960"/>
              <a:gd name="T12" fmla="*/ 2147483647 w 1112"/>
              <a:gd name="T13" fmla="*/ 2147483647 h 960"/>
              <a:gd name="T14" fmla="*/ 2147483647 w 1112"/>
              <a:gd name="T15" fmla="*/ 2147483647 h 960"/>
              <a:gd name="T16" fmla="*/ 2147483647 w 1112"/>
              <a:gd name="T17" fmla="*/ 2147483647 h 960"/>
              <a:gd name="T18" fmla="*/ 2147483647 w 1112"/>
              <a:gd name="T19" fmla="*/ 2147483647 h 960"/>
              <a:gd name="T20" fmla="*/ 2147483647 w 1112"/>
              <a:gd name="T21" fmla="*/ 2147483647 h 960"/>
              <a:gd name="T22" fmla="*/ 2147483647 w 1112"/>
              <a:gd name="T23" fmla="*/ 2147483647 h 960"/>
              <a:gd name="T24" fmla="*/ 2147483647 w 1112"/>
              <a:gd name="T25" fmla="*/ 2147483647 h 960"/>
              <a:gd name="T26" fmla="*/ 2147483647 w 1112"/>
              <a:gd name="T27" fmla="*/ 2147483647 h 960"/>
              <a:gd name="T28" fmla="*/ 2147483647 w 1112"/>
              <a:gd name="T29" fmla="*/ 2147483647 h 960"/>
              <a:gd name="T30" fmla="*/ 2147483647 w 1112"/>
              <a:gd name="T31" fmla="*/ 2147483647 h 960"/>
              <a:gd name="T32" fmla="*/ 2147483647 w 1112"/>
              <a:gd name="T33" fmla="*/ 2147483647 h 960"/>
              <a:gd name="T34" fmla="*/ 2147483647 w 1112"/>
              <a:gd name="T35" fmla="*/ 2147483647 h 960"/>
              <a:gd name="T36" fmla="*/ 2147483647 w 1112"/>
              <a:gd name="T37" fmla="*/ 2147483647 h 960"/>
              <a:gd name="T38" fmla="*/ 2147483647 w 1112"/>
              <a:gd name="T39" fmla="*/ 2147483647 h 9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12"/>
              <a:gd name="T61" fmla="*/ 0 h 960"/>
              <a:gd name="T62" fmla="*/ 1112 w 1112"/>
              <a:gd name="T63" fmla="*/ 960 h 9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12" h="960">
                <a:moveTo>
                  <a:pt x="56" y="0"/>
                </a:moveTo>
                <a:cubicBezTo>
                  <a:pt x="60" y="36"/>
                  <a:pt x="64" y="72"/>
                  <a:pt x="56" y="96"/>
                </a:cubicBezTo>
                <a:cubicBezTo>
                  <a:pt x="48" y="120"/>
                  <a:pt x="16" y="120"/>
                  <a:pt x="8" y="144"/>
                </a:cubicBezTo>
                <a:cubicBezTo>
                  <a:pt x="0" y="168"/>
                  <a:pt x="0" y="216"/>
                  <a:pt x="8" y="240"/>
                </a:cubicBezTo>
                <a:cubicBezTo>
                  <a:pt x="16" y="264"/>
                  <a:pt x="32" y="280"/>
                  <a:pt x="56" y="288"/>
                </a:cubicBezTo>
                <a:cubicBezTo>
                  <a:pt x="80" y="296"/>
                  <a:pt x="136" y="272"/>
                  <a:pt x="152" y="288"/>
                </a:cubicBezTo>
                <a:cubicBezTo>
                  <a:pt x="168" y="304"/>
                  <a:pt x="144" y="360"/>
                  <a:pt x="152" y="384"/>
                </a:cubicBezTo>
                <a:cubicBezTo>
                  <a:pt x="160" y="408"/>
                  <a:pt x="176" y="408"/>
                  <a:pt x="200" y="432"/>
                </a:cubicBezTo>
                <a:cubicBezTo>
                  <a:pt x="224" y="456"/>
                  <a:pt x="272" y="504"/>
                  <a:pt x="296" y="528"/>
                </a:cubicBezTo>
                <a:cubicBezTo>
                  <a:pt x="320" y="552"/>
                  <a:pt x="320" y="568"/>
                  <a:pt x="344" y="576"/>
                </a:cubicBezTo>
                <a:cubicBezTo>
                  <a:pt x="368" y="584"/>
                  <a:pt x="416" y="584"/>
                  <a:pt x="440" y="576"/>
                </a:cubicBezTo>
                <a:cubicBezTo>
                  <a:pt x="464" y="568"/>
                  <a:pt x="464" y="528"/>
                  <a:pt x="488" y="528"/>
                </a:cubicBezTo>
                <a:cubicBezTo>
                  <a:pt x="512" y="528"/>
                  <a:pt x="568" y="552"/>
                  <a:pt x="584" y="576"/>
                </a:cubicBezTo>
                <a:cubicBezTo>
                  <a:pt x="600" y="600"/>
                  <a:pt x="568" y="648"/>
                  <a:pt x="584" y="672"/>
                </a:cubicBezTo>
                <a:cubicBezTo>
                  <a:pt x="600" y="696"/>
                  <a:pt x="656" y="704"/>
                  <a:pt x="680" y="720"/>
                </a:cubicBezTo>
                <a:cubicBezTo>
                  <a:pt x="704" y="736"/>
                  <a:pt x="712" y="752"/>
                  <a:pt x="728" y="768"/>
                </a:cubicBezTo>
                <a:cubicBezTo>
                  <a:pt x="744" y="784"/>
                  <a:pt x="752" y="800"/>
                  <a:pt x="776" y="816"/>
                </a:cubicBezTo>
                <a:cubicBezTo>
                  <a:pt x="800" y="832"/>
                  <a:pt x="840" y="848"/>
                  <a:pt x="872" y="864"/>
                </a:cubicBezTo>
                <a:cubicBezTo>
                  <a:pt x="904" y="880"/>
                  <a:pt x="928" y="896"/>
                  <a:pt x="968" y="912"/>
                </a:cubicBezTo>
                <a:cubicBezTo>
                  <a:pt x="1008" y="928"/>
                  <a:pt x="1060" y="944"/>
                  <a:pt x="1112" y="96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4267200" y="1219200"/>
            <a:ext cx="4876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267200" y="3265944"/>
            <a:ext cx="47244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ta</a:t>
            </a:r>
            <a:r>
              <a:rPr lang="en-US" sz="2800" b="1" dirty="0">
                <a:latin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khoảng</a:t>
            </a:r>
            <a:r>
              <a:rPr lang="en-US" sz="2800" b="1" dirty="0" smtClean="0">
                <a:latin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15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000 km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rộng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81200"/>
            <a:ext cx="8382000" cy="472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228600" y="0"/>
            <a:ext cx="8382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u="sng" dirty="0" err="1">
                <a:latin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</a:rPr>
              <a:t> 3</a:t>
            </a:r>
            <a:r>
              <a:rPr lang="en-US" sz="2800" b="1" dirty="0">
                <a:latin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</a:rPr>
              <a:t>(</a:t>
            </a:r>
            <a:r>
              <a:rPr lang="en-US" sz="2800" b="1" dirty="0" err="1" smtClean="0">
                <a:latin typeface="Times New Roman" pitchFamily="18" charset="0"/>
              </a:rPr>
              <a:t>bề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? 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28600" y="838200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sẫm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95600" y="6396335"/>
            <a:ext cx="4079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Times New Roman" pitchFamily="18" charset="0"/>
              </a:rPr>
              <a:t>Cảnh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đồng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bằng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Bắc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Bộ</a:t>
            </a:r>
            <a:endParaRPr lang="en-US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1524000"/>
            <a:ext cx="8534400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Đồng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Bắc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Bộ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sông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Thái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Bình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bồi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đắp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</a:rPr>
              <a:t>nên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85800"/>
            <a:ext cx="845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Bắc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do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Thái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Bình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bồi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đắp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  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1000" y="3048000"/>
            <a:ext cx="754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</a:rPr>
              <a:t>a</a:t>
            </a:r>
            <a:r>
              <a:rPr lang="en-US" sz="2800" b="1" dirty="0">
                <a:latin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</a:rPr>
              <a:t>Hệ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ngòi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Luoc do dong bang Bac 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30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029200" y="251460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</a:rPr>
              <a:t> - </a:t>
            </a:r>
            <a:r>
              <a:rPr lang="en-US" sz="2400" b="1" dirty="0" err="1" smtClean="0">
                <a:latin typeface="Times New Roman" pitchFamily="18" charset="0"/>
              </a:rPr>
              <a:t>Đồng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Bộ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nhiều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Đuống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Hồng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Đáy</a:t>
            </a:r>
            <a:r>
              <a:rPr lang="en-US" sz="2400" b="1" dirty="0">
                <a:latin typeface="Times New Roman" pitchFamily="18" charset="0"/>
              </a:rPr>
              <a:t>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52400" y="6248400"/>
            <a:ext cx="4343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04800" y="63246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Lược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105400" y="68580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lược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con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-125413" y="3260725"/>
            <a:ext cx="241301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8" descr="Anh 4"/>
          <p:cNvPicPr>
            <a:picLocks noChangeAspect="1" noChangeArrowheads="1"/>
          </p:cNvPicPr>
          <p:nvPr/>
        </p:nvPicPr>
        <p:blipFill>
          <a:blip r:embed="rId2" cstate="print"/>
          <a:srcRect l="1064" t="1352" r="3192" b="2618"/>
          <a:stretch>
            <a:fillRect/>
          </a:stretch>
        </p:blipFill>
        <p:spPr bwMode="auto">
          <a:xfrm>
            <a:off x="1219200" y="990600"/>
            <a:ext cx="6858000" cy="5562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16744" name="Freeform 8"/>
          <p:cNvSpPr>
            <a:spLocks/>
          </p:cNvSpPr>
          <p:nvPr/>
        </p:nvSpPr>
        <p:spPr bwMode="auto">
          <a:xfrm>
            <a:off x="1295400" y="1447800"/>
            <a:ext cx="4648200" cy="3960812"/>
          </a:xfrm>
          <a:custGeom>
            <a:avLst/>
            <a:gdLst>
              <a:gd name="T0" fmla="*/ 0 w 3888"/>
              <a:gd name="T1" fmla="*/ 0 h 3120"/>
              <a:gd name="T2" fmla="*/ 2147483647 w 3888"/>
              <a:gd name="T3" fmla="*/ 2147483647 h 3120"/>
              <a:gd name="T4" fmla="*/ 2147483647 w 3888"/>
              <a:gd name="T5" fmla="*/ 2147483647 h 3120"/>
              <a:gd name="T6" fmla="*/ 2147483647 w 3888"/>
              <a:gd name="T7" fmla="*/ 2147483647 h 3120"/>
              <a:gd name="T8" fmla="*/ 2147483647 w 3888"/>
              <a:gd name="T9" fmla="*/ 2147483647 h 3120"/>
              <a:gd name="T10" fmla="*/ 2147483647 w 3888"/>
              <a:gd name="T11" fmla="*/ 2147483647 h 3120"/>
              <a:gd name="T12" fmla="*/ 2147483647 w 3888"/>
              <a:gd name="T13" fmla="*/ 2147483647 h 3120"/>
              <a:gd name="T14" fmla="*/ 2147483647 w 3888"/>
              <a:gd name="T15" fmla="*/ 2147483647 h 3120"/>
              <a:gd name="T16" fmla="*/ 2147483647 w 3888"/>
              <a:gd name="T17" fmla="*/ 2147483647 h 3120"/>
              <a:gd name="T18" fmla="*/ 2147483647 w 3888"/>
              <a:gd name="T19" fmla="*/ 2147483647 h 3120"/>
              <a:gd name="T20" fmla="*/ 2147483647 w 3888"/>
              <a:gd name="T21" fmla="*/ 2147483647 h 3120"/>
              <a:gd name="T22" fmla="*/ 2147483647 w 3888"/>
              <a:gd name="T23" fmla="*/ 2147483647 h 3120"/>
              <a:gd name="T24" fmla="*/ 2147483647 w 3888"/>
              <a:gd name="T25" fmla="*/ 2147483647 h 3120"/>
              <a:gd name="T26" fmla="*/ 2147483647 w 3888"/>
              <a:gd name="T27" fmla="*/ 2147483647 h 3120"/>
              <a:gd name="T28" fmla="*/ 2147483647 w 3888"/>
              <a:gd name="T29" fmla="*/ 2147483647 h 3120"/>
              <a:gd name="T30" fmla="*/ 2147483647 w 3888"/>
              <a:gd name="T31" fmla="*/ 2147483647 h 3120"/>
              <a:gd name="T32" fmla="*/ 2147483647 w 3888"/>
              <a:gd name="T33" fmla="*/ 2147483647 h 3120"/>
              <a:gd name="T34" fmla="*/ 2147483647 w 3888"/>
              <a:gd name="T35" fmla="*/ 2147483647 h 3120"/>
              <a:gd name="T36" fmla="*/ 2147483647 w 3888"/>
              <a:gd name="T37" fmla="*/ 2147483647 h 3120"/>
              <a:gd name="T38" fmla="*/ 2147483647 w 3888"/>
              <a:gd name="T39" fmla="*/ 2147483647 h 3120"/>
              <a:gd name="T40" fmla="*/ 2147483647 w 3888"/>
              <a:gd name="T41" fmla="*/ 2147483647 h 3120"/>
              <a:gd name="T42" fmla="*/ 2147483647 w 3888"/>
              <a:gd name="T43" fmla="*/ 2147483647 h 3120"/>
              <a:gd name="T44" fmla="*/ 2147483647 w 3888"/>
              <a:gd name="T45" fmla="*/ 2147483647 h 3120"/>
              <a:gd name="T46" fmla="*/ 2147483647 w 3888"/>
              <a:gd name="T47" fmla="*/ 2147483647 h 3120"/>
              <a:gd name="T48" fmla="*/ 2147483647 w 3888"/>
              <a:gd name="T49" fmla="*/ 2147483647 h 3120"/>
              <a:gd name="T50" fmla="*/ 2147483647 w 3888"/>
              <a:gd name="T51" fmla="*/ 2147483647 h 3120"/>
              <a:gd name="T52" fmla="*/ 2147483647 w 3888"/>
              <a:gd name="T53" fmla="*/ 2147483647 h 3120"/>
              <a:gd name="T54" fmla="*/ 2147483647 w 3888"/>
              <a:gd name="T55" fmla="*/ 2147483647 h 3120"/>
              <a:gd name="T56" fmla="*/ 2147483647 w 3888"/>
              <a:gd name="T57" fmla="*/ 2147483647 h 3120"/>
              <a:gd name="T58" fmla="*/ 2147483647 w 3888"/>
              <a:gd name="T59" fmla="*/ 2147483647 h 3120"/>
              <a:gd name="T60" fmla="*/ 2147483647 w 3888"/>
              <a:gd name="T61" fmla="*/ 2147483647 h 3120"/>
              <a:gd name="T62" fmla="*/ 2147483647 w 3888"/>
              <a:gd name="T63" fmla="*/ 2147483647 h 3120"/>
              <a:gd name="T64" fmla="*/ 2147483647 w 3888"/>
              <a:gd name="T65" fmla="*/ 2147483647 h 3120"/>
              <a:gd name="T66" fmla="*/ 2147483647 w 3888"/>
              <a:gd name="T67" fmla="*/ 2147483647 h 3120"/>
              <a:gd name="T68" fmla="*/ 2147483647 w 3888"/>
              <a:gd name="T69" fmla="*/ 2147483647 h 3120"/>
              <a:gd name="T70" fmla="*/ 2147483647 w 3888"/>
              <a:gd name="T71" fmla="*/ 2147483647 h 3120"/>
              <a:gd name="T72" fmla="*/ 2147483647 w 3888"/>
              <a:gd name="T73" fmla="*/ 2147483647 h 3120"/>
              <a:gd name="T74" fmla="*/ 2147483647 w 3888"/>
              <a:gd name="T75" fmla="*/ 2147483647 h 3120"/>
              <a:gd name="T76" fmla="*/ 2147483647 w 3888"/>
              <a:gd name="T77" fmla="*/ 2147483647 h 3120"/>
              <a:gd name="T78" fmla="*/ 2147483647 w 3888"/>
              <a:gd name="T79" fmla="*/ 2147483647 h 3120"/>
              <a:gd name="T80" fmla="*/ 2147483647 w 3888"/>
              <a:gd name="T81" fmla="*/ 2147483647 h 3120"/>
              <a:gd name="T82" fmla="*/ 2147483647 w 3888"/>
              <a:gd name="T83" fmla="*/ 2147483647 h 3120"/>
              <a:gd name="T84" fmla="*/ 2147483647 w 3888"/>
              <a:gd name="T85" fmla="*/ 2147483647 h 3120"/>
              <a:gd name="T86" fmla="*/ 2147483647 w 3888"/>
              <a:gd name="T87" fmla="*/ 2147483647 h 3120"/>
              <a:gd name="T88" fmla="*/ 2147483647 w 3888"/>
              <a:gd name="T89" fmla="*/ 2147483647 h 3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88"/>
              <a:gd name="T136" fmla="*/ 0 h 3120"/>
              <a:gd name="T137" fmla="*/ 3888 w 3888"/>
              <a:gd name="T138" fmla="*/ 3120 h 312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88" h="3120">
                <a:moveTo>
                  <a:pt x="0" y="0"/>
                </a:moveTo>
                <a:cubicBezTo>
                  <a:pt x="48" y="44"/>
                  <a:pt x="96" y="88"/>
                  <a:pt x="144" y="144"/>
                </a:cubicBezTo>
                <a:cubicBezTo>
                  <a:pt x="192" y="200"/>
                  <a:pt x="248" y="288"/>
                  <a:pt x="288" y="336"/>
                </a:cubicBezTo>
                <a:cubicBezTo>
                  <a:pt x="328" y="384"/>
                  <a:pt x="360" y="408"/>
                  <a:pt x="384" y="432"/>
                </a:cubicBezTo>
                <a:cubicBezTo>
                  <a:pt x="408" y="456"/>
                  <a:pt x="416" y="480"/>
                  <a:pt x="432" y="480"/>
                </a:cubicBezTo>
                <a:cubicBezTo>
                  <a:pt x="448" y="480"/>
                  <a:pt x="456" y="432"/>
                  <a:pt x="480" y="432"/>
                </a:cubicBezTo>
                <a:cubicBezTo>
                  <a:pt x="504" y="432"/>
                  <a:pt x="552" y="448"/>
                  <a:pt x="576" y="480"/>
                </a:cubicBezTo>
                <a:cubicBezTo>
                  <a:pt x="600" y="512"/>
                  <a:pt x="592" y="584"/>
                  <a:pt x="624" y="624"/>
                </a:cubicBezTo>
                <a:cubicBezTo>
                  <a:pt x="656" y="664"/>
                  <a:pt x="736" y="712"/>
                  <a:pt x="768" y="720"/>
                </a:cubicBezTo>
                <a:cubicBezTo>
                  <a:pt x="800" y="728"/>
                  <a:pt x="792" y="680"/>
                  <a:pt x="816" y="672"/>
                </a:cubicBezTo>
                <a:cubicBezTo>
                  <a:pt x="840" y="664"/>
                  <a:pt x="880" y="656"/>
                  <a:pt x="912" y="672"/>
                </a:cubicBezTo>
                <a:cubicBezTo>
                  <a:pt x="944" y="688"/>
                  <a:pt x="984" y="736"/>
                  <a:pt x="1008" y="768"/>
                </a:cubicBezTo>
                <a:cubicBezTo>
                  <a:pt x="1032" y="800"/>
                  <a:pt x="1032" y="832"/>
                  <a:pt x="1056" y="864"/>
                </a:cubicBezTo>
                <a:cubicBezTo>
                  <a:pt x="1080" y="896"/>
                  <a:pt x="1112" y="936"/>
                  <a:pt x="1152" y="960"/>
                </a:cubicBezTo>
                <a:cubicBezTo>
                  <a:pt x="1192" y="984"/>
                  <a:pt x="1248" y="1000"/>
                  <a:pt x="1296" y="1008"/>
                </a:cubicBezTo>
                <a:cubicBezTo>
                  <a:pt x="1344" y="1016"/>
                  <a:pt x="1400" y="1008"/>
                  <a:pt x="1440" y="1008"/>
                </a:cubicBezTo>
                <a:cubicBezTo>
                  <a:pt x="1480" y="1008"/>
                  <a:pt x="1504" y="1000"/>
                  <a:pt x="1536" y="1008"/>
                </a:cubicBezTo>
                <a:cubicBezTo>
                  <a:pt x="1568" y="1016"/>
                  <a:pt x="1600" y="1032"/>
                  <a:pt x="1632" y="1056"/>
                </a:cubicBezTo>
                <a:cubicBezTo>
                  <a:pt x="1664" y="1080"/>
                  <a:pt x="1688" y="1128"/>
                  <a:pt x="1728" y="1152"/>
                </a:cubicBezTo>
                <a:cubicBezTo>
                  <a:pt x="1768" y="1176"/>
                  <a:pt x="1824" y="1192"/>
                  <a:pt x="1872" y="1200"/>
                </a:cubicBezTo>
                <a:cubicBezTo>
                  <a:pt x="1920" y="1208"/>
                  <a:pt x="1968" y="1184"/>
                  <a:pt x="2016" y="1200"/>
                </a:cubicBezTo>
                <a:cubicBezTo>
                  <a:pt x="2064" y="1216"/>
                  <a:pt x="2120" y="1240"/>
                  <a:pt x="2160" y="1296"/>
                </a:cubicBezTo>
                <a:cubicBezTo>
                  <a:pt x="2200" y="1352"/>
                  <a:pt x="2240" y="1480"/>
                  <a:pt x="2256" y="1536"/>
                </a:cubicBezTo>
                <a:cubicBezTo>
                  <a:pt x="2272" y="1592"/>
                  <a:pt x="2248" y="1600"/>
                  <a:pt x="2256" y="1632"/>
                </a:cubicBezTo>
                <a:cubicBezTo>
                  <a:pt x="2264" y="1664"/>
                  <a:pt x="2296" y="1696"/>
                  <a:pt x="2304" y="1728"/>
                </a:cubicBezTo>
                <a:cubicBezTo>
                  <a:pt x="2312" y="1760"/>
                  <a:pt x="2296" y="1792"/>
                  <a:pt x="2304" y="1824"/>
                </a:cubicBezTo>
                <a:cubicBezTo>
                  <a:pt x="2312" y="1856"/>
                  <a:pt x="2336" y="1880"/>
                  <a:pt x="2352" y="1920"/>
                </a:cubicBezTo>
                <a:cubicBezTo>
                  <a:pt x="2368" y="1960"/>
                  <a:pt x="2376" y="2032"/>
                  <a:pt x="2400" y="2064"/>
                </a:cubicBezTo>
                <a:cubicBezTo>
                  <a:pt x="2424" y="2096"/>
                  <a:pt x="2464" y="2080"/>
                  <a:pt x="2496" y="2112"/>
                </a:cubicBezTo>
                <a:cubicBezTo>
                  <a:pt x="2528" y="2144"/>
                  <a:pt x="2560" y="2216"/>
                  <a:pt x="2592" y="2256"/>
                </a:cubicBezTo>
                <a:cubicBezTo>
                  <a:pt x="2624" y="2296"/>
                  <a:pt x="2656" y="2336"/>
                  <a:pt x="2688" y="2352"/>
                </a:cubicBezTo>
                <a:cubicBezTo>
                  <a:pt x="2720" y="2368"/>
                  <a:pt x="2752" y="2328"/>
                  <a:pt x="2784" y="2352"/>
                </a:cubicBezTo>
                <a:cubicBezTo>
                  <a:pt x="2816" y="2376"/>
                  <a:pt x="2856" y="2456"/>
                  <a:pt x="2880" y="2496"/>
                </a:cubicBezTo>
                <a:cubicBezTo>
                  <a:pt x="2904" y="2536"/>
                  <a:pt x="2896" y="2552"/>
                  <a:pt x="2928" y="2592"/>
                </a:cubicBezTo>
                <a:cubicBezTo>
                  <a:pt x="2960" y="2632"/>
                  <a:pt x="3048" y="2696"/>
                  <a:pt x="3072" y="2736"/>
                </a:cubicBezTo>
                <a:cubicBezTo>
                  <a:pt x="3096" y="2776"/>
                  <a:pt x="3064" y="2800"/>
                  <a:pt x="3072" y="2832"/>
                </a:cubicBezTo>
                <a:cubicBezTo>
                  <a:pt x="3080" y="2864"/>
                  <a:pt x="3104" y="2896"/>
                  <a:pt x="3120" y="2928"/>
                </a:cubicBezTo>
                <a:cubicBezTo>
                  <a:pt x="3136" y="2960"/>
                  <a:pt x="3136" y="3016"/>
                  <a:pt x="3168" y="3024"/>
                </a:cubicBezTo>
                <a:cubicBezTo>
                  <a:pt x="3200" y="3032"/>
                  <a:pt x="3264" y="2992"/>
                  <a:pt x="3312" y="2976"/>
                </a:cubicBezTo>
                <a:cubicBezTo>
                  <a:pt x="3360" y="2960"/>
                  <a:pt x="3416" y="2920"/>
                  <a:pt x="3456" y="2928"/>
                </a:cubicBezTo>
                <a:cubicBezTo>
                  <a:pt x="3496" y="2936"/>
                  <a:pt x="3528" y="3000"/>
                  <a:pt x="3552" y="3024"/>
                </a:cubicBezTo>
                <a:cubicBezTo>
                  <a:pt x="3576" y="3048"/>
                  <a:pt x="3568" y="3064"/>
                  <a:pt x="3600" y="3072"/>
                </a:cubicBezTo>
                <a:cubicBezTo>
                  <a:pt x="3632" y="3080"/>
                  <a:pt x="3704" y="3072"/>
                  <a:pt x="3744" y="3072"/>
                </a:cubicBezTo>
                <a:cubicBezTo>
                  <a:pt x="3784" y="3072"/>
                  <a:pt x="3816" y="3064"/>
                  <a:pt x="3840" y="3072"/>
                </a:cubicBezTo>
                <a:cubicBezTo>
                  <a:pt x="3864" y="3080"/>
                  <a:pt x="3876" y="3100"/>
                  <a:pt x="3888" y="3120"/>
                </a:cubicBezTo>
              </a:path>
            </a:pathLst>
          </a:custGeom>
          <a:noFill/>
          <a:ln w="7620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745" name="Freeform 9"/>
          <p:cNvSpPr>
            <a:spLocks/>
          </p:cNvSpPr>
          <p:nvPr/>
        </p:nvSpPr>
        <p:spPr bwMode="auto">
          <a:xfrm>
            <a:off x="5257800" y="3101975"/>
            <a:ext cx="1295400" cy="1219200"/>
          </a:xfrm>
          <a:custGeom>
            <a:avLst/>
            <a:gdLst>
              <a:gd name="T0" fmla="*/ 2147483647 w 1112"/>
              <a:gd name="T1" fmla="*/ 0 h 960"/>
              <a:gd name="T2" fmla="*/ 2147483647 w 1112"/>
              <a:gd name="T3" fmla="*/ 2147483647 h 960"/>
              <a:gd name="T4" fmla="*/ 2147483647 w 1112"/>
              <a:gd name="T5" fmla="*/ 2147483647 h 960"/>
              <a:gd name="T6" fmla="*/ 2147483647 w 1112"/>
              <a:gd name="T7" fmla="*/ 2147483647 h 960"/>
              <a:gd name="T8" fmla="*/ 2147483647 w 1112"/>
              <a:gd name="T9" fmla="*/ 2147483647 h 960"/>
              <a:gd name="T10" fmla="*/ 2147483647 w 1112"/>
              <a:gd name="T11" fmla="*/ 2147483647 h 960"/>
              <a:gd name="T12" fmla="*/ 2147483647 w 1112"/>
              <a:gd name="T13" fmla="*/ 2147483647 h 960"/>
              <a:gd name="T14" fmla="*/ 2147483647 w 1112"/>
              <a:gd name="T15" fmla="*/ 2147483647 h 960"/>
              <a:gd name="T16" fmla="*/ 2147483647 w 1112"/>
              <a:gd name="T17" fmla="*/ 2147483647 h 960"/>
              <a:gd name="T18" fmla="*/ 2147483647 w 1112"/>
              <a:gd name="T19" fmla="*/ 2147483647 h 960"/>
              <a:gd name="T20" fmla="*/ 2147483647 w 1112"/>
              <a:gd name="T21" fmla="*/ 2147483647 h 960"/>
              <a:gd name="T22" fmla="*/ 2147483647 w 1112"/>
              <a:gd name="T23" fmla="*/ 2147483647 h 960"/>
              <a:gd name="T24" fmla="*/ 2147483647 w 1112"/>
              <a:gd name="T25" fmla="*/ 2147483647 h 960"/>
              <a:gd name="T26" fmla="*/ 2147483647 w 1112"/>
              <a:gd name="T27" fmla="*/ 2147483647 h 960"/>
              <a:gd name="T28" fmla="*/ 2147483647 w 1112"/>
              <a:gd name="T29" fmla="*/ 2147483647 h 960"/>
              <a:gd name="T30" fmla="*/ 2147483647 w 1112"/>
              <a:gd name="T31" fmla="*/ 2147483647 h 960"/>
              <a:gd name="T32" fmla="*/ 2147483647 w 1112"/>
              <a:gd name="T33" fmla="*/ 2147483647 h 960"/>
              <a:gd name="T34" fmla="*/ 2147483647 w 1112"/>
              <a:gd name="T35" fmla="*/ 2147483647 h 960"/>
              <a:gd name="T36" fmla="*/ 2147483647 w 1112"/>
              <a:gd name="T37" fmla="*/ 2147483647 h 960"/>
              <a:gd name="T38" fmla="*/ 2147483647 w 1112"/>
              <a:gd name="T39" fmla="*/ 2147483647 h 9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112"/>
              <a:gd name="T61" fmla="*/ 0 h 960"/>
              <a:gd name="T62" fmla="*/ 1112 w 1112"/>
              <a:gd name="T63" fmla="*/ 960 h 9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112" h="960">
                <a:moveTo>
                  <a:pt x="56" y="0"/>
                </a:moveTo>
                <a:cubicBezTo>
                  <a:pt x="60" y="36"/>
                  <a:pt x="64" y="72"/>
                  <a:pt x="56" y="96"/>
                </a:cubicBezTo>
                <a:cubicBezTo>
                  <a:pt x="48" y="120"/>
                  <a:pt x="16" y="120"/>
                  <a:pt x="8" y="144"/>
                </a:cubicBezTo>
                <a:cubicBezTo>
                  <a:pt x="0" y="168"/>
                  <a:pt x="0" y="216"/>
                  <a:pt x="8" y="240"/>
                </a:cubicBezTo>
                <a:cubicBezTo>
                  <a:pt x="16" y="264"/>
                  <a:pt x="32" y="280"/>
                  <a:pt x="56" y="288"/>
                </a:cubicBezTo>
                <a:cubicBezTo>
                  <a:pt x="80" y="296"/>
                  <a:pt x="136" y="272"/>
                  <a:pt x="152" y="288"/>
                </a:cubicBezTo>
                <a:cubicBezTo>
                  <a:pt x="168" y="304"/>
                  <a:pt x="144" y="360"/>
                  <a:pt x="152" y="384"/>
                </a:cubicBezTo>
                <a:cubicBezTo>
                  <a:pt x="160" y="408"/>
                  <a:pt x="176" y="408"/>
                  <a:pt x="200" y="432"/>
                </a:cubicBezTo>
                <a:cubicBezTo>
                  <a:pt x="224" y="456"/>
                  <a:pt x="272" y="504"/>
                  <a:pt x="296" y="528"/>
                </a:cubicBezTo>
                <a:cubicBezTo>
                  <a:pt x="320" y="552"/>
                  <a:pt x="320" y="568"/>
                  <a:pt x="344" y="576"/>
                </a:cubicBezTo>
                <a:cubicBezTo>
                  <a:pt x="368" y="584"/>
                  <a:pt x="416" y="584"/>
                  <a:pt x="440" y="576"/>
                </a:cubicBezTo>
                <a:cubicBezTo>
                  <a:pt x="464" y="568"/>
                  <a:pt x="464" y="528"/>
                  <a:pt x="488" y="528"/>
                </a:cubicBezTo>
                <a:cubicBezTo>
                  <a:pt x="512" y="528"/>
                  <a:pt x="568" y="552"/>
                  <a:pt x="584" y="576"/>
                </a:cubicBezTo>
                <a:cubicBezTo>
                  <a:pt x="600" y="600"/>
                  <a:pt x="568" y="648"/>
                  <a:pt x="584" y="672"/>
                </a:cubicBezTo>
                <a:cubicBezTo>
                  <a:pt x="600" y="696"/>
                  <a:pt x="656" y="704"/>
                  <a:pt x="680" y="720"/>
                </a:cubicBezTo>
                <a:cubicBezTo>
                  <a:pt x="704" y="736"/>
                  <a:pt x="712" y="752"/>
                  <a:pt x="728" y="768"/>
                </a:cubicBezTo>
                <a:cubicBezTo>
                  <a:pt x="744" y="784"/>
                  <a:pt x="752" y="800"/>
                  <a:pt x="776" y="816"/>
                </a:cubicBezTo>
                <a:cubicBezTo>
                  <a:pt x="800" y="832"/>
                  <a:pt x="840" y="848"/>
                  <a:pt x="872" y="864"/>
                </a:cubicBezTo>
                <a:cubicBezTo>
                  <a:pt x="904" y="880"/>
                  <a:pt x="928" y="896"/>
                  <a:pt x="968" y="912"/>
                </a:cubicBezTo>
                <a:cubicBezTo>
                  <a:pt x="1008" y="928"/>
                  <a:pt x="1060" y="944"/>
                  <a:pt x="1112" y="960"/>
                </a:cubicBezTo>
              </a:path>
            </a:pathLst>
          </a:cu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746" name="Freeform 10"/>
          <p:cNvSpPr>
            <a:spLocks/>
          </p:cNvSpPr>
          <p:nvPr/>
        </p:nvSpPr>
        <p:spPr bwMode="auto">
          <a:xfrm>
            <a:off x="3048000" y="2797175"/>
            <a:ext cx="1612900" cy="3581400"/>
          </a:xfrm>
          <a:custGeom>
            <a:avLst/>
            <a:gdLst>
              <a:gd name="T0" fmla="*/ 0 w 1352"/>
              <a:gd name="T1" fmla="*/ 0 h 2880"/>
              <a:gd name="T2" fmla="*/ 2147483647 w 1352"/>
              <a:gd name="T3" fmla="*/ 2147483647 h 2880"/>
              <a:gd name="T4" fmla="*/ 2147483647 w 1352"/>
              <a:gd name="T5" fmla="*/ 2147483647 h 2880"/>
              <a:gd name="T6" fmla="*/ 2147483647 w 1352"/>
              <a:gd name="T7" fmla="*/ 2147483647 h 2880"/>
              <a:gd name="T8" fmla="*/ 2147483647 w 1352"/>
              <a:gd name="T9" fmla="*/ 2147483647 h 2880"/>
              <a:gd name="T10" fmla="*/ 2147483647 w 1352"/>
              <a:gd name="T11" fmla="*/ 2147483647 h 2880"/>
              <a:gd name="T12" fmla="*/ 2147483647 w 1352"/>
              <a:gd name="T13" fmla="*/ 2147483647 h 2880"/>
              <a:gd name="T14" fmla="*/ 2147483647 w 1352"/>
              <a:gd name="T15" fmla="*/ 2147483647 h 2880"/>
              <a:gd name="T16" fmla="*/ 2147483647 w 1352"/>
              <a:gd name="T17" fmla="*/ 2147483647 h 2880"/>
              <a:gd name="T18" fmla="*/ 2147483647 w 1352"/>
              <a:gd name="T19" fmla="*/ 2147483647 h 2880"/>
              <a:gd name="T20" fmla="*/ 2147483647 w 1352"/>
              <a:gd name="T21" fmla="*/ 2147483647 h 2880"/>
              <a:gd name="T22" fmla="*/ 2147483647 w 1352"/>
              <a:gd name="T23" fmla="*/ 2147483647 h 2880"/>
              <a:gd name="T24" fmla="*/ 2147483647 w 1352"/>
              <a:gd name="T25" fmla="*/ 2147483647 h 2880"/>
              <a:gd name="T26" fmla="*/ 2147483647 w 1352"/>
              <a:gd name="T27" fmla="*/ 2147483647 h 2880"/>
              <a:gd name="T28" fmla="*/ 2147483647 w 1352"/>
              <a:gd name="T29" fmla="*/ 2147483647 h 2880"/>
              <a:gd name="T30" fmla="*/ 2147483647 w 1352"/>
              <a:gd name="T31" fmla="*/ 2147483647 h 2880"/>
              <a:gd name="T32" fmla="*/ 2147483647 w 1352"/>
              <a:gd name="T33" fmla="*/ 2147483647 h 2880"/>
              <a:gd name="T34" fmla="*/ 2147483647 w 1352"/>
              <a:gd name="T35" fmla="*/ 2147483647 h 2880"/>
              <a:gd name="T36" fmla="*/ 2147483647 w 1352"/>
              <a:gd name="T37" fmla="*/ 2147483647 h 2880"/>
              <a:gd name="T38" fmla="*/ 2147483647 w 1352"/>
              <a:gd name="T39" fmla="*/ 2147483647 h 2880"/>
              <a:gd name="T40" fmla="*/ 2147483647 w 1352"/>
              <a:gd name="T41" fmla="*/ 2147483647 h 2880"/>
              <a:gd name="T42" fmla="*/ 2147483647 w 1352"/>
              <a:gd name="T43" fmla="*/ 2147483647 h 2880"/>
              <a:gd name="T44" fmla="*/ 2147483647 w 1352"/>
              <a:gd name="T45" fmla="*/ 2147483647 h 2880"/>
              <a:gd name="T46" fmla="*/ 2147483647 w 1352"/>
              <a:gd name="T47" fmla="*/ 2147483647 h 2880"/>
              <a:gd name="T48" fmla="*/ 2147483647 w 1352"/>
              <a:gd name="T49" fmla="*/ 2147483647 h 2880"/>
              <a:gd name="T50" fmla="*/ 2147483647 w 1352"/>
              <a:gd name="T51" fmla="*/ 2147483647 h 2880"/>
              <a:gd name="T52" fmla="*/ 2147483647 w 1352"/>
              <a:gd name="T53" fmla="*/ 2147483647 h 2880"/>
              <a:gd name="T54" fmla="*/ 2147483647 w 1352"/>
              <a:gd name="T55" fmla="*/ 2147483647 h 2880"/>
              <a:gd name="T56" fmla="*/ 2147483647 w 1352"/>
              <a:gd name="T57" fmla="*/ 2147483647 h 2880"/>
              <a:gd name="T58" fmla="*/ 2147483647 w 1352"/>
              <a:gd name="T59" fmla="*/ 2147483647 h 2880"/>
              <a:gd name="T60" fmla="*/ 2147483647 w 1352"/>
              <a:gd name="T61" fmla="*/ 2147483647 h 2880"/>
              <a:gd name="T62" fmla="*/ 2147483647 w 1352"/>
              <a:gd name="T63" fmla="*/ 2147483647 h 2880"/>
              <a:gd name="T64" fmla="*/ 2147483647 w 1352"/>
              <a:gd name="T65" fmla="*/ 2147483647 h 2880"/>
              <a:gd name="T66" fmla="*/ 2147483647 w 1352"/>
              <a:gd name="T67" fmla="*/ 2147483647 h 2880"/>
              <a:gd name="T68" fmla="*/ 2147483647 w 1352"/>
              <a:gd name="T69" fmla="*/ 2147483647 h 2880"/>
              <a:gd name="T70" fmla="*/ 2147483647 w 1352"/>
              <a:gd name="T71" fmla="*/ 2147483647 h 288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52"/>
              <a:gd name="T109" fmla="*/ 0 h 2880"/>
              <a:gd name="T110" fmla="*/ 1352 w 1352"/>
              <a:gd name="T111" fmla="*/ 2880 h 288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52" h="2880">
                <a:moveTo>
                  <a:pt x="0" y="0"/>
                </a:moveTo>
                <a:cubicBezTo>
                  <a:pt x="36" y="28"/>
                  <a:pt x="72" y="56"/>
                  <a:pt x="96" y="96"/>
                </a:cubicBezTo>
                <a:cubicBezTo>
                  <a:pt x="120" y="136"/>
                  <a:pt x="136" y="200"/>
                  <a:pt x="144" y="240"/>
                </a:cubicBezTo>
                <a:cubicBezTo>
                  <a:pt x="152" y="280"/>
                  <a:pt x="136" y="304"/>
                  <a:pt x="144" y="336"/>
                </a:cubicBezTo>
                <a:cubicBezTo>
                  <a:pt x="152" y="368"/>
                  <a:pt x="168" y="400"/>
                  <a:pt x="192" y="432"/>
                </a:cubicBezTo>
                <a:cubicBezTo>
                  <a:pt x="216" y="464"/>
                  <a:pt x="264" y="480"/>
                  <a:pt x="288" y="528"/>
                </a:cubicBezTo>
                <a:cubicBezTo>
                  <a:pt x="312" y="576"/>
                  <a:pt x="328" y="672"/>
                  <a:pt x="336" y="720"/>
                </a:cubicBezTo>
                <a:cubicBezTo>
                  <a:pt x="344" y="768"/>
                  <a:pt x="352" y="792"/>
                  <a:pt x="336" y="816"/>
                </a:cubicBezTo>
                <a:cubicBezTo>
                  <a:pt x="320" y="840"/>
                  <a:pt x="256" y="840"/>
                  <a:pt x="240" y="864"/>
                </a:cubicBezTo>
                <a:cubicBezTo>
                  <a:pt x="224" y="888"/>
                  <a:pt x="224" y="944"/>
                  <a:pt x="240" y="960"/>
                </a:cubicBezTo>
                <a:cubicBezTo>
                  <a:pt x="256" y="976"/>
                  <a:pt x="312" y="944"/>
                  <a:pt x="336" y="960"/>
                </a:cubicBezTo>
                <a:cubicBezTo>
                  <a:pt x="360" y="976"/>
                  <a:pt x="376" y="1032"/>
                  <a:pt x="384" y="1056"/>
                </a:cubicBezTo>
                <a:cubicBezTo>
                  <a:pt x="392" y="1080"/>
                  <a:pt x="376" y="1088"/>
                  <a:pt x="384" y="1104"/>
                </a:cubicBezTo>
                <a:cubicBezTo>
                  <a:pt x="392" y="1120"/>
                  <a:pt x="424" y="1128"/>
                  <a:pt x="432" y="1152"/>
                </a:cubicBezTo>
                <a:cubicBezTo>
                  <a:pt x="440" y="1176"/>
                  <a:pt x="416" y="1224"/>
                  <a:pt x="432" y="1248"/>
                </a:cubicBezTo>
                <a:cubicBezTo>
                  <a:pt x="448" y="1272"/>
                  <a:pt x="488" y="1272"/>
                  <a:pt x="528" y="1296"/>
                </a:cubicBezTo>
                <a:cubicBezTo>
                  <a:pt x="568" y="1320"/>
                  <a:pt x="640" y="1376"/>
                  <a:pt x="672" y="1392"/>
                </a:cubicBezTo>
                <a:cubicBezTo>
                  <a:pt x="704" y="1408"/>
                  <a:pt x="704" y="1376"/>
                  <a:pt x="720" y="1392"/>
                </a:cubicBezTo>
                <a:cubicBezTo>
                  <a:pt x="736" y="1408"/>
                  <a:pt x="768" y="1456"/>
                  <a:pt x="768" y="1488"/>
                </a:cubicBezTo>
                <a:cubicBezTo>
                  <a:pt x="768" y="1520"/>
                  <a:pt x="720" y="1544"/>
                  <a:pt x="720" y="1584"/>
                </a:cubicBezTo>
                <a:cubicBezTo>
                  <a:pt x="720" y="1624"/>
                  <a:pt x="760" y="1696"/>
                  <a:pt x="768" y="1728"/>
                </a:cubicBezTo>
                <a:cubicBezTo>
                  <a:pt x="776" y="1760"/>
                  <a:pt x="760" y="1760"/>
                  <a:pt x="768" y="1776"/>
                </a:cubicBezTo>
                <a:cubicBezTo>
                  <a:pt x="776" y="1792"/>
                  <a:pt x="800" y="1800"/>
                  <a:pt x="816" y="1824"/>
                </a:cubicBezTo>
                <a:cubicBezTo>
                  <a:pt x="832" y="1848"/>
                  <a:pt x="848" y="1880"/>
                  <a:pt x="864" y="1920"/>
                </a:cubicBezTo>
                <a:cubicBezTo>
                  <a:pt x="880" y="1960"/>
                  <a:pt x="880" y="2024"/>
                  <a:pt x="912" y="2064"/>
                </a:cubicBezTo>
                <a:cubicBezTo>
                  <a:pt x="944" y="2104"/>
                  <a:pt x="1016" y="2144"/>
                  <a:pt x="1056" y="2160"/>
                </a:cubicBezTo>
                <a:cubicBezTo>
                  <a:pt x="1096" y="2176"/>
                  <a:pt x="1120" y="2144"/>
                  <a:pt x="1152" y="2160"/>
                </a:cubicBezTo>
                <a:cubicBezTo>
                  <a:pt x="1184" y="2176"/>
                  <a:pt x="1224" y="2240"/>
                  <a:pt x="1248" y="2256"/>
                </a:cubicBezTo>
                <a:cubicBezTo>
                  <a:pt x="1272" y="2272"/>
                  <a:pt x="1280" y="2256"/>
                  <a:pt x="1296" y="2256"/>
                </a:cubicBezTo>
                <a:cubicBezTo>
                  <a:pt x="1312" y="2256"/>
                  <a:pt x="1336" y="2240"/>
                  <a:pt x="1344" y="2256"/>
                </a:cubicBezTo>
                <a:cubicBezTo>
                  <a:pt x="1352" y="2272"/>
                  <a:pt x="1344" y="2320"/>
                  <a:pt x="1344" y="2352"/>
                </a:cubicBezTo>
                <a:cubicBezTo>
                  <a:pt x="1344" y="2384"/>
                  <a:pt x="1352" y="2416"/>
                  <a:pt x="1344" y="2448"/>
                </a:cubicBezTo>
                <a:cubicBezTo>
                  <a:pt x="1336" y="2480"/>
                  <a:pt x="1312" y="2504"/>
                  <a:pt x="1296" y="2544"/>
                </a:cubicBezTo>
                <a:cubicBezTo>
                  <a:pt x="1280" y="2584"/>
                  <a:pt x="1264" y="2648"/>
                  <a:pt x="1248" y="2688"/>
                </a:cubicBezTo>
                <a:cubicBezTo>
                  <a:pt x="1232" y="2728"/>
                  <a:pt x="1216" y="2752"/>
                  <a:pt x="1200" y="2784"/>
                </a:cubicBezTo>
                <a:cubicBezTo>
                  <a:pt x="1184" y="2816"/>
                  <a:pt x="1168" y="2848"/>
                  <a:pt x="1152" y="2880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747" name="Freeform 11"/>
          <p:cNvSpPr>
            <a:spLocks/>
          </p:cNvSpPr>
          <p:nvPr/>
        </p:nvSpPr>
        <p:spPr bwMode="auto">
          <a:xfrm>
            <a:off x="3810000" y="3025775"/>
            <a:ext cx="1524000" cy="152400"/>
          </a:xfrm>
          <a:custGeom>
            <a:avLst/>
            <a:gdLst>
              <a:gd name="T0" fmla="*/ 0 w 1152"/>
              <a:gd name="T1" fmla="*/ 2147483647 h 152"/>
              <a:gd name="T2" fmla="*/ 2147483647 w 1152"/>
              <a:gd name="T3" fmla="*/ 2147483647 h 152"/>
              <a:gd name="T4" fmla="*/ 2147483647 w 1152"/>
              <a:gd name="T5" fmla="*/ 2147483647 h 152"/>
              <a:gd name="T6" fmla="*/ 2147483647 w 1152"/>
              <a:gd name="T7" fmla="*/ 2147483647 h 152"/>
              <a:gd name="T8" fmla="*/ 2147483647 w 1152"/>
              <a:gd name="T9" fmla="*/ 2147483647 h 152"/>
              <a:gd name="T10" fmla="*/ 2147483647 w 1152"/>
              <a:gd name="T11" fmla="*/ 2147483647 h 152"/>
              <a:gd name="T12" fmla="*/ 2147483647 w 1152"/>
              <a:gd name="T13" fmla="*/ 2147483647 h 152"/>
              <a:gd name="T14" fmla="*/ 2147483647 w 1152"/>
              <a:gd name="T15" fmla="*/ 2147483647 h 152"/>
              <a:gd name="T16" fmla="*/ 2147483647 w 1152"/>
              <a:gd name="T17" fmla="*/ 2147483647 h 152"/>
              <a:gd name="T18" fmla="*/ 2147483647 w 1152"/>
              <a:gd name="T19" fmla="*/ 2147483647 h 1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152"/>
              <a:gd name="T31" fmla="*/ 0 h 152"/>
              <a:gd name="T32" fmla="*/ 1152 w 1152"/>
              <a:gd name="T33" fmla="*/ 152 h 15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152" h="152">
                <a:moveTo>
                  <a:pt x="0" y="56"/>
                </a:moveTo>
                <a:cubicBezTo>
                  <a:pt x="52" y="28"/>
                  <a:pt x="104" y="0"/>
                  <a:pt x="144" y="8"/>
                </a:cubicBezTo>
                <a:cubicBezTo>
                  <a:pt x="184" y="16"/>
                  <a:pt x="208" y="80"/>
                  <a:pt x="240" y="104"/>
                </a:cubicBezTo>
                <a:cubicBezTo>
                  <a:pt x="272" y="128"/>
                  <a:pt x="304" y="152"/>
                  <a:pt x="336" y="152"/>
                </a:cubicBezTo>
                <a:cubicBezTo>
                  <a:pt x="368" y="152"/>
                  <a:pt x="400" y="120"/>
                  <a:pt x="432" y="104"/>
                </a:cubicBezTo>
                <a:cubicBezTo>
                  <a:pt x="464" y="88"/>
                  <a:pt x="488" y="64"/>
                  <a:pt x="528" y="56"/>
                </a:cubicBezTo>
                <a:cubicBezTo>
                  <a:pt x="568" y="48"/>
                  <a:pt x="608" y="64"/>
                  <a:pt x="672" y="56"/>
                </a:cubicBezTo>
                <a:cubicBezTo>
                  <a:pt x="736" y="48"/>
                  <a:pt x="848" y="8"/>
                  <a:pt x="912" y="8"/>
                </a:cubicBezTo>
                <a:cubicBezTo>
                  <a:pt x="976" y="8"/>
                  <a:pt x="1016" y="48"/>
                  <a:pt x="1056" y="56"/>
                </a:cubicBezTo>
                <a:cubicBezTo>
                  <a:pt x="1096" y="64"/>
                  <a:pt x="1124" y="60"/>
                  <a:pt x="1152" y="56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748" name="Freeform 12"/>
          <p:cNvSpPr>
            <a:spLocks/>
          </p:cNvSpPr>
          <p:nvPr/>
        </p:nvSpPr>
        <p:spPr bwMode="auto">
          <a:xfrm>
            <a:off x="3810000" y="968375"/>
            <a:ext cx="1524000" cy="2133600"/>
          </a:xfrm>
          <a:custGeom>
            <a:avLst/>
            <a:gdLst>
              <a:gd name="T0" fmla="*/ 2147483647 w 1256"/>
              <a:gd name="T1" fmla="*/ 0 h 1680"/>
              <a:gd name="T2" fmla="*/ 2147483647 w 1256"/>
              <a:gd name="T3" fmla="*/ 2147483647 h 1680"/>
              <a:gd name="T4" fmla="*/ 0 w 1256"/>
              <a:gd name="T5" fmla="*/ 2147483647 h 1680"/>
              <a:gd name="T6" fmla="*/ 2147483647 w 1256"/>
              <a:gd name="T7" fmla="*/ 2147483647 h 1680"/>
              <a:gd name="T8" fmla="*/ 2147483647 w 1256"/>
              <a:gd name="T9" fmla="*/ 2147483647 h 1680"/>
              <a:gd name="T10" fmla="*/ 2147483647 w 1256"/>
              <a:gd name="T11" fmla="*/ 2147483647 h 1680"/>
              <a:gd name="T12" fmla="*/ 2147483647 w 1256"/>
              <a:gd name="T13" fmla="*/ 2147483647 h 1680"/>
              <a:gd name="T14" fmla="*/ 2147483647 w 1256"/>
              <a:gd name="T15" fmla="*/ 2147483647 h 1680"/>
              <a:gd name="T16" fmla="*/ 2147483647 w 1256"/>
              <a:gd name="T17" fmla="*/ 2147483647 h 1680"/>
              <a:gd name="T18" fmla="*/ 2147483647 w 1256"/>
              <a:gd name="T19" fmla="*/ 2147483647 h 1680"/>
              <a:gd name="T20" fmla="*/ 2147483647 w 1256"/>
              <a:gd name="T21" fmla="*/ 2147483647 h 1680"/>
              <a:gd name="T22" fmla="*/ 2147483647 w 1256"/>
              <a:gd name="T23" fmla="*/ 2147483647 h 1680"/>
              <a:gd name="T24" fmla="*/ 2147483647 w 1256"/>
              <a:gd name="T25" fmla="*/ 2147483647 h 1680"/>
              <a:gd name="T26" fmla="*/ 2147483647 w 1256"/>
              <a:gd name="T27" fmla="*/ 2147483647 h 1680"/>
              <a:gd name="T28" fmla="*/ 2147483647 w 1256"/>
              <a:gd name="T29" fmla="*/ 2147483647 h 1680"/>
              <a:gd name="T30" fmla="*/ 2147483647 w 1256"/>
              <a:gd name="T31" fmla="*/ 2147483647 h 1680"/>
              <a:gd name="T32" fmla="*/ 2147483647 w 1256"/>
              <a:gd name="T33" fmla="*/ 2147483647 h 1680"/>
              <a:gd name="T34" fmla="*/ 2147483647 w 1256"/>
              <a:gd name="T35" fmla="*/ 2147483647 h 1680"/>
              <a:gd name="T36" fmla="*/ 2147483647 w 1256"/>
              <a:gd name="T37" fmla="*/ 2147483647 h 1680"/>
              <a:gd name="T38" fmla="*/ 2147483647 w 1256"/>
              <a:gd name="T39" fmla="*/ 2147483647 h 1680"/>
              <a:gd name="T40" fmla="*/ 2147483647 w 1256"/>
              <a:gd name="T41" fmla="*/ 2147483647 h 1680"/>
              <a:gd name="T42" fmla="*/ 2147483647 w 1256"/>
              <a:gd name="T43" fmla="*/ 2147483647 h 1680"/>
              <a:gd name="T44" fmla="*/ 2147483647 w 1256"/>
              <a:gd name="T45" fmla="*/ 2147483647 h 1680"/>
              <a:gd name="T46" fmla="*/ 2147483647 w 1256"/>
              <a:gd name="T47" fmla="*/ 2147483647 h 1680"/>
              <a:gd name="T48" fmla="*/ 2147483647 w 1256"/>
              <a:gd name="T49" fmla="*/ 2147483647 h 1680"/>
              <a:gd name="T50" fmla="*/ 2147483647 w 1256"/>
              <a:gd name="T51" fmla="*/ 2147483647 h 1680"/>
              <a:gd name="T52" fmla="*/ 2147483647 w 1256"/>
              <a:gd name="T53" fmla="*/ 2147483647 h 1680"/>
              <a:gd name="T54" fmla="*/ 2147483647 w 1256"/>
              <a:gd name="T55" fmla="*/ 2147483647 h 1680"/>
              <a:gd name="T56" fmla="*/ 2147483647 w 1256"/>
              <a:gd name="T57" fmla="*/ 2147483647 h 1680"/>
              <a:gd name="T58" fmla="*/ 2147483647 w 1256"/>
              <a:gd name="T59" fmla="*/ 2147483647 h 1680"/>
              <a:gd name="T60" fmla="*/ 2147483647 w 1256"/>
              <a:gd name="T61" fmla="*/ 2147483647 h 168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256"/>
              <a:gd name="T94" fmla="*/ 0 h 1680"/>
              <a:gd name="T95" fmla="*/ 1256 w 1256"/>
              <a:gd name="T96" fmla="*/ 1680 h 168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256" h="1680">
                <a:moveTo>
                  <a:pt x="48" y="0"/>
                </a:moveTo>
                <a:cubicBezTo>
                  <a:pt x="52" y="48"/>
                  <a:pt x="56" y="96"/>
                  <a:pt x="48" y="144"/>
                </a:cubicBezTo>
                <a:cubicBezTo>
                  <a:pt x="40" y="192"/>
                  <a:pt x="0" y="240"/>
                  <a:pt x="0" y="288"/>
                </a:cubicBezTo>
                <a:cubicBezTo>
                  <a:pt x="0" y="336"/>
                  <a:pt x="24" y="392"/>
                  <a:pt x="48" y="432"/>
                </a:cubicBezTo>
                <a:cubicBezTo>
                  <a:pt x="72" y="472"/>
                  <a:pt x="112" y="496"/>
                  <a:pt x="144" y="528"/>
                </a:cubicBezTo>
                <a:cubicBezTo>
                  <a:pt x="176" y="560"/>
                  <a:pt x="208" y="584"/>
                  <a:pt x="240" y="624"/>
                </a:cubicBezTo>
                <a:cubicBezTo>
                  <a:pt x="272" y="664"/>
                  <a:pt x="320" y="728"/>
                  <a:pt x="336" y="768"/>
                </a:cubicBezTo>
                <a:cubicBezTo>
                  <a:pt x="352" y="808"/>
                  <a:pt x="344" y="832"/>
                  <a:pt x="336" y="864"/>
                </a:cubicBezTo>
                <a:cubicBezTo>
                  <a:pt x="328" y="896"/>
                  <a:pt x="304" y="944"/>
                  <a:pt x="288" y="960"/>
                </a:cubicBezTo>
                <a:cubicBezTo>
                  <a:pt x="272" y="976"/>
                  <a:pt x="256" y="944"/>
                  <a:pt x="240" y="960"/>
                </a:cubicBezTo>
                <a:cubicBezTo>
                  <a:pt x="224" y="976"/>
                  <a:pt x="192" y="1024"/>
                  <a:pt x="192" y="1056"/>
                </a:cubicBezTo>
                <a:cubicBezTo>
                  <a:pt x="192" y="1088"/>
                  <a:pt x="224" y="1120"/>
                  <a:pt x="240" y="1152"/>
                </a:cubicBezTo>
                <a:cubicBezTo>
                  <a:pt x="256" y="1184"/>
                  <a:pt x="272" y="1224"/>
                  <a:pt x="288" y="1248"/>
                </a:cubicBezTo>
                <a:cubicBezTo>
                  <a:pt x="304" y="1272"/>
                  <a:pt x="320" y="1296"/>
                  <a:pt x="336" y="1296"/>
                </a:cubicBezTo>
                <a:cubicBezTo>
                  <a:pt x="352" y="1296"/>
                  <a:pt x="360" y="1256"/>
                  <a:pt x="384" y="1248"/>
                </a:cubicBezTo>
                <a:cubicBezTo>
                  <a:pt x="408" y="1240"/>
                  <a:pt x="456" y="1240"/>
                  <a:pt x="480" y="1248"/>
                </a:cubicBezTo>
                <a:cubicBezTo>
                  <a:pt x="504" y="1256"/>
                  <a:pt x="520" y="1280"/>
                  <a:pt x="528" y="1296"/>
                </a:cubicBezTo>
                <a:cubicBezTo>
                  <a:pt x="536" y="1312"/>
                  <a:pt x="512" y="1336"/>
                  <a:pt x="528" y="1344"/>
                </a:cubicBezTo>
                <a:cubicBezTo>
                  <a:pt x="544" y="1352"/>
                  <a:pt x="600" y="1344"/>
                  <a:pt x="624" y="1344"/>
                </a:cubicBezTo>
                <a:cubicBezTo>
                  <a:pt x="648" y="1344"/>
                  <a:pt x="656" y="1344"/>
                  <a:pt x="672" y="1344"/>
                </a:cubicBezTo>
                <a:cubicBezTo>
                  <a:pt x="688" y="1344"/>
                  <a:pt x="704" y="1344"/>
                  <a:pt x="720" y="1344"/>
                </a:cubicBezTo>
                <a:cubicBezTo>
                  <a:pt x="736" y="1344"/>
                  <a:pt x="744" y="1344"/>
                  <a:pt x="768" y="1344"/>
                </a:cubicBezTo>
                <a:cubicBezTo>
                  <a:pt x="792" y="1344"/>
                  <a:pt x="832" y="1344"/>
                  <a:pt x="864" y="1344"/>
                </a:cubicBezTo>
                <a:cubicBezTo>
                  <a:pt x="896" y="1344"/>
                  <a:pt x="944" y="1328"/>
                  <a:pt x="960" y="1344"/>
                </a:cubicBezTo>
                <a:cubicBezTo>
                  <a:pt x="976" y="1360"/>
                  <a:pt x="952" y="1408"/>
                  <a:pt x="960" y="1440"/>
                </a:cubicBezTo>
                <a:cubicBezTo>
                  <a:pt x="968" y="1472"/>
                  <a:pt x="992" y="1528"/>
                  <a:pt x="1008" y="1536"/>
                </a:cubicBezTo>
                <a:cubicBezTo>
                  <a:pt x="1024" y="1544"/>
                  <a:pt x="1032" y="1488"/>
                  <a:pt x="1056" y="1488"/>
                </a:cubicBezTo>
                <a:cubicBezTo>
                  <a:pt x="1080" y="1488"/>
                  <a:pt x="1128" y="1528"/>
                  <a:pt x="1152" y="1536"/>
                </a:cubicBezTo>
                <a:cubicBezTo>
                  <a:pt x="1176" y="1544"/>
                  <a:pt x="1184" y="1528"/>
                  <a:pt x="1200" y="1536"/>
                </a:cubicBezTo>
                <a:cubicBezTo>
                  <a:pt x="1216" y="1544"/>
                  <a:pt x="1240" y="1560"/>
                  <a:pt x="1248" y="1584"/>
                </a:cubicBezTo>
                <a:cubicBezTo>
                  <a:pt x="1256" y="1608"/>
                  <a:pt x="1252" y="1644"/>
                  <a:pt x="1248" y="1680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749" name="AutoShape 13"/>
          <p:cNvSpPr>
            <a:spLocks/>
          </p:cNvSpPr>
          <p:nvPr/>
        </p:nvSpPr>
        <p:spPr bwMode="auto">
          <a:xfrm>
            <a:off x="6477000" y="4778375"/>
            <a:ext cx="2286000" cy="457200"/>
          </a:xfrm>
          <a:prstGeom prst="borderCallout2">
            <a:avLst>
              <a:gd name="adj1" fmla="val 25000"/>
              <a:gd name="adj2" fmla="val -3333"/>
              <a:gd name="adj3" fmla="val 25000"/>
              <a:gd name="adj4" fmla="val -22986"/>
              <a:gd name="adj5" fmla="val 85417"/>
              <a:gd name="adj6" fmla="val -43333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>
                <a:solidFill>
                  <a:srgbClr val="3333FF"/>
                </a:solidFill>
              </a:rPr>
              <a:t>Sông Hồng</a:t>
            </a:r>
          </a:p>
        </p:txBody>
      </p:sp>
      <p:sp>
        <p:nvSpPr>
          <p:cNvPr id="116750" name="AutoShape 14"/>
          <p:cNvSpPr>
            <a:spLocks/>
          </p:cNvSpPr>
          <p:nvPr/>
        </p:nvSpPr>
        <p:spPr bwMode="auto">
          <a:xfrm>
            <a:off x="5867400" y="5768975"/>
            <a:ext cx="2514600" cy="609600"/>
          </a:xfrm>
          <a:prstGeom prst="borderCallout2">
            <a:avLst>
              <a:gd name="adj1" fmla="val 18750"/>
              <a:gd name="adj2" fmla="val -3032"/>
              <a:gd name="adj3" fmla="val 18750"/>
              <a:gd name="adj4" fmla="val -26454"/>
              <a:gd name="adj5" fmla="val -25259"/>
              <a:gd name="adj6" fmla="val -50694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>
                <a:solidFill>
                  <a:srgbClr val="3333FF"/>
                </a:solidFill>
              </a:rPr>
              <a:t>Sông Đáy</a:t>
            </a:r>
          </a:p>
        </p:txBody>
      </p:sp>
      <p:sp>
        <p:nvSpPr>
          <p:cNvPr id="116751" name="AutoShape 15"/>
          <p:cNvSpPr>
            <a:spLocks/>
          </p:cNvSpPr>
          <p:nvPr/>
        </p:nvSpPr>
        <p:spPr bwMode="auto">
          <a:xfrm>
            <a:off x="6400800" y="3276600"/>
            <a:ext cx="2438400" cy="542925"/>
          </a:xfrm>
          <a:prstGeom prst="borderCallout2">
            <a:avLst>
              <a:gd name="adj1" fmla="val 12500"/>
              <a:gd name="adj2" fmla="val -3125"/>
              <a:gd name="adj3" fmla="val 12500"/>
              <a:gd name="adj4" fmla="val -10870"/>
              <a:gd name="adj5" fmla="val 112847"/>
              <a:gd name="adj6" fmla="val -18944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dirty="0" err="1">
                <a:solidFill>
                  <a:srgbClr val="3333FF"/>
                </a:solidFill>
              </a:rPr>
              <a:t>Sông</a:t>
            </a:r>
            <a:r>
              <a:rPr lang="en-US" altLang="en-US" sz="2800" dirty="0">
                <a:solidFill>
                  <a:srgbClr val="3333FF"/>
                </a:solidFill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</a:rPr>
              <a:t>Thái</a:t>
            </a:r>
            <a:r>
              <a:rPr lang="en-US" altLang="en-US" sz="2800" dirty="0">
                <a:solidFill>
                  <a:srgbClr val="3333FF"/>
                </a:solidFill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</a:rPr>
              <a:t>Bình</a:t>
            </a:r>
            <a:endParaRPr lang="en-US" altLang="en-US" sz="2800" dirty="0">
              <a:solidFill>
                <a:srgbClr val="3333FF"/>
              </a:solidFill>
            </a:endParaRPr>
          </a:p>
        </p:txBody>
      </p:sp>
      <p:sp>
        <p:nvSpPr>
          <p:cNvPr id="116752" name="AutoShape 16"/>
          <p:cNvSpPr>
            <a:spLocks/>
          </p:cNvSpPr>
          <p:nvPr/>
        </p:nvSpPr>
        <p:spPr bwMode="auto">
          <a:xfrm>
            <a:off x="5638800" y="1273175"/>
            <a:ext cx="1828800" cy="542925"/>
          </a:xfrm>
          <a:prstGeom prst="borderCallout2">
            <a:avLst>
              <a:gd name="adj1" fmla="val 21051"/>
              <a:gd name="adj2" fmla="val -4167"/>
              <a:gd name="adj3" fmla="val 21051"/>
              <a:gd name="adj4" fmla="val -53301"/>
              <a:gd name="adj5" fmla="val 47074"/>
              <a:gd name="adj6" fmla="val -95833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 dirty="0" err="1">
                <a:solidFill>
                  <a:srgbClr val="3333FF"/>
                </a:solidFill>
              </a:rPr>
              <a:t>Sông</a:t>
            </a:r>
            <a:r>
              <a:rPr lang="en-US" altLang="en-US" sz="2800" dirty="0">
                <a:solidFill>
                  <a:srgbClr val="3333FF"/>
                </a:solidFill>
              </a:rPr>
              <a:t> </a:t>
            </a:r>
            <a:r>
              <a:rPr lang="en-US" altLang="en-US" sz="2800" dirty="0" err="1">
                <a:solidFill>
                  <a:srgbClr val="3333FF"/>
                </a:solidFill>
              </a:rPr>
              <a:t>Cầu</a:t>
            </a:r>
            <a:endParaRPr lang="en-US" altLang="en-US" sz="2800" dirty="0">
              <a:solidFill>
                <a:srgbClr val="3333FF"/>
              </a:solidFill>
            </a:endParaRPr>
          </a:p>
        </p:txBody>
      </p:sp>
      <p:sp>
        <p:nvSpPr>
          <p:cNvPr id="116753" name="AutoShape 17"/>
          <p:cNvSpPr>
            <a:spLocks/>
          </p:cNvSpPr>
          <p:nvPr/>
        </p:nvSpPr>
        <p:spPr bwMode="auto">
          <a:xfrm>
            <a:off x="5410200" y="2339975"/>
            <a:ext cx="2667000" cy="533400"/>
          </a:xfrm>
          <a:prstGeom prst="borderCallout2">
            <a:avLst>
              <a:gd name="adj1" fmla="val 21431"/>
              <a:gd name="adj2" fmla="val -2856"/>
              <a:gd name="adj3" fmla="val 21431"/>
              <a:gd name="adj4" fmla="val -15477"/>
              <a:gd name="adj5" fmla="val 144644"/>
              <a:gd name="adj6" fmla="val -28569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800">
                <a:solidFill>
                  <a:srgbClr val="3333FF"/>
                </a:solidFill>
              </a:rPr>
              <a:t>Sông Đuống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6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1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1000"/>
                                        <p:tgtEl>
                                          <p:spTgt spid="116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4" grpId="0" animBg="1"/>
      <p:bldP spid="116745" grpId="0" animBg="1"/>
      <p:bldP spid="116746" grpId="0" animBg="1"/>
      <p:bldP spid="116747" grpId="0" animBg="1"/>
      <p:bldP spid="116748" grpId="0" animBg="1"/>
      <p:bldP spid="116749" grpId="0" animBg="1"/>
      <p:bldP spid="116750" grpId="0" animBg="1"/>
      <p:bldP spid="116750" grpId="1" animBg="1"/>
      <p:bldP spid="116751" grpId="0" animBg="1"/>
      <p:bldP spid="116751" grpId="1" animBg="1"/>
      <p:bldP spid="116752" grpId="0" animBg="1"/>
      <p:bldP spid="116752" grpId="1" animBg="1"/>
      <p:bldP spid="116753" grpId="0" animBg="1"/>
      <p:bldP spid="11675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43402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3600" kern="10" dirty="0">
              <a:ln w="19050">
                <a:solidFill>
                  <a:srgbClr val="FF99CC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685800" y="3200400"/>
            <a:ext cx="609600" cy="609600"/>
          </a:xfrm>
          <a:prstGeom prst="ellipse">
            <a:avLst/>
          </a:prstGeom>
          <a:solidFill>
            <a:srgbClr val="FFFFCC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295400" y="1752600"/>
            <a:ext cx="609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2000" y="3276600"/>
            <a:ext cx="762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2000" y="4114800"/>
            <a:ext cx="7467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62000" y="2590800"/>
            <a:ext cx="746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304800" y="2819400"/>
            <a:ext cx="8415338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800" b="1" dirty="0" err="1" smtClean="0">
                <a:latin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kể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trên</a:t>
            </a:r>
            <a:r>
              <a:rPr lang="en-US" sz="2800" b="1" dirty="0" smtClean="0">
                <a:latin typeface="Times New Roman" pitchFamily="18" charset="0"/>
              </a:rPr>
              <a:t> con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lớn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nào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chảy</a:t>
            </a:r>
            <a:r>
              <a:rPr lang="en-US" sz="2800" b="1" dirty="0" smtClean="0">
                <a:latin typeface="Times New Roman" pitchFamily="18" charset="0"/>
              </a:rPr>
              <a:t> qua </a:t>
            </a:r>
            <a:r>
              <a:rPr lang="en-US" sz="2800" b="1" dirty="0" err="1" smtClean="0">
                <a:latin typeface="Times New Roman" pitchFamily="18" charset="0"/>
              </a:rPr>
              <a:t>thủ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đô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Nội</a:t>
            </a:r>
            <a:r>
              <a:rPr lang="en-US" sz="2800" b="1" dirty="0" smtClean="0">
                <a:latin typeface="Times New Roman" pitchFamily="18" charset="0"/>
              </a:rPr>
              <a:t>?</a:t>
            </a:r>
          </a:p>
        </p:txBody>
      </p: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304800" y="4724400"/>
            <a:ext cx="8339138" cy="4924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600" b="1" dirty="0" err="1" smtClean="0">
                <a:latin typeface="Times New Roman" pitchFamily="18" charset="0"/>
              </a:rPr>
              <a:t>Tại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sao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tên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là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Hồng</a:t>
            </a:r>
            <a:r>
              <a:rPr lang="en-US" sz="2600" b="1" dirty="0" smtClean="0">
                <a:latin typeface="Times New Roman" pitchFamily="18" charset="0"/>
              </a:rPr>
              <a:t>?</a:t>
            </a:r>
          </a:p>
        </p:txBody>
      </p:sp>
      <p:sp>
        <p:nvSpPr>
          <p:cNvPr id="9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4800" y="1219200"/>
            <a:ext cx="754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</a:rPr>
              <a:t>a</a:t>
            </a:r>
            <a:r>
              <a:rPr lang="en-US" sz="2800" b="1" dirty="0">
                <a:latin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</a:rPr>
              <a:t>Hệ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ngòi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04800" y="17526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Times New Roman" pitchFamily="18" charset="0"/>
              </a:rPr>
              <a:t> -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nhiều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ngòi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như</a:t>
            </a:r>
            <a:r>
              <a:rPr lang="en-US" sz="2800" b="1" dirty="0" smtClean="0">
                <a:latin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Cầu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Đuống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Thái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Bình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Hồng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Đáy</a:t>
            </a:r>
            <a:r>
              <a:rPr lang="en-US" sz="2800" b="1" dirty="0" smtClean="0">
                <a:latin typeface="Times New Roman" pitchFamily="18" charset="0"/>
              </a:rPr>
              <a:t>, …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19400" y="4038600"/>
            <a:ext cx="312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17D74A-7397-47FC-9BFC-4B78BDB40719}" type="slidenum">
              <a:rPr lang="en-US" smtClean="0"/>
              <a:pPr/>
              <a:t>21</a:t>
            </a:fld>
            <a:endParaRPr lang="en-US" smtClean="0"/>
          </a:p>
        </p:txBody>
      </p:sp>
      <p:pic>
        <p:nvPicPr>
          <p:cNvPr id="14340" name="Picture 4" descr="hinhcpc009_5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200400" y="5287962"/>
            <a:ext cx="3124200" cy="5794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0" y="5867400"/>
            <a:ext cx="9144000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nhiều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phù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sa</a:t>
            </a:r>
            <a:r>
              <a:rPr lang="en-US" sz="2800" b="1" dirty="0" smtClean="0">
                <a:latin typeface="Times New Roman" pitchFamily="18" charset="0"/>
              </a:rPr>
              <a:t> (</a:t>
            </a:r>
            <a:r>
              <a:rPr lang="en-US" sz="2800" b="1" dirty="0" err="1" smtClean="0">
                <a:latin typeface="Times New Roman" pitchFamily="18" charset="0"/>
              </a:rPr>
              <a:t>cát</a:t>
            </a:r>
            <a:r>
              <a:rPr lang="en-US" sz="2800" b="1" dirty="0" smtClean="0">
                <a:latin typeface="Times New Roman" pitchFamily="18" charset="0"/>
              </a:rPr>
              <a:t> , </a:t>
            </a:r>
            <a:r>
              <a:rPr lang="en-US" sz="2800" b="1" dirty="0" err="1" smtClean="0">
                <a:latin typeface="Times New Roman" pitchFamily="18" charset="0"/>
              </a:rPr>
              <a:t>bùn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) </a:t>
            </a:r>
            <a:r>
              <a:rPr lang="en-US" sz="2800" b="1" dirty="0" err="1" smtClean="0">
                <a:latin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quanh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đỏ</a:t>
            </a:r>
            <a:r>
              <a:rPr lang="en-US" sz="2800" b="1" dirty="0" smtClean="0">
                <a:latin typeface="Times New Roman" pitchFamily="18" charset="0"/>
              </a:rPr>
              <a:t>, do </a:t>
            </a:r>
            <a:r>
              <a:rPr lang="en-US" sz="2800" b="1" dirty="0" err="1" smtClean="0">
                <a:latin typeface="Times New Roman" pitchFamily="18" charset="0"/>
              </a:rPr>
              <a:t>đó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Hồng</a:t>
            </a:r>
            <a:r>
              <a:rPr lang="en-US" sz="2800" b="1" dirty="0" smtClean="0">
                <a:latin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0"/>
            <a:ext cx="9144000" cy="6629400"/>
            <a:chOff x="389" y="-134"/>
            <a:chExt cx="4896" cy="4401"/>
          </a:xfrm>
        </p:grpSpPr>
        <p:pic>
          <p:nvPicPr>
            <p:cNvPr id="3" name="Picture 13" descr="20717146_images1361565_SongHongdonangphu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9" y="-134"/>
              <a:ext cx="4896" cy="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2107" y="3928"/>
              <a:ext cx="1588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vi-VN" sz="2600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Sông</a:t>
              </a:r>
              <a:r>
                <a:rPr lang="en-US" altLang="vi-VN" sz="26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600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Hồng</a:t>
              </a:r>
              <a:endParaRPr lang="af-ZA" altLang="vi-VN" sz="2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CF57F8-64FA-4DA7-B024-BEADF8DEEA3B}" type="slidenum">
              <a:rPr lang="en-US" smtClean="0"/>
              <a:pPr/>
              <a:t>23</a:t>
            </a:fld>
            <a:endParaRPr lang="en-US" smtClean="0"/>
          </a:p>
        </p:txBody>
      </p:sp>
      <p:pic>
        <p:nvPicPr>
          <p:cNvPr id="20483" name="Picture 2" descr="800px-L%E1%BB%A5c_%C4%90%E1%BA%A7u_Gi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2895600" y="61722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0"/>
            <a:ext cx="9448800" cy="16925925"/>
            <a:chOff x="0" y="912"/>
            <a:chExt cx="9729" cy="12020"/>
          </a:xfrm>
        </p:grpSpPr>
        <p:pic>
          <p:nvPicPr>
            <p:cNvPr id="5" name="Picture 21" descr="01"/>
            <p:cNvPicPr>
              <a:picLocks noChangeAspect="1" noChangeArrowheads="1"/>
            </p:cNvPicPr>
            <p:nvPr/>
          </p:nvPicPr>
          <p:blipFill>
            <a:blip r:embed="rId2" cstate="print"/>
            <a:srcRect l="17740" t="11743" r="18716" b="20779"/>
            <a:stretch>
              <a:fillRect/>
            </a:stretch>
          </p:blipFill>
          <p:spPr bwMode="auto">
            <a:xfrm>
              <a:off x="0" y="912"/>
              <a:ext cx="9729" cy="12020"/>
            </a:xfrm>
            <a:prstGeom prst="rect">
              <a:avLst/>
            </a:prstGeom>
            <a:noFill/>
            <a:ln w="12700">
              <a:solidFill>
                <a:srgbClr val="000082"/>
              </a:solidFill>
              <a:miter lim="800000"/>
              <a:headEnd/>
              <a:tailEnd/>
            </a:ln>
          </p:spPr>
        </p:pic>
        <p:sp>
          <p:nvSpPr>
            <p:cNvPr id="6" name="Text Box 22"/>
            <p:cNvSpPr txBox="1">
              <a:spLocks noChangeArrowheads="1"/>
            </p:cNvSpPr>
            <p:nvPr/>
          </p:nvSpPr>
          <p:spPr bwMode="auto">
            <a:xfrm>
              <a:off x="336" y="921"/>
              <a:ext cx="3168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vi-VN"/>
                <a:t>TRUNG QUỐC</a:t>
              </a:r>
              <a:endParaRPr lang="af-ZA" altLang="vi-VN"/>
            </a:p>
          </p:txBody>
        </p:sp>
      </p:grpSp>
      <p:sp>
        <p:nvSpPr>
          <p:cNvPr id="7" name="Freeform 23"/>
          <p:cNvSpPr>
            <a:spLocks/>
          </p:cNvSpPr>
          <p:nvPr/>
        </p:nvSpPr>
        <p:spPr bwMode="auto">
          <a:xfrm>
            <a:off x="190499" y="0"/>
            <a:ext cx="3490097" cy="3505200"/>
          </a:xfrm>
          <a:custGeom>
            <a:avLst/>
            <a:gdLst>
              <a:gd name="T0" fmla="*/ 2147483647 w 3489"/>
              <a:gd name="T1" fmla="*/ 2147483647 h 2460"/>
              <a:gd name="T2" fmla="*/ 2147483647 w 3489"/>
              <a:gd name="T3" fmla="*/ 2147483647 h 2460"/>
              <a:gd name="T4" fmla="*/ 2147483647 w 3489"/>
              <a:gd name="T5" fmla="*/ 2147483647 h 2460"/>
              <a:gd name="T6" fmla="*/ 2147483647 w 3489"/>
              <a:gd name="T7" fmla="*/ 2147483647 h 2460"/>
              <a:gd name="T8" fmla="*/ 2147483647 w 3489"/>
              <a:gd name="T9" fmla="*/ 2147483647 h 2460"/>
              <a:gd name="T10" fmla="*/ 2147483647 w 3489"/>
              <a:gd name="T11" fmla="*/ 2147483647 h 2460"/>
              <a:gd name="T12" fmla="*/ 2147483647 w 3489"/>
              <a:gd name="T13" fmla="*/ 2147483647 h 2460"/>
              <a:gd name="T14" fmla="*/ 2147483647 w 3489"/>
              <a:gd name="T15" fmla="*/ 2147483647 h 2460"/>
              <a:gd name="T16" fmla="*/ 2147483647 w 3489"/>
              <a:gd name="T17" fmla="*/ 2147483647 h 2460"/>
              <a:gd name="T18" fmla="*/ 2147483647 w 3489"/>
              <a:gd name="T19" fmla="*/ 2147483647 h 2460"/>
              <a:gd name="T20" fmla="*/ 2147483647 w 3489"/>
              <a:gd name="T21" fmla="*/ 2147483647 h 2460"/>
              <a:gd name="T22" fmla="*/ 2147483647 w 3489"/>
              <a:gd name="T23" fmla="*/ 2147483647 h 2460"/>
              <a:gd name="T24" fmla="*/ 2147483647 w 3489"/>
              <a:gd name="T25" fmla="*/ 2147483647 h 2460"/>
              <a:gd name="T26" fmla="*/ 2147483647 w 3489"/>
              <a:gd name="T27" fmla="*/ 2147483647 h 2460"/>
              <a:gd name="T28" fmla="*/ 2147483647 w 3489"/>
              <a:gd name="T29" fmla="*/ 2147483647 h 2460"/>
              <a:gd name="T30" fmla="*/ 2147483647 w 3489"/>
              <a:gd name="T31" fmla="*/ 2147483647 h 2460"/>
              <a:gd name="T32" fmla="*/ 2147483647 w 3489"/>
              <a:gd name="T33" fmla="*/ 2147483647 h 2460"/>
              <a:gd name="T34" fmla="*/ 2147483647 w 3489"/>
              <a:gd name="T35" fmla="*/ 2147483647 h 2460"/>
              <a:gd name="T36" fmla="*/ 2147483647 w 3489"/>
              <a:gd name="T37" fmla="*/ 2147483647 h 2460"/>
              <a:gd name="T38" fmla="*/ 2147483647 w 3489"/>
              <a:gd name="T39" fmla="*/ 2147483647 h 2460"/>
              <a:gd name="T40" fmla="*/ 2147483647 w 3489"/>
              <a:gd name="T41" fmla="*/ 2147483647 h 2460"/>
              <a:gd name="T42" fmla="*/ 2147483647 w 3489"/>
              <a:gd name="T43" fmla="*/ 2147483647 h 2460"/>
              <a:gd name="T44" fmla="*/ 2147483647 w 3489"/>
              <a:gd name="T45" fmla="*/ 2147483647 h 2460"/>
              <a:gd name="T46" fmla="*/ 2147483647 w 3489"/>
              <a:gd name="T47" fmla="*/ 2147483647 h 2460"/>
              <a:gd name="T48" fmla="*/ 2147483647 w 3489"/>
              <a:gd name="T49" fmla="*/ 2147483647 h 2460"/>
              <a:gd name="T50" fmla="*/ 2147483647 w 3489"/>
              <a:gd name="T51" fmla="*/ 2147483647 h 2460"/>
              <a:gd name="T52" fmla="*/ 2147483647 w 3489"/>
              <a:gd name="T53" fmla="*/ 2147483647 h 2460"/>
              <a:gd name="T54" fmla="*/ 2147483647 w 3489"/>
              <a:gd name="T55" fmla="*/ 2147483647 h 2460"/>
              <a:gd name="T56" fmla="*/ 2147483647 w 3489"/>
              <a:gd name="T57" fmla="*/ 2147483647 h 2460"/>
              <a:gd name="T58" fmla="*/ 2147483647 w 3489"/>
              <a:gd name="T59" fmla="*/ 2147483647 h 2460"/>
              <a:gd name="T60" fmla="*/ 2147483647 w 3489"/>
              <a:gd name="T61" fmla="*/ 2147483647 h 2460"/>
              <a:gd name="T62" fmla="*/ 2147483647 w 3489"/>
              <a:gd name="T63" fmla="*/ 2147483647 h 2460"/>
              <a:gd name="T64" fmla="*/ 2147483647 w 3489"/>
              <a:gd name="T65" fmla="*/ 2147483647 h 2460"/>
              <a:gd name="T66" fmla="*/ 2147483647 w 3489"/>
              <a:gd name="T67" fmla="*/ 2147483647 h 2460"/>
              <a:gd name="T68" fmla="*/ 2147483647 w 3489"/>
              <a:gd name="T69" fmla="*/ 2147483647 h 2460"/>
              <a:gd name="T70" fmla="*/ 2147483647 w 3489"/>
              <a:gd name="T71" fmla="*/ 2147483647 h 2460"/>
              <a:gd name="T72" fmla="*/ 2147483647 w 3489"/>
              <a:gd name="T73" fmla="*/ 2147483647 h 246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489"/>
              <a:gd name="T112" fmla="*/ 0 h 2460"/>
              <a:gd name="T113" fmla="*/ 3489 w 3489"/>
              <a:gd name="T114" fmla="*/ 2460 h 246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489" h="2460">
                <a:moveTo>
                  <a:pt x="0" y="0"/>
                </a:moveTo>
                <a:cubicBezTo>
                  <a:pt x="8" y="24"/>
                  <a:pt x="12" y="34"/>
                  <a:pt x="36" y="42"/>
                </a:cubicBezTo>
                <a:cubicBezTo>
                  <a:pt x="57" y="73"/>
                  <a:pt x="88" y="80"/>
                  <a:pt x="120" y="96"/>
                </a:cubicBezTo>
                <a:cubicBezTo>
                  <a:pt x="192" y="132"/>
                  <a:pt x="210" y="148"/>
                  <a:pt x="294" y="156"/>
                </a:cubicBezTo>
                <a:cubicBezTo>
                  <a:pt x="351" y="170"/>
                  <a:pt x="402" y="198"/>
                  <a:pt x="462" y="210"/>
                </a:cubicBezTo>
                <a:cubicBezTo>
                  <a:pt x="492" y="225"/>
                  <a:pt x="524" y="227"/>
                  <a:pt x="552" y="246"/>
                </a:cubicBezTo>
                <a:cubicBezTo>
                  <a:pt x="556" y="252"/>
                  <a:pt x="558" y="260"/>
                  <a:pt x="564" y="264"/>
                </a:cubicBezTo>
                <a:cubicBezTo>
                  <a:pt x="573" y="269"/>
                  <a:pt x="584" y="267"/>
                  <a:pt x="594" y="270"/>
                </a:cubicBezTo>
                <a:cubicBezTo>
                  <a:pt x="627" y="279"/>
                  <a:pt x="654" y="293"/>
                  <a:pt x="684" y="306"/>
                </a:cubicBezTo>
                <a:cubicBezTo>
                  <a:pt x="684" y="306"/>
                  <a:pt x="729" y="321"/>
                  <a:pt x="738" y="324"/>
                </a:cubicBezTo>
                <a:cubicBezTo>
                  <a:pt x="744" y="326"/>
                  <a:pt x="756" y="330"/>
                  <a:pt x="756" y="330"/>
                </a:cubicBezTo>
                <a:cubicBezTo>
                  <a:pt x="770" y="371"/>
                  <a:pt x="749" y="326"/>
                  <a:pt x="798" y="354"/>
                </a:cubicBezTo>
                <a:cubicBezTo>
                  <a:pt x="803" y="357"/>
                  <a:pt x="799" y="368"/>
                  <a:pt x="804" y="372"/>
                </a:cubicBezTo>
                <a:cubicBezTo>
                  <a:pt x="810" y="377"/>
                  <a:pt x="820" y="376"/>
                  <a:pt x="828" y="378"/>
                </a:cubicBezTo>
                <a:cubicBezTo>
                  <a:pt x="847" y="407"/>
                  <a:pt x="860" y="401"/>
                  <a:pt x="894" y="408"/>
                </a:cubicBezTo>
                <a:cubicBezTo>
                  <a:pt x="910" y="411"/>
                  <a:pt x="942" y="420"/>
                  <a:pt x="942" y="420"/>
                </a:cubicBezTo>
                <a:cubicBezTo>
                  <a:pt x="958" y="431"/>
                  <a:pt x="996" y="444"/>
                  <a:pt x="996" y="444"/>
                </a:cubicBezTo>
                <a:cubicBezTo>
                  <a:pt x="1025" y="487"/>
                  <a:pt x="984" y="434"/>
                  <a:pt x="1044" y="474"/>
                </a:cubicBezTo>
                <a:cubicBezTo>
                  <a:pt x="1056" y="482"/>
                  <a:pt x="1080" y="498"/>
                  <a:pt x="1080" y="498"/>
                </a:cubicBezTo>
                <a:cubicBezTo>
                  <a:pt x="1099" y="527"/>
                  <a:pt x="1135" y="527"/>
                  <a:pt x="1164" y="546"/>
                </a:cubicBezTo>
                <a:cubicBezTo>
                  <a:pt x="1167" y="556"/>
                  <a:pt x="1192" y="589"/>
                  <a:pt x="1200" y="594"/>
                </a:cubicBezTo>
                <a:cubicBezTo>
                  <a:pt x="1211" y="601"/>
                  <a:pt x="1236" y="606"/>
                  <a:pt x="1236" y="606"/>
                </a:cubicBezTo>
                <a:cubicBezTo>
                  <a:pt x="1240" y="612"/>
                  <a:pt x="1243" y="619"/>
                  <a:pt x="1248" y="624"/>
                </a:cubicBezTo>
                <a:cubicBezTo>
                  <a:pt x="1259" y="633"/>
                  <a:pt x="1284" y="648"/>
                  <a:pt x="1284" y="648"/>
                </a:cubicBezTo>
                <a:cubicBezTo>
                  <a:pt x="1307" y="682"/>
                  <a:pt x="1351" y="715"/>
                  <a:pt x="1386" y="738"/>
                </a:cubicBezTo>
                <a:cubicBezTo>
                  <a:pt x="1396" y="768"/>
                  <a:pt x="1409" y="757"/>
                  <a:pt x="1434" y="774"/>
                </a:cubicBezTo>
                <a:cubicBezTo>
                  <a:pt x="1468" y="826"/>
                  <a:pt x="1423" y="765"/>
                  <a:pt x="1464" y="798"/>
                </a:cubicBezTo>
                <a:cubicBezTo>
                  <a:pt x="1470" y="803"/>
                  <a:pt x="1471" y="811"/>
                  <a:pt x="1476" y="816"/>
                </a:cubicBezTo>
                <a:cubicBezTo>
                  <a:pt x="1501" y="838"/>
                  <a:pt x="1505" y="838"/>
                  <a:pt x="1530" y="846"/>
                </a:cubicBezTo>
                <a:cubicBezTo>
                  <a:pt x="1532" y="852"/>
                  <a:pt x="1532" y="860"/>
                  <a:pt x="1536" y="864"/>
                </a:cubicBezTo>
                <a:cubicBezTo>
                  <a:pt x="1546" y="874"/>
                  <a:pt x="1572" y="888"/>
                  <a:pt x="1572" y="888"/>
                </a:cubicBezTo>
                <a:cubicBezTo>
                  <a:pt x="1590" y="915"/>
                  <a:pt x="1612" y="919"/>
                  <a:pt x="1638" y="936"/>
                </a:cubicBezTo>
                <a:cubicBezTo>
                  <a:pt x="1654" y="984"/>
                  <a:pt x="1630" y="928"/>
                  <a:pt x="1662" y="960"/>
                </a:cubicBezTo>
                <a:cubicBezTo>
                  <a:pt x="1666" y="964"/>
                  <a:pt x="1664" y="973"/>
                  <a:pt x="1668" y="978"/>
                </a:cubicBezTo>
                <a:cubicBezTo>
                  <a:pt x="1673" y="984"/>
                  <a:pt x="1680" y="986"/>
                  <a:pt x="1686" y="990"/>
                </a:cubicBezTo>
                <a:cubicBezTo>
                  <a:pt x="1700" y="1012"/>
                  <a:pt x="1713" y="1012"/>
                  <a:pt x="1734" y="1026"/>
                </a:cubicBezTo>
                <a:cubicBezTo>
                  <a:pt x="1748" y="1047"/>
                  <a:pt x="1770" y="1072"/>
                  <a:pt x="1794" y="1080"/>
                </a:cubicBezTo>
                <a:cubicBezTo>
                  <a:pt x="1811" y="1105"/>
                  <a:pt x="1832" y="1119"/>
                  <a:pt x="1860" y="1128"/>
                </a:cubicBezTo>
                <a:cubicBezTo>
                  <a:pt x="1864" y="1134"/>
                  <a:pt x="1867" y="1141"/>
                  <a:pt x="1872" y="1146"/>
                </a:cubicBezTo>
                <a:cubicBezTo>
                  <a:pt x="1883" y="1155"/>
                  <a:pt x="1908" y="1170"/>
                  <a:pt x="1908" y="1170"/>
                </a:cubicBezTo>
                <a:cubicBezTo>
                  <a:pt x="1919" y="1202"/>
                  <a:pt x="1909" y="1184"/>
                  <a:pt x="1950" y="1212"/>
                </a:cubicBezTo>
                <a:cubicBezTo>
                  <a:pt x="1956" y="1216"/>
                  <a:pt x="1968" y="1224"/>
                  <a:pt x="1968" y="1224"/>
                </a:cubicBezTo>
                <a:cubicBezTo>
                  <a:pt x="1976" y="1236"/>
                  <a:pt x="1978" y="1255"/>
                  <a:pt x="1992" y="1260"/>
                </a:cubicBezTo>
                <a:cubicBezTo>
                  <a:pt x="2035" y="1274"/>
                  <a:pt x="2017" y="1265"/>
                  <a:pt x="2046" y="1284"/>
                </a:cubicBezTo>
                <a:cubicBezTo>
                  <a:pt x="2074" y="1325"/>
                  <a:pt x="2129" y="1370"/>
                  <a:pt x="2178" y="1386"/>
                </a:cubicBezTo>
                <a:cubicBezTo>
                  <a:pt x="2206" y="1428"/>
                  <a:pt x="2190" y="1414"/>
                  <a:pt x="2220" y="1434"/>
                </a:cubicBezTo>
                <a:cubicBezTo>
                  <a:pt x="2222" y="1450"/>
                  <a:pt x="2217" y="1469"/>
                  <a:pt x="2226" y="1482"/>
                </a:cubicBezTo>
                <a:cubicBezTo>
                  <a:pt x="2227" y="1484"/>
                  <a:pt x="2283" y="1502"/>
                  <a:pt x="2298" y="1512"/>
                </a:cubicBezTo>
                <a:cubicBezTo>
                  <a:pt x="2306" y="1536"/>
                  <a:pt x="2331" y="1558"/>
                  <a:pt x="2352" y="1572"/>
                </a:cubicBezTo>
                <a:cubicBezTo>
                  <a:pt x="2354" y="1578"/>
                  <a:pt x="2353" y="1586"/>
                  <a:pt x="2358" y="1590"/>
                </a:cubicBezTo>
                <a:cubicBezTo>
                  <a:pt x="2368" y="1597"/>
                  <a:pt x="2394" y="1602"/>
                  <a:pt x="2394" y="1602"/>
                </a:cubicBezTo>
                <a:cubicBezTo>
                  <a:pt x="2422" y="1643"/>
                  <a:pt x="2404" y="1633"/>
                  <a:pt x="2436" y="1644"/>
                </a:cubicBezTo>
                <a:cubicBezTo>
                  <a:pt x="2499" y="1602"/>
                  <a:pt x="2462" y="1677"/>
                  <a:pt x="2484" y="1704"/>
                </a:cubicBezTo>
                <a:cubicBezTo>
                  <a:pt x="2489" y="1710"/>
                  <a:pt x="2496" y="1712"/>
                  <a:pt x="2502" y="1716"/>
                </a:cubicBezTo>
                <a:cubicBezTo>
                  <a:pt x="2533" y="1711"/>
                  <a:pt x="2546" y="1701"/>
                  <a:pt x="2574" y="1692"/>
                </a:cubicBezTo>
                <a:cubicBezTo>
                  <a:pt x="2580" y="1696"/>
                  <a:pt x="2587" y="1699"/>
                  <a:pt x="2592" y="1704"/>
                </a:cubicBezTo>
                <a:cubicBezTo>
                  <a:pt x="2601" y="1715"/>
                  <a:pt x="2616" y="1740"/>
                  <a:pt x="2616" y="1740"/>
                </a:cubicBezTo>
                <a:cubicBezTo>
                  <a:pt x="2633" y="1809"/>
                  <a:pt x="2689" y="1796"/>
                  <a:pt x="2754" y="1800"/>
                </a:cubicBezTo>
                <a:cubicBezTo>
                  <a:pt x="2766" y="1804"/>
                  <a:pt x="2778" y="1808"/>
                  <a:pt x="2790" y="1812"/>
                </a:cubicBezTo>
                <a:cubicBezTo>
                  <a:pt x="2796" y="1814"/>
                  <a:pt x="2808" y="1818"/>
                  <a:pt x="2808" y="1818"/>
                </a:cubicBezTo>
                <a:cubicBezTo>
                  <a:pt x="2820" y="1854"/>
                  <a:pt x="2866" y="1850"/>
                  <a:pt x="2898" y="1854"/>
                </a:cubicBezTo>
                <a:cubicBezTo>
                  <a:pt x="2918" y="1861"/>
                  <a:pt x="2938" y="1865"/>
                  <a:pt x="2958" y="1872"/>
                </a:cubicBezTo>
                <a:cubicBezTo>
                  <a:pt x="2987" y="1915"/>
                  <a:pt x="2976" y="1935"/>
                  <a:pt x="2982" y="1998"/>
                </a:cubicBezTo>
                <a:cubicBezTo>
                  <a:pt x="2986" y="2046"/>
                  <a:pt x="3014" y="2115"/>
                  <a:pt x="3054" y="2142"/>
                </a:cubicBezTo>
                <a:cubicBezTo>
                  <a:pt x="3062" y="2154"/>
                  <a:pt x="3070" y="2166"/>
                  <a:pt x="3078" y="2178"/>
                </a:cubicBezTo>
                <a:cubicBezTo>
                  <a:pt x="3083" y="2185"/>
                  <a:pt x="3079" y="2195"/>
                  <a:pt x="3084" y="2202"/>
                </a:cubicBezTo>
                <a:cubicBezTo>
                  <a:pt x="3088" y="2208"/>
                  <a:pt x="3096" y="2210"/>
                  <a:pt x="3102" y="2214"/>
                </a:cubicBezTo>
                <a:cubicBezTo>
                  <a:pt x="3135" y="2206"/>
                  <a:pt x="3137" y="2191"/>
                  <a:pt x="3156" y="2220"/>
                </a:cubicBezTo>
                <a:cubicBezTo>
                  <a:pt x="3166" y="2261"/>
                  <a:pt x="3178" y="2307"/>
                  <a:pt x="3222" y="2322"/>
                </a:cubicBezTo>
                <a:cubicBezTo>
                  <a:pt x="3224" y="2332"/>
                  <a:pt x="3222" y="2344"/>
                  <a:pt x="3228" y="2352"/>
                </a:cubicBezTo>
                <a:cubicBezTo>
                  <a:pt x="3232" y="2357"/>
                  <a:pt x="3244" y="2352"/>
                  <a:pt x="3246" y="2358"/>
                </a:cubicBezTo>
                <a:cubicBezTo>
                  <a:pt x="3253" y="2377"/>
                  <a:pt x="3250" y="2398"/>
                  <a:pt x="3252" y="2418"/>
                </a:cubicBezTo>
                <a:cubicBezTo>
                  <a:pt x="3295" y="2413"/>
                  <a:pt x="3313" y="2405"/>
                  <a:pt x="3354" y="2412"/>
                </a:cubicBezTo>
                <a:cubicBezTo>
                  <a:pt x="3393" y="2438"/>
                  <a:pt x="3412" y="2432"/>
                  <a:pt x="3468" y="2436"/>
                </a:cubicBezTo>
                <a:cubicBezTo>
                  <a:pt x="3489" y="2450"/>
                  <a:pt x="3486" y="2441"/>
                  <a:pt x="3486" y="2460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501568" y="2686929"/>
            <a:ext cx="288772" cy="535201"/>
          </a:xfrm>
          <a:custGeom>
            <a:avLst/>
            <a:gdLst>
              <a:gd name="connsiteX0" fmla="*/ 1287 w 288772"/>
              <a:gd name="connsiteY0" fmla="*/ 0 h 535201"/>
              <a:gd name="connsiteX1" fmla="*/ 15355 w 288772"/>
              <a:gd name="connsiteY1" fmla="*/ 112542 h 535201"/>
              <a:gd name="connsiteX2" fmla="*/ 57558 w 288772"/>
              <a:gd name="connsiteY2" fmla="*/ 126609 h 535201"/>
              <a:gd name="connsiteX3" fmla="*/ 99761 w 288772"/>
              <a:gd name="connsiteY3" fmla="*/ 267286 h 535201"/>
              <a:gd name="connsiteX4" fmla="*/ 127897 w 288772"/>
              <a:gd name="connsiteY4" fmla="*/ 295422 h 535201"/>
              <a:gd name="connsiteX5" fmla="*/ 184167 w 288772"/>
              <a:gd name="connsiteY5" fmla="*/ 379828 h 535201"/>
              <a:gd name="connsiteX6" fmla="*/ 184167 w 288772"/>
              <a:gd name="connsiteY6" fmla="*/ 379828 h 535201"/>
              <a:gd name="connsiteX7" fmla="*/ 198235 w 288772"/>
              <a:gd name="connsiteY7" fmla="*/ 422031 h 535201"/>
              <a:gd name="connsiteX8" fmla="*/ 254506 w 288772"/>
              <a:gd name="connsiteY8" fmla="*/ 478302 h 53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772" h="535201">
                <a:moveTo>
                  <a:pt x="1287" y="0"/>
                </a:moveTo>
                <a:cubicBezTo>
                  <a:pt x="5976" y="37514"/>
                  <a:pt x="0" y="77995"/>
                  <a:pt x="15355" y="112542"/>
                </a:cubicBezTo>
                <a:cubicBezTo>
                  <a:pt x="21377" y="126092"/>
                  <a:pt x="48939" y="114543"/>
                  <a:pt x="57558" y="126609"/>
                </a:cubicBezTo>
                <a:cubicBezTo>
                  <a:pt x="109190" y="198893"/>
                  <a:pt x="67170" y="202104"/>
                  <a:pt x="99761" y="267286"/>
                </a:cubicBezTo>
                <a:cubicBezTo>
                  <a:pt x="105693" y="279149"/>
                  <a:pt x="119939" y="284811"/>
                  <a:pt x="127897" y="295422"/>
                </a:cubicBezTo>
                <a:cubicBezTo>
                  <a:pt x="148186" y="322474"/>
                  <a:pt x="165410" y="351693"/>
                  <a:pt x="184167" y="379828"/>
                </a:cubicBezTo>
                <a:lnTo>
                  <a:pt x="184167" y="379828"/>
                </a:lnTo>
                <a:cubicBezTo>
                  <a:pt x="188856" y="393896"/>
                  <a:pt x="188972" y="410452"/>
                  <a:pt x="198235" y="422031"/>
                </a:cubicBezTo>
                <a:cubicBezTo>
                  <a:pt x="288772" y="535201"/>
                  <a:pt x="208312" y="385913"/>
                  <a:pt x="254506" y="478302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121325" y="1519311"/>
            <a:ext cx="398564" cy="1195754"/>
          </a:xfrm>
          <a:custGeom>
            <a:avLst/>
            <a:gdLst>
              <a:gd name="connsiteX0" fmla="*/ 72041 w 398564"/>
              <a:gd name="connsiteY0" fmla="*/ 0 h 1195754"/>
              <a:gd name="connsiteX1" fmla="*/ 57973 w 398564"/>
              <a:gd name="connsiteY1" fmla="*/ 239151 h 1195754"/>
              <a:gd name="connsiteX2" fmla="*/ 15770 w 398564"/>
              <a:gd name="connsiteY2" fmla="*/ 253218 h 1195754"/>
              <a:gd name="connsiteX3" fmla="*/ 1703 w 398564"/>
              <a:gd name="connsiteY3" fmla="*/ 379827 h 1195754"/>
              <a:gd name="connsiteX4" fmla="*/ 15770 w 398564"/>
              <a:gd name="connsiteY4" fmla="*/ 604911 h 1195754"/>
              <a:gd name="connsiteX5" fmla="*/ 43906 w 398564"/>
              <a:gd name="connsiteY5" fmla="*/ 633046 h 1195754"/>
              <a:gd name="connsiteX6" fmla="*/ 100177 w 398564"/>
              <a:gd name="connsiteY6" fmla="*/ 703384 h 1195754"/>
              <a:gd name="connsiteX7" fmla="*/ 114244 w 398564"/>
              <a:gd name="connsiteY7" fmla="*/ 886264 h 1195754"/>
              <a:gd name="connsiteX8" fmla="*/ 128312 w 398564"/>
              <a:gd name="connsiteY8" fmla="*/ 928467 h 1195754"/>
              <a:gd name="connsiteX9" fmla="*/ 156447 w 398564"/>
              <a:gd name="connsiteY9" fmla="*/ 956603 h 1195754"/>
              <a:gd name="connsiteX10" fmla="*/ 170515 w 398564"/>
              <a:gd name="connsiteY10" fmla="*/ 998806 h 1195754"/>
              <a:gd name="connsiteX11" fmla="*/ 254921 w 398564"/>
              <a:gd name="connsiteY11" fmla="*/ 1026941 h 1195754"/>
              <a:gd name="connsiteX12" fmla="*/ 283057 w 398564"/>
              <a:gd name="connsiteY12" fmla="*/ 1055077 h 1195754"/>
              <a:gd name="connsiteX13" fmla="*/ 367463 w 398564"/>
              <a:gd name="connsiteY13" fmla="*/ 1083212 h 1195754"/>
              <a:gd name="connsiteX14" fmla="*/ 395598 w 398564"/>
              <a:gd name="connsiteY14" fmla="*/ 1195754 h 1195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8564" h="1195754">
                <a:moveTo>
                  <a:pt x="72041" y="0"/>
                </a:moveTo>
                <a:cubicBezTo>
                  <a:pt x="67352" y="79717"/>
                  <a:pt x="75296" y="161198"/>
                  <a:pt x="57973" y="239151"/>
                </a:cubicBezTo>
                <a:cubicBezTo>
                  <a:pt x="54756" y="253626"/>
                  <a:pt x="21277" y="239450"/>
                  <a:pt x="15770" y="253218"/>
                </a:cubicBezTo>
                <a:cubicBezTo>
                  <a:pt x="0" y="292644"/>
                  <a:pt x="6392" y="337624"/>
                  <a:pt x="1703" y="379827"/>
                </a:cubicBezTo>
                <a:cubicBezTo>
                  <a:pt x="6392" y="454855"/>
                  <a:pt x="3411" y="530759"/>
                  <a:pt x="15770" y="604911"/>
                </a:cubicBezTo>
                <a:cubicBezTo>
                  <a:pt x="17950" y="617994"/>
                  <a:pt x="37082" y="621673"/>
                  <a:pt x="43906" y="633046"/>
                </a:cubicBezTo>
                <a:cubicBezTo>
                  <a:pt x="89206" y="708546"/>
                  <a:pt x="16119" y="647347"/>
                  <a:pt x="100177" y="703384"/>
                </a:cubicBezTo>
                <a:cubicBezTo>
                  <a:pt x="104866" y="764344"/>
                  <a:pt x="106661" y="825596"/>
                  <a:pt x="114244" y="886264"/>
                </a:cubicBezTo>
                <a:cubicBezTo>
                  <a:pt x="116083" y="900978"/>
                  <a:pt x="120683" y="915751"/>
                  <a:pt x="128312" y="928467"/>
                </a:cubicBezTo>
                <a:cubicBezTo>
                  <a:pt x="135136" y="939840"/>
                  <a:pt x="147069" y="947224"/>
                  <a:pt x="156447" y="956603"/>
                </a:cubicBezTo>
                <a:cubicBezTo>
                  <a:pt x="161136" y="970671"/>
                  <a:pt x="158448" y="990187"/>
                  <a:pt x="170515" y="998806"/>
                </a:cubicBezTo>
                <a:cubicBezTo>
                  <a:pt x="194648" y="1016044"/>
                  <a:pt x="254921" y="1026941"/>
                  <a:pt x="254921" y="1026941"/>
                </a:cubicBezTo>
                <a:cubicBezTo>
                  <a:pt x="264300" y="1036320"/>
                  <a:pt x="271194" y="1049145"/>
                  <a:pt x="283057" y="1055077"/>
                </a:cubicBezTo>
                <a:cubicBezTo>
                  <a:pt x="309583" y="1068340"/>
                  <a:pt x="367463" y="1083212"/>
                  <a:pt x="367463" y="1083212"/>
                </a:cubicBezTo>
                <a:cubicBezTo>
                  <a:pt x="398564" y="1176515"/>
                  <a:pt x="395598" y="1137961"/>
                  <a:pt x="395598" y="1195754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334185" y="2082018"/>
            <a:ext cx="464092" cy="590844"/>
          </a:xfrm>
          <a:custGeom>
            <a:avLst/>
            <a:gdLst>
              <a:gd name="connsiteX0" fmla="*/ 464092 w 464092"/>
              <a:gd name="connsiteY0" fmla="*/ 0 h 590844"/>
              <a:gd name="connsiteX1" fmla="*/ 421889 w 464092"/>
              <a:gd name="connsiteY1" fmla="*/ 14068 h 590844"/>
              <a:gd name="connsiteX2" fmla="*/ 393753 w 464092"/>
              <a:gd name="connsiteY2" fmla="*/ 42204 h 590844"/>
              <a:gd name="connsiteX3" fmla="*/ 351550 w 464092"/>
              <a:gd name="connsiteY3" fmla="*/ 70339 h 590844"/>
              <a:gd name="connsiteX4" fmla="*/ 281212 w 464092"/>
              <a:gd name="connsiteY4" fmla="*/ 140677 h 590844"/>
              <a:gd name="connsiteX5" fmla="*/ 253077 w 464092"/>
              <a:gd name="connsiteY5" fmla="*/ 168813 h 590844"/>
              <a:gd name="connsiteX6" fmla="*/ 168670 w 464092"/>
              <a:gd name="connsiteY6" fmla="*/ 196948 h 590844"/>
              <a:gd name="connsiteX7" fmla="*/ 126467 w 464092"/>
              <a:gd name="connsiteY7" fmla="*/ 211016 h 590844"/>
              <a:gd name="connsiteX8" fmla="*/ 56129 w 464092"/>
              <a:gd name="connsiteY8" fmla="*/ 267287 h 590844"/>
              <a:gd name="connsiteX9" fmla="*/ 84264 w 464092"/>
              <a:gd name="connsiteY9" fmla="*/ 407964 h 590844"/>
              <a:gd name="connsiteX10" fmla="*/ 126467 w 464092"/>
              <a:gd name="connsiteY10" fmla="*/ 436099 h 590844"/>
              <a:gd name="connsiteX11" fmla="*/ 182738 w 464092"/>
              <a:gd name="connsiteY11" fmla="*/ 492370 h 590844"/>
              <a:gd name="connsiteX12" fmla="*/ 168670 w 464092"/>
              <a:gd name="connsiteY12" fmla="*/ 590844 h 59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4092" h="590844">
                <a:moveTo>
                  <a:pt x="464092" y="0"/>
                </a:moveTo>
                <a:cubicBezTo>
                  <a:pt x="450024" y="4689"/>
                  <a:pt x="434604" y="6439"/>
                  <a:pt x="421889" y="14068"/>
                </a:cubicBezTo>
                <a:cubicBezTo>
                  <a:pt x="410516" y="20892"/>
                  <a:pt x="404110" y="33918"/>
                  <a:pt x="393753" y="42204"/>
                </a:cubicBezTo>
                <a:cubicBezTo>
                  <a:pt x="380551" y="52766"/>
                  <a:pt x="365618" y="60961"/>
                  <a:pt x="351550" y="70339"/>
                </a:cubicBezTo>
                <a:cubicBezTo>
                  <a:pt x="303317" y="142689"/>
                  <a:pt x="348202" y="87084"/>
                  <a:pt x="281212" y="140677"/>
                </a:cubicBezTo>
                <a:cubicBezTo>
                  <a:pt x="270855" y="148963"/>
                  <a:pt x="264940" y="162882"/>
                  <a:pt x="253077" y="168813"/>
                </a:cubicBezTo>
                <a:cubicBezTo>
                  <a:pt x="226551" y="182076"/>
                  <a:pt x="196806" y="187570"/>
                  <a:pt x="168670" y="196948"/>
                </a:cubicBezTo>
                <a:cubicBezTo>
                  <a:pt x="154602" y="201637"/>
                  <a:pt x="138805" y="202791"/>
                  <a:pt x="126467" y="211016"/>
                </a:cubicBezTo>
                <a:cubicBezTo>
                  <a:pt x="73228" y="246508"/>
                  <a:pt x="96219" y="227196"/>
                  <a:pt x="56129" y="267287"/>
                </a:cubicBezTo>
                <a:cubicBezTo>
                  <a:pt x="27456" y="353305"/>
                  <a:pt x="0" y="351789"/>
                  <a:pt x="84264" y="407964"/>
                </a:cubicBezTo>
                <a:cubicBezTo>
                  <a:pt x="98332" y="417342"/>
                  <a:pt x="113630" y="425096"/>
                  <a:pt x="126467" y="436099"/>
                </a:cubicBezTo>
                <a:cubicBezTo>
                  <a:pt x="146607" y="453362"/>
                  <a:pt x="182738" y="492370"/>
                  <a:pt x="182738" y="492370"/>
                </a:cubicBezTo>
                <a:lnTo>
                  <a:pt x="168670" y="590844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477993" y="2307102"/>
            <a:ext cx="615705" cy="309489"/>
          </a:xfrm>
          <a:custGeom>
            <a:avLst/>
            <a:gdLst>
              <a:gd name="connsiteX0" fmla="*/ 615705 w 615705"/>
              <a:gd name="connsiteY0" fmla="*/ 0 h 309489"/>
              <a:gd name="connsiteX1" fmla="*/ 601638 w 615705"/>
              <a:gd name="connsiteY1" fmla="*/ 56270 h 309489"/>
              <a:gd name="connsiteX2" fmla="*/ 489096 w 615705"/>
              <a:gd name="connsiteY2" fmla="*/ 112541 h 309489"/>
              <a:gd name="connsiteX3" fmla="*/ 446893 w 615705"/>
              <a:gd name="connsiteY3" fmla="*/ 140676 h 309489"/>
              <a:gd name="connsiteX4" fmla="*/ 432825 w 615705"/>
              <a:gd name="connsiteY4" fmla="*/ 182880 h 309489"/>
              <a:gd name="connsiteX5" fmla="*/ 306216 w 615705"/>
              <a:gd name="connsiteY5" fmla="*/ 126609 h 309489"/>
              <a:gd name="connsiteX6" fmla="*/ 278081 w 615705"/>
              <a:gd name="connsiteY6" fmla="*/ 98473 h 309489"/>
              <a:gd name="connsiteX7" fmla="*/ 235878 w 615705"/>
              <a:gd name="connsiteY7" fmla="*/ 84406 h 309489"/>
              <a:gd name="connsiteX8" fmla="*/ 123336 w 615705"/>
              <a:gd name="connsiteY8" fmla="*/ 98473 h 309489"/>
              <a:gd name="connsiteX9" fmla="*/ 109269 w 615705"/>
              <a:gd name="connsiteY9" fmla="*/ 140676 h 309489"/>
              <a:gd name="connsiteX10" fmla="*/ 38930 w 615705"/>
              <a:gd name="connsiteY10" fmla="*/ 196947 h 309489"/>
              <a:gd name="connsiteX11" fmla="*/ 10795 w 615705"/>
              <a:gd name="connsiteY11" fmla="*/ 225083 h 309489"/>
              <a:gd name="connsiteX12" fmla="*/ 52998 w 615705"/>
              <a:gd name="connsiteY12" fmla="*/ 295421 h 309489"/>
              <a:gd name="connsiteX13" fmla="*/ 38930 w 615705"/>
              <a:gd name="connsiteY13" fmla="*/ 309489 h 30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5705" h="309489">
                <a:moveTo>
                  <a:pt x="615705" y="0"/>
                </a:moveTo>
                <a:cubicBezTo>
                  <a:pt x="611016" y="18757"/>
                  <a:pt x="610284" y="38977"/>
                  <a:pt x="601638" y="56270"/>
                </a:cubicBezTo>
                <a:cubicBezTo>
                  <a:pt x="578517" y="102511"/>
                  <a:pt x="527979" y="86619"/>
                  <a:pt x="489096" y="112541"/>
                </a:cubicBezTo>
                <a:lnTo>
                  <a:pt x="446893" y="140676"/>
                </a:lnTo>
                <a:cubicBezTo>
                  <a:pt x="442204" y="154744"/>
                  <a:pt x="447505" y="180783"/>
                  <a:pt x="432825" y="182880"/>
                </a:cubicBezTo>
                <a:cubicBezTo>
                  <a:pt x="399702" y="187612"/>
                  <a:pt x="334716" y="149409"/>
                  <a:pt x="306216" y="126609"/>
                </a:cubicBezTo>
                <a:cubicBezTo>
                  <a:pt x="295859" y="118323"/>
                  <a:pt x="289454" y="105297"/>
                  <a:pt x="278081" y="98473"/>
                </a:cubicBezTo>
                <a:cubicBezTo>
                  <a:pt x="265366" y="90844"/>
                  <a:pt x="249946" y="89095"/>
                  <a:pt x="235878" y="84406"/>
                </a:cubicBezTo>
                <a:cubicBezTo>
                  <a:pt x="198364" y="89095"/>
                  <a:pt x="157884" y="83119"/>
                  <a:pt x="123336" y="98473"/>
                </a:cubicBezTo>
                <a:cubicBezTo>
                  <a:pt x="109785" y="104495"/>
                  <a:pt x="115900" y="127413"/>
                  <a:pt x="109269" y="140676"/>
                </a:cubicBezTo>
                <a:cubicBezTo>
                  <a:pt x="83816" y="191582"/>
                  <a:pt x="87606" y="180723"/>
                  <a:pt x="38930" y="196947"/>
                </a:cubicBezTo>
                <a:cubicBezTo>
                  <a:pt x="29552" y="206326"/>
                  <a:pt x="13396" y="212077"/>
                  <a:pt x="10795" y="225083"/>
                </a:cubicBezTo>
                <a:cubicBezTo>
                  <a:pt x="0" y="279059"/>
                  <a:pt x="40366" y="257525"/>
                  <a:pt x="52998" y="295421"/>
                </a:cubicBezTo>
                <a:cubicBezTo>
                  <a:pt x="55095" y="301712"/>
                  <a:pt x="43619" y="304800"/>
                  <a:pt x="38930" y="309489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utoShape 15"/>
          <p:cNvSpPr>
            <a:spLocks/>
          </p:cNvSpPr>
          <p:nvPr/>
        </p:nvSpPr>
        <p:spPr bwMode="auto">
          <a:xfrm>
            <a:off x="5181600" y="1981200"/>
            <a:ext cx="2057400" cy="542925"/>
          </a:xfrm>
          <a:prstGeom prst="borderCallout2">
            <a:avLst>
              <a:gd name="adj1" fmla="val 12500"/>
              <a:gd name="adj2" fmla="val -3125"/>
              <a:gd name="adj3" fmla="val 12500"/>
              <a:gd name="adj4" fmla="val -10870"/>
              <a:gd name="adj5" fmla="val 66207"/>
              <a:gd name="adj6" fmla="val -53538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altLang="en-US" sz="24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alt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>
            <a:off x="4572000" y="533400"/>
            <a:ext cx="1543050" cy="542925"/>
          </a:xfrm>
          <a:prstGeom prst="borderCallout2">
            <a:avLst>
              <a:gd name="adj1" fmla="val 21051"/>
              <a:gd name="adj2" fmla="val -4167"/>
              <a:gd name="adj3" fmla="val 21051"/>
              <a:gd name="adj4" fmla="val -53301"/>
              <a:gd name="adj5" fmla="val 192175"/>
              <a:gd name="adj6" fmla="val -88141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alt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17"/>
          <p:cNvSpPr>
            <a:spLocks/>
          </p:cNvSpPr>
          <p:nvPr/>
        </p:nvSpPr>
        <p:spPr bwMode="auto">
          <a:xfrm>
            <a:off x="4267200" y="1233268"/>
            <a:ext cx="1981200" cy="533400"/>
          </a:xfrm>
          <a:prstGeom prst="borderCallout2">
            <a:avLst>
              <a:gd name="adj1" fmla="val 21431"/>
              <a:gd name="adj2" fmla="val -2856"/>
              <a:gd name="adj3" fmla="val 21431"/>
              <a:gd name="adj4" fmla="val -15477"/>
              <a:gd name="adj5" fmla="val 160468"/>
              <a:gd name="adj6" fmla="val -26987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alt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15"/>
          <p:cNvSpPr>
            <a:spLocks/>
          </p:cNvSpPr>
          <p:nvPr/>
        </p:nvSpPr>
        <p:spPr bwMode="auto">
          <a:xfrm>
            <a:off x="5029200" y="2667000"/>
            <a:ext cx="2133600" cy="542925"/>
          </a:xfrm>
          <a:prstGeom prst="borderCallout2">
            <a:avLst>
              <a:gd name="adj1" fmla="val 12500"/>
              <a:gd name="adj2" fmla="val -3125"/>
              <a:gd name="adj3" fmla="val 12500"/>
              <a:gd name="adj4" fmla="val -10870"/>
              <a:gd name="adj5" fmla="val 73980"/>
              <a:gd name="adj6" fmla="val -63450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alt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3"/>
          <p:cNvSpPr>
            <a:spLocks/>
          </p:cNvSpPr>
          <p:nvPr/>
        </p:nvSpPr>
        <p:spPr bwMode="auto">
          <a:xfrm>
            <a:off x="3581400" y="4114800"/>
            <a:ext cx="2286000" cy="457200"/>
          </a:xfrm>
          <a:prstGeom prst="borderCallout2">
            <a:avLst>
              <a:gd name="adj1" fmla="val 25000"/>
              <a:gd name="adj2" fmla="val -3333"/>
              <a:gd name="adj3" fmla="val -51923"/>
              <a:gd name="adj4" fmla="val -14371"/>
              <a:gd name="adj5" fmla="val -249968"/>
              <a:gd name="adj6" fmla="val -16872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alt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0" y="4876800"/>
            <a:ext cx="9144000" cy="169277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Hồng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là</a:t>
            </a:r>
            <a:r>
              <a:rPr lang="en-US" sz="2600" b="1" dirty="0" smtClean="0">
                <a:latin typeface="Times New Roman" pitchFamily="18" charset="0"/>
              </a:rPr>
              <a:t> con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lớn</a:t>
            </a:r>
            <a:r>
              <a:rPr lang="en-US" sz="2600" b="1" dirty="0" smtClean="0">
                <a:latin typeface="Times New Roman" pitchFamily="18" charset="0"/>
              </a:rPr>
              <a:t> ở </a:t>
            </a:r>
            <a:r>
              <a:rPr lang="en-US" sz="2600" b="1" dirty="0" err="1" smtClean="0">
                <a:latin typeface="Times New Roman" pitchFamily="18" charset="0"/>
              </a:rPr>
              <a:t>miền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Bắc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nước</a:t>
            </a:r>
            <a:r>
              <a:rPr lang="en-US" sz="2600" b="1" dirty="0" smtClean="0">
                <a:latin typeface="Times New Roman" pitchFamily="18" charset="0"/>
              </a:rPr>
              <a:t> ta, </a:t>
            </a:r>
            <a:r>
              <a:rPr lang="en-US" sz="2600" b="1" dirty="0" err="1" smtClean="0">
                <a:latin typeface="Times New Roman" pitchFamily="18" charset="0"/>
              </a:rPr>
              <a:t>bắt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nguồn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từ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Trung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Quốc</a:t>
            </a:r>
            <a:r>
              <a:rPr lang="en-US" sz="2600" b="1" dirty="0" smtClean="0">
                <a:latin typeface="Times New Roman" pitchFamily="18" charset="0"/>
              </a:rPr>
              <a:t>. </a:t>
            </a:r>
            <a:r>
              <a:rPr lang="en-US" sz="2600" b="1" dirty="0" err="1" smtClean="0">
                <a:latin typeface="Times New Roman" pitchFamily="18" charset="0"/>
              </a:rPr>
              <a:t>Đoạn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chảy</a:t>
            </a:r>
            <a:r>
              <a:rPr lang="en-US" sz="2600" b="1" dirty="0" smtClean="0">
                <a:latin typeface="Times New Roman" pitchFamily="18" charset="0"/>
              </a:rPr>
              <a:t> qua </a:t>
            </a:r>
            <a:r>
              <a:rPr lang="en-US" sz="2600" b="1" dirty="0" err="1" smtClean="0">
                <a:latin typeface="Times New Roman" pitchFamily="18" charset="0"/>
              </a:rPr>
              <a:t>đồng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bằng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Băc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Bộ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chia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thành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nhiều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nhánh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đổ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ra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biển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bằng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nhiều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cửa</a:t>
            </a:r>
            <a:r>
              <a:rPr lang="en-US" sz="2600" b="1" dirty="0" smtClean="0">
                <a:latin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nhánh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đổ</a:t>
            </a:r>
            <a:r>
              <a:rPr lang="en-US" sz="2600" b="1" dirty="0" smtClean="0">
                <a:latin typeface="Times New Roman" pitchFamily="18" charset="0"/>
              </a:rPr>
              <a:t> sang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Thái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Bình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như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Đuống</a:t>
            </a:r>
            <a:r>
              <a:rPr lang="en-US" sz="2600" b="1" dirty="0" smtClean="0">
                <a:latin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Luộc</a:t>
            </a:r>
            <a:r>
              <a:rPr lang="en-US" sz="26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19" name="Freeform 18"/>
          <p:cNvSpPr/>
          <p:nvPr/>
        </p:nvSpPr>
        <p:spPr>
          <a:xfrm>
            <a:off x="3193366" y="2643965"/>
            <a:ext cx="360589" cy="127370"/>
          </a:xfrm>
          <a:custGeom>
            <a:avLst/>
            <a:gdLst>
              <a:gd name="connsiteX0" fmla="*/ 0 w 360589"/>
              <a:gd name="connsiteY0" fmla="*/ 127370 h 127370"/>
              <a:gd name="connsiteX1" fmla="*/ 14068 w 360589"/>
              <a:gd name="connsiteY1" fmla="*/ 85167 h 127370"/>
              <a:gd name="connsiteX2" fmla="*/ 98474 w 360589"/>
              <a:gd name="connsiteY2" fmla="*/ 14829 h 127370"/>
              <a:gd name="connsiteX3" fmla="*/ 168812 w 360589"/>
              <a:gd name="connsiteY3" fmla="*/ 761 h 127370"/>
              <a:gd name="connsiteX4" fmla="*/ 267286 w 360589"/>
              <a:gd name="connsiteY4" fmla="*/ 14829 h 127370"/>
              <a:gd name="connsiteX5" fmla="*/ 295422 w 360589"/>
              <a:gd name="connsiteY5" fmla="*/ 57032 h 12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589" h="127370">
                <a:moveTo>
                  <a:pt x="0" y="127370"/>
                </a:moveTo>
                <a:cubicBezTo>
                  <a:pt x="4689" y="113302"/>
                  <a:pt x="5843" y="97505"/>
                  <a:pt x="14068" y="85167"/>
                </a:cubicBezTo>
                <a:cubicBezTo>
                  <a:pt x="26232" y="66922"/>
                  <a:pt x="75406" y="23480"/>
                  <a:pt x="98474" y="14829"/>
                </a:cubicBezTo>
                <a:cubicBezTo>
                  <a:pt x="120862" y="6433"/>
                  <a:pt x="145366" y="5450"/>
                  <a:pt x="168812" y="761"/>
                </a:cubicBezTo>
                <a:cubicBezTo>
                  <a:pt x="201637" y="5450"/>
                  <a:pt x="237629" y="0"/>
                  <a:pt x="267286" y="14829"/>
                </a:cubicBezTo>
                <a:cubicBezTo>
                  <a:pt x="360589" y="61481"/>
                  <a:pt x="241937" y="57032"/>
                  <a:pt x="295422" y="57032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91840" y="3035656"/>
            <a:ext cx="365760" cy="115507"/>
          </a:xfrm>
          <a:custGeom>
            <a:avLst/>
            <a:gdLst>
              <a:gd name="connsiteX0" fmla="*/ 0 w 365760"/>
              <a:gd name="connsiteY0" fmla="*/ 115507 h 115507"/>
              <a:gd name="connsiteX1" fmla="*/ 28135 w 365760"/>
              <a:gd name="connsiteY1" fmla="*/ 73304 h 115507"/>
              <a:gd name="connsiteX2" fmla="*/ 140677 w 365760"/>
              <a:gd name="connsiteY2" fmla="*/ 45169 h 115507"/>
              <a:gd name="connsiteX3" fmla="*/ 295422 w 365760"/>
              <a:gd name="connsiteY3" fmla="*/ 17033 h 115507"/>
              <a:gd name="connsiteX4" fmla="*/ 365760 w 365760"/>
              <a:gd name="connsiteY4" fmla="*/ 2966 h 11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760" h="115507">
                <a:moveTo>
                  <a:pt x="0" y="115507"/>
                </a:moveTo>
                <a:cubicBezTo>
                  <a:pt x="9378" y="101439"/>
                  <a:pt x="13013" y="80865"/>
                  <a:pt x="28135" y="73304"/>
                </a:cubicBezTo>
                <a:cubicBezTo>
                  <a:pt x="62721" y="56011"/>
                  <a:pt x="103993" y="57397"/>
                  <a:pt x="140677" y="45169"/>
                </a:cubicBezTo>
                <a:cubicBezTo>
                  <a:pt x="218746" y="19145"/>
                  <a:pt x="168166" y="32940"/>
                  <a:pt x="295422" y="17033"/>
                </a:cubicBezTo>
                <a:cubicBezTo>
                  <a:pt x="346522" y="0"/>
                  <a:pt x="322796" y="2966"/>
                  <a:pt x="365760" y="2966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utoShape 13"/>
          <p:cNvSpPr>
            <a:spLocks/>
          </p:cNvSpPr>
          <p:nvPr/>
        </p:nvSpPr>
        <p:spPr bwMode="auto">
          <a:xfrm>
            <a:off x="0" y="2971800"/>
            <a:ext cx="1752600" cy="457200"/>
          </a:xfrm>
          <a:prstGeom prst="borderCallout2">
            <a:avLst>
              <a:gd name="adj1" fmla="val 3462"/>
              <a:gd name="adj2" fmla="val 99410"/>
              <a:gd name="adj3" fmla="val 3462"/>
              <a:gd name="adj4" fmla="val 100412"/>
              <a:gd name="adj5" fmla="val -65353"/>
              <a:gd name="adj6" fmla="val 186205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Đuống</a:t>
            </a:r>
            <a:endParaRPr lang="en-US" alt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13"/>
          <p:cNvSpPr>
            <a:spLocks/>
          </p:cNvSpPr>
          <p:nvPr/>
        </p:nvSpPr>
        <p:spPr bwMode="auto">
          <a:xfrm>
            <a:off x="609600" y="3505200"/>
            <a:ext cx="1600200" cy="457200"/>
          </a:xfrm>
          <a:prstGeom prst="borderCallout2">
            <a:avLst>
              <a:gd name="adj1" fmla="val -8846"/>
              <a:gd name="adj2" fmla="val 96887"/>
              <a:gd name="adj3" fmla="val -2692"/>
              <a:gd name="adj4" fmla="val 100794"/>
              <a:gd name="adj5" fmla="val -86891"/>
              <a:gd name="adj6" fmla="val 170381"/>
            </a:avLst>
          </a:prstGeom>
          <a:solidFill>
            <a:srgbClr val="FFFF99"/>
          </a:solidFill>
          <a:ln w="28575">
            <a:solidFill>
              <a:srgbClr val="990033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sz="24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4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Luộc</a:t>
            </a:r>
            <a:endParaRPr lang="en-US" altLang="en-US" sz="24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0" y="4876800"/>
            <a:ext cx="9144000" cy="12926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Thái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Bình</a:t>
            </a:r>
            <a:r>
              <a:rPr lang="en-US" sz="2600" b="1" dirty="0" smtClean="0">
                <a:latin typeface="Times New Roman" pitchFamily="18" charset="0"/>
              </a:rPr>
              <a:t> do </a:t>
            </a:r>
            <a:r>
              <a:rPr lang="en-US" sz="2600" b="1" dirty="0" err="1" smtClean="0">
                <a:latin typeface="Times New Roman" pitchFamily="18" charset="0"/>
              </a:rPr>
              <a:t>ba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: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Cầu</a:t>
            </a:r>
            <a:r>
              <a:rPr lang="en-US" sz="2600" b="1" dirty="0" smtClean="0">
                <a:latin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Thương</a:t>
            </a:r>
            <a:r>
              <a:rPr lang="en-US" sz="2600" b="1" dirty="0" smtClean="0">
                <a:latin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Lục</a:t>
            </a:r>
            <a:r>
              <a:rPr lang="en-US" sz="2600" b="1" dirty="0" smtClean="0">
                <a:latin typeface="Times New Roman" pitchFamily="18" charset="0"/>
              </a:rPr>
              <a:t> Nam </a:t>
            </a:r>
            <a:r>
              <a:rPr lang="en-US" sz="2600" b="1" dirty="0" err="1" smtClean="0">
                <a:latin typeface="Times New Roman" pitchFamily="18" charset="0"/>
              </a:rPr>
              <a:t>hợp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thành</a:t>
            </a:r>
            <a:r>
              <a:rPr lang="en-US" sz="2600" b="1" dirty="0" smtClean="0">
                <a:latin typeface="Times New Roman" pitchFamily="18" charset="0"/>
              </a:rPr>
              <a:t>. </a:t>
            </a:r>
            <a:r>
              <a:rPr lang="en-US" sz="2600" b="1" dirty="0" err="1" smtClean="0">
                <a:latin typeface="Times New Roman" pitchFamily="18" charset="0"/>
              </a:rPr>
              <a:t>Đoạn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cuối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chia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thành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nhiều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nhánh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đổ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ra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biển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bằng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nhiều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cửa</a:t>
            </a:r>
            <a:endParaRPr lang="en-US" sz="2600" b="1" dirty="0" smtClean="0">
              <a:latin typeface="Times New Roman" pitchFamily="18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505200" y="2667000"/>
            <a:ext cx="288772" cy="535201"/>
          </a:xfrm>
          <a:custGeom>
            <a:avLst/>
            <a:gdLst>
              <a:gd name="connsiteX0" fmla="*/ 1287 w 288772"/>
              <a:gd name="connsiteY0" fmla="*/ 0 h 535201"/>
              <a:gd name="connsiteX1" fmla="*/ 15355 w 288772"/>
              <a:gd name="connsiteY1" fmla="*/ 112542 h 535201"/>
              <a:gd name="connsiteX2" fmla="*/ 57558 w 288772"/>
              <a:gd name="connsiteY2" fmla="*/ 126609 h 535201"/>
              <a:gd name="connsiteX3" fmla="*/ 99761 w 288772"/>
              <a:gd name="connsiteY3" fmla="*/ 267286 h 535201"/>
              <a:gd name="connsiteX4" fmla="*/ 127897 w 288772"/>
              <a:gd name="connsiteY4" fmla="*/ 295422 h 535201"/>
              <a:gd name="connsiteX5" fmla="*/ 184167 w 288772"/>
              <a:gd name="connsiteY5" fmla="*/ 379828 h 535201"/>
              <a:gd name="connsiteX6" fmla="*/ 184167 w 288772"/>
              <a:gd name="connsiteY6" fmla="*/ 379828 h 535201"/>
              <a:gd name="connsiteX7" fmla="*/ 198235 w 288772"/>
              <a:gd name="connsiteY7" fmla="*/ 422031 h 535201"/>
              <a:gd name="connsiteX8" fmla="*/ 254506 w 288772"/>
              <a:gd name="connsiteY8" fmla="*/ 478302 h 53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772" h="535201">
                <a:moveTo>
                  <a:pt x="1287" y="0"/>
                </a:moveTo>
                <a:cubicBezTo>
                  <a:pt x="5976" y="37514"/>
                  <a:pt x="0" y="77995"/>
                  <a:pt x="15355" y="112542"/>
                </a:cubicBezTo>
                <a:cubicBezTo>
                  <a:pt x="21377" y="126092"/>
                  <a:pt x="48939" y="114543"/>
                  <a:pt x="57558" y="126609"/>
                </a:cubicBezTo>
                <a:cubicBezTo>
                  <a:pt x="109190" y="198893"/>
                  <a:pt x="67170" y="202104"/>
                  <a:pt x="99761" y="267286"/>
                </a:cubicBezTo>
                <a:cubicBezTo>
                  <a:pt x="105693" y="279149"/>
                  <a:pt x="119939" y="284811"/>
                  <a:pt x="127897" y="295422"/>
                </a:cubicBezTo>
                <a:cubicBezTo>
                  <a:pt x="148186" y="322474"/>
                  <a:pt x="165410" y="351693"/>
                  <a:pt x="184167" y="379828"/>
                </a:cubicBezTo>
                <a:lnTo>
                  <a:pt x="184167" y="379828"/>
                </a:lnTo>
                <a:cubicBezTo>
                  <a:pt x="188856" y="393896"/>
                  <a:pt x="188972" y="410452"/>
                  <a:pt x="198235" y="422031"/>
                </a:cubicBezTo>
                <a:cubicBezTo>
                  <a:pt x="288772" y="535201"/>
                  <a:pt x="208312" y="385913"/>
                  <a:pt x="254506" y="478302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3" presetClass="emph" presetSubtype="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2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594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28600" y="1143000"/>
            <a:ext cx="754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latin typeface="Times New Roman" pitchFamily="18" charset="0"/>
              </a:rPr>
              <a:t>a</a:t>
            </a:r>
            <a:r>
              <a:rPr lang="en-US" sz="2800" b="1" dirty="0">
                <a:latin typeface="Times New Roman" pitchFamily="18" charset="0"/>
              </a:rPr>
              <a:t>) </a:t>
            </a:r>
            <a:r>
              <a:rPr lang="en-US" sz="2800" b="1" dirty="0" err="1">
                <a:latin typeface="Times New Roman" pitchFamily="18" charset="0"/>
              </a:rPr>
              <a:t>Hệ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ngòi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81000" y="32766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04800" y="38100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 smtClean="0">
                <a:latin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</a:rPr>
              <a:t>Mùa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đồng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trùng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81000" y="48768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 smtClean="0">
                <a:latin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mưa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con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</a:rPr>
              <a:t>đây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81000" y="2743200"/>
            <a:ext cx="8763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Khi mưa nhiều, nước sông ngòi, ao, hồ thường như thế nào?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381000" y="43434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mưa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trùng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381000" y="5486400"/>
            <a:ext cx="845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mùa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mưa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dâng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ngập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lụt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04800" y="1676400"/>
            <a:ext cx="8534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</a:rPr>
              <a:t> - </a:t>
            </a:r>
            <a:r>
              <a:rPr lang="en-US" sz="2600" b="1" dirty="0" err="1" smtClean="0">
                <a:latin typeface="Times New Roman" pitchFamily="18" charset="0"/>
              </a:rPr>
              <a:t>Đồng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bằng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</a:rPr>
              <a:t>Bắc</a:t>
            </a:r>
            <a:r>
              <a:rPr lang="en-US" sz="2600" b="1" dirty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Bộ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nhiều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</a:rPr>
              <a:t>ngòi</a:t>
            </a:r>
            <a:r>
              <a:rPr lang="en-US" sz="2600" b="1" dirty="0" smtClean="0">
                <a:latin typeface="Times New Roman" pitchFamily="18" charset="0"/>
              </a:rPr>
              <a:t> .</a:t>
            </a:r>
            <a:endParaRPr lang="en-US" sz="26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28600" y="533400"/>
            <a:ext cx="8610600" cy="5943600"/>
            <a:chOff x="144" y="384"/>
            <a:chExt cx="5424" cy="3744"/>
          </a:xfrm>
        </p:grpSpPr>
        <p:pic>
          <p:nvPicPr>
            <p:cNvPr id="22531" name="Picture 16" descr="ntrl_disaster_china_flo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24" y="384"/>
              <a:ext cx="2544" cy="1824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2532" name="Picture 17" descr="lulut03_98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384"/>
              <a:ext cx="2688" cy="1824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2533" name="Picture 18" descr="lu sh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2400"/>
              <a:ext cx="2496" cy="1704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2534" name="Picture 19" descr="lu sh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" y="2400"/>
              <a:ext cx="2688" cy="1728"/>
            </a:xfrm>
            <a:prstGeom prst="rect">
              <a:avLst/>
            </a:prstGeom>
            <a:noFill/>
            <a:ln w="28575">
              <a:solidFill>
                <a:srgbClr val="FF66CC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5" name="AutoShape 7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56" name="Picture 9" descr="Barlov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8" y="49213"/>
            <a:ext cx="4456112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1" descr="ANd9GcT5QUBHgu-M0bZ_a3QAd2cpLR6Bfyp04QAdHi02y_IBWRgSsEfu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9213"/>
            <a:ext cx="4418013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3" descr="lulut%205_thumb%5B1%5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88" y="3544888"/>
            <a:ext cx="445611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5" descr="images935724_Ng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44888"/>
            <a:ext cx="441801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2864" y="2133600"/>
            <a:ext cx="7772400" cy="609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b)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Hệ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thống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đê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ngăn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lũ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đồng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bằng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Bắc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bộ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2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38796" y="1676400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</a:rPr>
              <a:t>a</a:t>
            </a:r>
            <a:r>
              <a:rPr lang="en-US" sz="2400" b="1" dirty="0">
                <a:latin typeface="Times New Roman" pitchFamily="18" charset="0"/>
              </a:rPr>
              <a:t>) </a:t>
            </a:r>
            <a:r>
              <a:rPr lang="en-US" sz="2400" b="1" dirty="0" err="1">
                <a:latin typeface="Times New Roman" pitchFamily="18" charset="0"/>
              </a:rPr>
              <a:t>Hệ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ngòi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81000" y="25908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n-US" sz="2400" b="1" dirty="0" err="1" smtClean="0">
                <a:latin typeface="Times New Roman" pitchFamily="18" charset="0"/>
              </a:rPr>
              <a:t>Dựa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kênh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chữ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</a:rPr>
              <a:t> SGK </a:t>
            </a:r>
            <a:r>
              <a:rPr lang="en-US" sz="2400" b="1" dirty="0" err="1" smtClean="0">
                <a:latin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vốn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bản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thân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thảo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luận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cặp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đôi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trả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lời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câu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hỏi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8" name="Picture 8" descr="dap d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4705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1600200" y="6396335"/>
            <a:ext cx="533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     </a:t>
            </a:r>
            <a:r>
              <a:rPr lang="en-US" sz="2400" b="1" dirty="0" err="1">
                <a:latin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đắp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đê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4800" y="0"/>
            <a:ext cx="792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n-US" sz="2400" b="1" dirty="0" smtClean="0">
                <a:latin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đồng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bằng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Bắc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Bộ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đắp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ven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làm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28600" y="-304800"/>
            <a:ext cx="861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ở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dọc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bờ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ngăn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lũ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lụt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609600" y="2667000"/>
            <a:ext cx="609600" cy="609600"/>
          </a:xfrm>
          <a:prstGeom prst="ellipse">
            <a:avLst/>
          </a:prstGeom>
          <a:solidFill>
            <a:srgbClr val="FFFFCC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9600" y="19050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5800" y="2667000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85800" y="35052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Đak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Lak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43402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kern="10" dirty="0" smtClean="0">
                <a:ln w="190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3600" kern="10" dirty="0">
              <a:ln w="19050">
                <a:solidFill>
                  <a:srgbClr val="FF99CC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85800" y="43434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 Cao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scan0010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228600" y="152400"/>
            <a:ext cx="86868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219200" y="6180138"/>
            <a:ext cx="662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dirty="0" err="1">
                <a:latin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đắp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đê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Trần</a:t>
            </a:r>
            <a:endParaRPr lang="en-US" sz="28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1524000"/>
            <a:ext cx="46085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Hình ảnh008"/>
          <p:cNvPicPr>
            <a:picLocks noChangeAspect="1" noChangeArrowheads="1"/>
          </p:cNvPicPr>
          <p:nvPr/>
        </p:nvPicPr>
        <p:blipFill>
          <a:blip r:embed="rId3" cstate="print"/>
          <a:srcRect r="3703"/>
          <a:stretch>
            <a:fillRect/>
          </a:stretch>
        </p:blipFill>
        <p:spPr bwMode="auto">
          <a:xfrm>
            <a:off x="4725988" y="1524000"/>
            <a:ext cx="4340225" cy="2590800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2" name="Picture 8" descr="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75125"/>
            <a:ext cx="4608512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804713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163" y="4202112"/>
            <a:ext cx="4414837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43200" y="3886200"/>
            <a:ext cx="3657600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err="1">
                <a:latin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đê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Hồng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894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 smtClean="0">
                <a:latin typeface="Times New Roman" pitchFamily="18" charset="0"/>
                <a:cs typeface="Times New Roman" pitchFamily="18" charset="0"/>
              </a:rPr>
              <a:t>2. Hệ thống đê ở đồng bằng Bắc Bộ có đặc điểm gì?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Hệ thống đê ở đồng bằng Bắc Bộ có đặc điểm: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nl-NL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6" descr="kenh muo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90600"/>
            <a:ext cx="4495800" cy="27416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3795" name="Picture 16" descr="kenh muon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33800"/>
            <a:ext cx="4648200" cy="31242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33796" name="Picture 13" descr="muong dan nuoc o DBBB"/>
          <p:cNvPicPr>
            <a:picLocks noChangeAspect="1" noChangeArrowheads="1"/>
          </p:cNvPicPr>
          <p:nvPr/>
        </p:nvPicPr>
        <p:blipFill>
          <a:blip r:embed="rId4" cstate="print"/>
          <a:srcRect l="5588" t="5148" r="6866" b="17146"/>
          <a:stretch>
            <a:fillRect/>
          </a:stretch>
        </p:blipFill>
        <p:spPr bwMode="auto">
          <a:xfrm>
            <a:off x="4649787" y="3733800"/>
            <a:ext cx="4494213" cy="3124200"/>
          </a:xfrm>
          <a:prstGeom prst="rect">
            <a:avLst/>
          </a:prstGeom>
          <a:noFill/>
          <a:ln w="38100" cmpd="dbl">
            <a:solidFill>
              <a:srgbClr val="D60093"/>
            </a:solidFill>
            <a:miter lim="800000"/>
            <a:headEnd/>
            <a:tailEnd/>
          </a:ln>
        </p:spPr>
      </p:pic>
      <p:pic>
        <p:nvPicPr>
          <p:cNvPr id="33797" name="Picture 17" descr="muong dan nuoc vao ruo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0600"/>
            <a:ext cx="4648200" cy="2741613"/>
          </a:xfrm>
          <a:prstGeom prst="rect">
            <a:avLst/>
          </a:prstGeom>
          <a:noFill/>
          <a:ln w="31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81000" y="6172200"/>
            <a:ext cx="7924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MƯƠNG DẪN NƯỚC Ở ĐỒNG BẰNG BẮC BỘ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861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Ngoài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đắp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dân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còn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kênh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mương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tưới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tiêu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ruộng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lang="en-US" sz="2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685800" y="2286000"/>
            <a:ext cx="1828800" cy="2667000"/>
          </a:xfrm>
          <a:prstGeom prst="rect">
            <a:avLst/>
          </a:prstGeom>
          <a:solidFill>
            <a:srgbClr val="92D050"/>
          </a:solidFill>
          <a:ln w="9525">
            <a:solidFill>
              <a:srgbClr val="CC0066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ở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altLang="en-US" sz="2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505200" y="4876800"/>
            <a:ext cx="4929187" cy="914400"/>
          </a:xfrm>
          <a:prstGeom prst="rect">
            <a:avLst/>
          </a:prstGeom>
          <a:solidFill>
            <a:srgbClr val="CCFFFF"/>
          </a:solidFill>
          <a:ln w="9525">
            <a:solidFill>
              <a:srgbClr val="FF66CC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+mn-lt"/>
              </a:rPr>
              <a:t>……………….</a:t>
            </a:r>
            <a:endParaRPr lang="en-US" altLang="en-US" sz="2600" b="1" dirty="0" smtClean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3581400" y="685800"/>
            <a:ext cx="4929187" cy="914400"/>
          </a:xfrm>
          <a:prstGeom prst="rect">
            <a:avLst/>
          </a:prstGeom>
          <a:solidFill>
            <a:srgbClr val="CCFFFF"/>
          </a:solidFill>
          <a:ln w="9525">
            <a:solidFill>
              <a:srgbClr val="FF66CC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+mn-lt"/>
              </a:rPr>
              <a:t>…………………………</a:t>
            </a:r>
            <a:endParaRPr lang="en-US" altLang="en-US" sz="2600" b="1" dirty="0" smtClean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640161" y="2681288"/>
            <a:ext cx="4929187" cy="838200"/>
          </a:xfrm>
          <a:prstGeom prst="rect">
            <a:avLst/>
          </a:prstGeom>
          <a:solidFill>
            <a:srgbClr val="CCFFFF"/>
          </a:solidFill>
          <a:ln w="9525">
            <a:solidFill>
              <a:srgbClr val="FF66CC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600" b="1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+mn-lt"/>
              </a:rPr>
              <a:t>………………………..</a:t>
            </a:r>
            <a:endParaRPr lang="en-US" altLang="en-US" sz="2600" b="1" dirty="0" smtClean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 flipH="1">
            <a:off x="2514600" y="1143000"/>
            <a:ext cx="110490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2514600" y="3124200"/>
            <a:ext cx="1066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2514600" y="3124200"/>
            <a:ext cx="1020763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5105400" y="4953000"/>
            <a:ext cx="1252266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lũ</a:t>
            </a:r>
            <a:endParaRPr lang="en-US" alt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3" name="Text Box 11"/>
          <p:cNvSpPr txBox="1">
            <a:spLocks noChangeArrowheads="1"/>
          </p:cNvSpPr>
          <p:nvPr/>
        </p:nvSpPr>
        <p:spPr bwMode="auto">
          <a:xfrm>
            <a:off x="4876800" y="838200"/>
            <a:ext cx="300274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endParaRPr lang="en-US" alt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5105400" y="2819400"/>
            <a:ext cx="3581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6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  <p:bldP spid="69639" grpId="0" animBg="1"/>
      <p:bldP spid="69640" grpId="0" animBg="1"/>
      <p:bldP spid="69642" grpId="0"/>
      <p:bldP spid="69643" grpId="0"/>
      <p:bldP spid="696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0" y="685800"/>
            <a:ext cx="640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04800" y="1219200"/>
            <a:ext cx="844708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Băc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nhiều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kênh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mương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tưới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tiêu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ruộng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8" descr="Dotted diamond"/>
          <p:cNvSpPr>
            <a:spLocks noChangeArrowheads="1"/>
          </p:cNvSpPr>
          <p:nvPr/>
        </p:nvSpPr>
        <p:spPr bwMode="auto">
          <a:xfrm>
            <a:off x="533400" y="2971800"/>
            <a:ext cx="8077200" cy="914400"/>
          </a:xfrm>
          <a:prstGeom prst="wedgeRoundRectCallout">
            <a:avLst>
              <a:gd name="adj1" fmla="val -46122"/>
              <a:gd name="adj2" fmla="val 74533"/>
              <a:gd name="adj3" fmla="val 16667"/>
            </a:avLst>
          </a:prstGeom>
          <a:pattFill prst="dotDmnd">
            <a:fgClr>
              <a:srgbClr val="FFCCFF"/>
            </a:fgClr>
            <a:bgClr>
              <a:schemeClr val="bg1"/>
            </a:bgClr>
          </a:patt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62000" y="4495800"/>
            <a:ext cx="7543800" cy="95410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800" b="1" dirty="0" err="1" smtClean="0">
                <a:latin typeface="Times New Roman" pitchFamily="18" charset="0"/>
              </a:rPr>
              <a:t>Nếu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đê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không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chắc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chắn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lại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chảy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mạnh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làm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</a:rPr>
              <a:t>vỡ</a:t>
            </a:r>
            <a:r>
              <a:rPr lang="en-US" sz="2800" b="1" u="sng" dirty="0" smtClean="0"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</a:rPr>
              <a:t>đê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gây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ngập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lụt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09600" y="2743200"/>
            <a:ext cx="7924800" cy="1384300"/>
          </a:xfrm>
          <a:prstGeom prst="rect">
            <a:avLst/>
          </a:prstGeom>
          <a:solidFill>
            <a:srgbClr val="FFFFCC"/>
          </a:solidFill>
          <a:ln w="9525">
            <a:solidFill>
              <a:srgbClr val="FF66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latin typeface="Times New Roman" pitchFamily="18" charset="0"/>
                <a:cs typeface="Times New Roman" pitchFamily="18" charset="0"/>
              </a:rPr>
              <a:t>trũng</a:t>
            </a:r>
            <a:r>
              <a:rPr lang="en-US" alt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5" grpId="1" animBg="1"/>
      <p:bldP spid="15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vo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8" y="49213"/>
            <a:ext cx="90646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2058988" y="6232525"/>
            <a:ext cx="472281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4076700"/>
            <a:ext cx="8648700" cy="2781300"/>
            <a:chOff x="156" y="2376"/>
            <a:chExt cx="5448" cy="1752"/>
          </a:xfrm>
        </p:grpSpPr>
        <p:pic>
          <p:nvPicPr>
            <p:cNvPr id="2054" name="Picture 6" descr="images63480_T4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6" y="2376"/>
              <a:ext cx="2640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  <p:pic>
          <p:nvPicPr>
            <p:cNvPr id="2055" name="Picture 7" descr="2008112393850_Huy%20641%20-%20Bai%20Phuong%20ky%202%20-%20DSC0277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" y="2400"/>
              <a:ext cx="2604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04800" y="1219200"/>
            <a:ext cx="8629650" cy="2743200"/>
            <a:chOff x="168" y="384"/>
            <a:chExt cx="5472" cy="1728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168" y="384"/>
            <a:ext cx="2640" cy="1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51" name="Presentation" r:id="rId6" imgW="3889079" imgH="2916936" progId="PowerPoint.Show.8">
                    <p:embed/>
                  </p:oleObj>
                </mc:Choice>
                <mc:Fallback>
                  <p:oleObj name="Presentation" r:id="rId6" imgW="3889079" imgH="2916936" progId="PowerPoint.Show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" y="384"/>
                          <a:ext cx="2640" cy="1728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rgbClr val="FF66CC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3" name="Picture 8" descr="050609Thang0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00" y="384"/>
              <a:ext cx="2640" cy="1728"/>
            </a:xfrm>
            <a:prstGeom prst="rect">
              <a:avLst/>
            </a:prstGeom>
            <a:noFill/>
            <a:ln w="38100">
              <a:solidFill>
                <a:srgbClr val="FF66CC"/>
              </a:solidFill>
              <a:miter lim="800000"/>
              <a:headEnd/>
              <a:tailEnd/>
            </a:ln>
          </p:spPr>
        </p:pic>
      </p:grpSp>
      <p:sp>
        <p:nvSpPr>
          <p:cNvPr id="8" name="AutoShape 8" descr="Dotted diamond"/>
          <p:cNvSpPr>
            <a:spLocks noChangeArrowheads="1"/>
          </p:cNvSpPr>
          <p:nvPr/>
        </p:nvSpPr>
        <p:spPr bwMode="auto">
          <a:xfrm>
            <a:off x="304800" y="0"/>
            <a:ext cx="8839200" cy="914400"/>
          </a:xfrm>
          <a:prstGeom prst="wedgeRoundRectCallout">
            <a:avLst>
              <a:gd name="adj1" fmla="val -7184"/>
              <a:gd name="adj2" fmla="val 92955"/>
              <a:gd name="adj3" fmla="val 16667"/>
            </a:avLst>
          </a:prstGeom>
          <a:pattFill prst="dotDmnd">
            <a:fgClr>
              <a:srgbClr val="FFCCFF"/>
            </a:fgClr>
            <a:bgClr>
              <a:schemeClr val="bg1"/>
            </a:bgClr>
          </a:patt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8" descr="Dotted diamond"/>
          <p:cNvSpPr>
            <a:spLocks noChangeArrowheads="1"/>
          </p:cNvSpPr>
          <p:nvPr/>
        </p:nvSpPr>
        <p:spPr bwMode="auto">
          <a:xfrm>
            <a:off x="1184275" y="3429000"/>
            <a:ext cx="6969125" cy="914400"/>
          </a:xfrm>
          <a:prstGeom prst="wedgeRoundRectCallout">
            <a:avLst>
              <a:gd name="adj1" fmla="val -57953"/>
              <a:gd name="adj2" fmla="val 71416"/>
              <a:gd name="adj3" fmla="val 16667"/>
            </a:avLst>
          </a:prstGeom>
          <a:pattFill prst="dotDmnd">
            <a:fgClr>
              <a:srgbClr val="FFCCFF"/>
            </a:fgClr>
            <a:bgClr>
              <a:schemeClr val="bg1"/>
            </a:bgClr>
          </a:patt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Theo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381000" y="4572000"/>
            <a:ext cx="8305800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latin typeface="Times New Roman" pitchFamily="18" charset="0"/>
              </a:rPr>
              <a:t>	</a:t>
            </a:r>
            <a:r>
              <a:rPr lang="en-US" sz="2400" b="1" dirty="0" err="1" smtClean="0">
                <a:latin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</a:rPr>
              <a:t> ta </a:t>
            </a:r>
            <a:r>
              <a:rPr lang="en-US" sz="2400" b="1" dirty="0" err="1" smtClean="0">
                <a:latin typeface="Times New Roman" pitchFamily="18" charset="0"/>
              </a:rPr>
              <a:t>đắp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cao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hơn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kiểm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tra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thường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xuyên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cỏ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vệ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chân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đê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xây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dựng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bờ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kè</a:t>
            </a:r>
            <a:r>
              <a:rPr lang="en-US" sz="2400" b="1" dirty="0" smtClean="0">
                <a:latin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nơi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chảy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mạnh</a:t>
            </a:r>
            <a:r>
              <a:rPr lang="en-US" sz="2400" b="1" dirty="0" smtClean="0">
                <a:latin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</a:rPr>
              <a:t>thông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thoáng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dòng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chảy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92112" y="1769983"/>
            <a:ext cx="844708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Băc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nhiều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kênh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mương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tưới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tiêu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ruộng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>
            <a:stCxn id="2" idx="6"/>
          </p:cNvCxnSpPr>
          <p:nvPr/>
        </p:nvCxnSpPr>
        <p:spPr bwMode="auto">
          <a:xfrm flipV="1">
            <a:off x="2743200" y="865188"/>
            <a:ext cx="960438" cy="2525712"/>
          </a:xfrm>
          <a:prstGeom prst="straightConnector1">
            <a:avLst/>
          </a:prstGeom>
          <a:ln>
            <a:solidFill>
              <a:srgbClr val="FF0066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" idx="6"/>
          </p:cNvCxnSpPr>
          <p:nvPr/>
        </p:nvCxnSpPr>
        <p:spPr bwMode="auto">
          <a:xfrm flipV="1">
            <a:off x="2743200" y="2514600"/>
            <a:ext cx="1004888" cy="876300"/>
          </a:xfrm>
          <a:prstGeom prst="straightConnector1">
            <a:avLst/>
          </a:prstGeom>
          <a:ln>
            <a:solidFill>
              <a:srgbClr val="FF0066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auto">
          <a:xfrm>
            <a:off x="3731439" y="3642955"/>
            <a:ext cx="5098107" cy="89255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3747868" y="2042755"/>
            <a:ext cx="5098107" cy="89255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3733800" y="420707"/>
            <a:ext cx="5098107" cy="89255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Do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3733800" y="5334000"/>
            <a:ext cx="5098107" cy="89255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kênh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tưới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2725738" y="3440113"/>
            <a:ext cx="987425" cy="2341562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2682875" y="3378200"/>
            <a:ext cx="1046163" cy="790575"/>
          </a:xfrm>
          <a:prstGeom prst="straightConnector1">
            <a:avLst/>
          </a:prstGeom>
          <a:noFill/>
          <a:ln w="38100" algn="ctr">
            <a:solidFill>
              <a:srgbClr val="FF0066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2" name="Oval 1"/>
          <p:cNvSpPr/>
          <p:nvPr/>
        </p:nvSpPr>
        <p:spPr bwMode="auto">
          <a:xfrm>
            <a:off x="304800" y="2057400"/>
            <a:ext cx="2438400" cy="2667000"/>
          </a:xfrm>
          <a:prstGeom prst="ellipse">
            <a:avLst/>
          </a:prstGeom>
          <a:solidFill>
            <a:srgbClr val="FFFF6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  <a:extLst/>
        </p:spPr>
        <p:txBody>
          <a:bodyPr/>
          <a:lstStyle/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ĐỒNG BẰNG BẮC BỘ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228600" y="0"/>
            <a:ext cx="8458200" cy="8925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Qua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ĐBBB.</a:t>
            </a:r>
          </a:p>
          <a:p>
            <a:pPr eaLnBrk="1" hangingPunct="1">
              <a:defRPr/>
            </a:pP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81000" y="2286000"/>
            <a:ext cx="8382000" cy="3581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Bắc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đỉnh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 smtClean="0">
                <a:latin typeface="Times New Roman" pitchFamily="18" charset="0"/>
              </a:rPr>
              <a:t>ở </a:t>
            </a:r>
            <a:r>
              <a:rPr lang="en-US" sz="2800" b="1" dirty="0" err="1" smtClean="0">
                <a:latin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Trì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cạnh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đáy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biển</a:t>
            </a:r>
            <a:r>
              <a:rPr lang="en-US" sz="2800" b="1" dirty="0" smtClean="0">
                <a:latin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châu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thổ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lớn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ta</a:t>
            </a:r>
            <a:r>
              <a:rPr lang="en-US" sz="2800" b="1" dirty="0" smtClean="0">
                <a:latin typeface="Times New Roman" pitchFamily="18" charset="0"/>
              </a:rPr>
              <a:t>, do </a:t>
            </a:r>
            <a:r>
              <a:rPr lang="en-US" sz="2800" b="1" dirty="0" err="1" smtClean="0">
                <a:latin typeface="Times New Roman" pitchFamily="18" charset="0"/>
              </a:rPr>
              <a:t>phù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Hồng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Thái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Bình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bồi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đắp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bề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mặt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khá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phẳng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nhiều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ngòi</a:t>
            </a:r>
            <a:r>
              <a:rPr lang="en-US" sz="2800" b="1" dirty="0" smtClean="0">
                <a:latin typeface="Times New Roman" pitchFamily="18" charset="0"/>
              </a:rPr>
              <a:t>; </a:t>
            </a:r>
            <a:r>
              <a:rPr lang="en-US" sz="2800" b="1" dirty="0" err="1" smtClean="0">
                <a:latin typeface="Times New Roman" pitchFamily="18" charset="0"/>
              </a:rPr>
              <a:t>ven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các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đê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ngăn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lũ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6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ction Button: Forward or Next 8">
            <a:hlinkClick r:id="rId3" action="ppaction://hlinksldjump" highlightClick="1"/>
          </p:cNvPr>
          <p:cNvSpPr/>
          <p:nvPr/>
        </p:nvSpPr>
        <p:spPr>
          <a:xfrm>
            <a:off x="7848600" y="6553200"/>
            <a:ext cx="381000" cy="152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905000" y="17526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2" descr="Canh_dong_bang_Bac_B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8" y="1165225"/>
            <a:ext cx="91440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 Box 8202"/>
          <p:cNvSpPr txBox="1">
            <a:spLocks noChangeArrowheads="1"/>
          </p:cNvSpPr>
          <p:nvPr/>
        </p:nvSpPr>
        <p:spPr bwMode="auto">
          <a:xfrm>
            <a:off x="1828800" y="0"/>
            <a:ext cx="5684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altLang="zh-C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286000" y="838200"/>
            <a:ext cx="4343400" cy="8382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CHƠI</a:t>
            </a:r>
            <a:endParaRPr lang="en-US" sz="3600" kern="10" dirty="0">
              <a:ln w="9525">
                <a:solidFill>
                  <a:srgbClr val="FF99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914400" y="2286000"/>
            <a:ext cx="8001000" cy="2057400"/>
          </a:xfrm>
          <a:prstGeom prst="wave">
            <a:avLst>
              <a:gd name="adj1" fmla="val 13005"/>
              <a:gd name="adj2" fmla="val 3134"/>
            </a:avLst>
          </a:prstGeom>
          <a:solidFill>
            <a:srgbClr val="92D050"/>
          </a:solidFill>
          <a:ln w="9525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48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Rung </a:t>
            </a:r>
            <a:r>
              <a:rPr lang="en-US" sz="4800" b="1" i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chuông</a:t>
            </a:r>
            <a:r>
              <a:rPr lang="en-US" sz="4800" b="1" i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4800" b="1" i="1" dirty="0" err="1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vàng</a:t>
            </a:r>
            <a:endParaRPr lang="en-US" sz="4800" b="1" i="1" dirty="0">
              <a:solidFill>
                <a:srgbClr val="FF33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7" descr="2 chu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3733800"/>
            <a:ext cx="352742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o rung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685800" y="1905000"/>
            <a:ext cx="7772400" cy="949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219200" y="3733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2667000" y="3200400"/>
            <a:ext cx="3124200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defRPr/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Hình tròn</a:t>
            </a: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auto">
          <a:xfrm>
            <a:off x="2657475" y="4295775"/>
            <a:ext cx="3133725" cy="850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defRPr/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Hình vuông</a:t>
            </a: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2667000" y="5362575"/>
            <a:ext cx="3200400" cy="8620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en-US" sz="40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Hình tam giác</a:t>
            </a:r>
          </a:p>
        </p:txBody>
      </p:sp>
      <p:pic>
        <p:nvPicPr>
          <p:cNvPr id="28679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-28575" y="-152400"/>
            <a:ext cx="9248775" cy="7086600"/>
            <a:chOff x="0" y="192"/>
            <a:chExt cx="5760" cy="3936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28716" name="Picture 29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17" name="Picture 30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8714" name="Picture 31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15" name="Picture 32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81" name="Picture 52" descr="Comemorativo_00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3048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53" descr="Tang !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23" descr="WhitecornerFlow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5229225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2328863" y="1752600"/>
            <a:ext cx="3286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solidFill>
                  <a:srgbClr val="FF3300"/>
                </a:solidFill>
                <a:cs typeface="Arial" charset="0"/>
              </a:rPr>
              <a:t>    </a:t>
            </a:r>
          </a:p>
        </p:txBody>
      </p:sp>
      <p:grpSp>
        <p:nvGrpSpPr>
          <p:cNvPr id="6" name="Group 160"/>
          <p:cNvGrpSpPr>
            <a:grpSpLocks/>
          </p:cNvGrpSpPr>
          <p:nvPr/>
        </p:nvGrpSpPr>
        <p:grpSpPr bwMode="auto">
          <a:xfrm>
            <a:off x="3581400" y="304800"/>
            <a:ext cx="1219200" cy="838200"/>
            <a:chOff x="2495" y="92"/>
            <a:chExt cx="627" cy="575"/>
          </a:xfrm>
        </p:grpSpPr>
        <p:grpSp>
          <p:nvGrpSpPr>
            <p:cNvPr id="7" name="Group 161"/>
            <p:cNvGrpSpPr>
              <a:grpSpLocks/>
            </p:cNvGrpSpPr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8704" name="Oval 162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05" name="Oval 163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06" name="Oval 164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1" cy="3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07" name="Oval 165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0" cy="3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08" name="Oval 166"/>
              <p:cNvSpPr>
                <a:spLocks noChangeArrowheads="1"/>
              </p:cNvSpPr>
              <p:nvPr/>
            </p:nvSpPr>
            <p:spPr bwMode="gray">
              <a:xfrm>
                <a:off x="979" y="2768"/>
                <a:ext cx="677" cy="3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09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10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11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28712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28703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Times New Roman"/>
                  <a:cs typeface="Times New Roman"/>
                </a:rPr>
                <a:t>1</a:t>
              </a:r>
            </a:p>
          </p:txBody>
        </p:sp>
      </p:grpSp>
      <p:sp>
        <p:nvSpPr>
          <p:cNvPr id="28697" name="Text Box 41"/>
          <p:cNvSpPr txBox="1">
            <a:spLocks noChangeArrowheads="1"/>
          </p:cNvSpPr>
          <p:nvPr/>
        </p:nvSpPr>
        <p:spPr bwMode="auto">
          <a:xfrm>
            <a:off x="914400" y="19812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Đồng bằng Bắc Bộ có dạng giống hình:</a:t>
            </a:r>
          </a:p>
        </p:txBody>
      </p:sp>
      <p:sp>
        <p:nvSpPr>
          <p:cNvPr id="28698" name="Oval 23"/>
          <p:cNvSpPr>
            <a:spLocks noChangeArrowheads="1"/>
          </p:cNvSpPr>
          <p:nvPr/>
        </p:nvSpPr>
        <p:spPr bwMode="auto">
          <a:xfrm>
            <a:off x="1371600" y="32766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8699" name="Oval 26"/>
          <p:cNvSpPr>
            <a:spLocks noChangeArrowheads="1"/>
          </p:cNvSpPr>
          <p:nvPr/>
        </p:nvSpPr>
        <p:spPr bwMode="auto">
          <a:xfrm>
            <a:off x="1371600" y="43434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8700" name="Oval 26"/>
          <p:cNvSpPr>
            <a:spLocks noChangeArrowheads="1"/>
          </p:cNvSpPr>
          <p:nvPr/>
        </p:nvSpPr>
        <p:spPr bwMode="auto">
          <a:xfrm>
            <a:off x="1371600" y="54102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" name="Oval 26"/>
          <p:cNvSpPr>
            <a:spLocks noChangeArrowheads="1"/>
          </p:cNvSpPr>
          <p:nvPr/>
        </p:nvSpPr>
        <p:spPr bwMode="auto">
          <a:xfrm>
            <a:off x="1371600" y="43434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46" name="Oval 101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5</a:t>
            </a:r>
          </a:p>
        </p:txBody>
      </p:sp>
      <p:sp>
        <p:nvSpPr>
          <p:cNvPr id="47" name="Oval 102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4</a:t>
            </a:r>
          </a:p>
        </p:txBody>
      </p:sp>
      <p:sp>
        <p:nvSpPr>
          <p:cNvPr id="48" name="Oval 103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3</a:t>
            </a:r>
          </a:p>
        </p:txBody>
      </p: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2</a:t>
            </a:r>
          </a:p>
        </p:txBody>
      </p:sp>
      <p:sp>
        <p:nvSpPr>
          <p:cNvPr id="50" name="Oval 105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dirty="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1</a:t>
            </a:r>
          </a:p>
        </p:txBody>
      </p:sp>
      <p:sp>
        <p:nvSpPr>
          <p:cNvPr id="51" name="Oval 106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 dirty="0">
              <a:solidFill>
                <a:srgbClr val="FFFF00"/>
              </a:solidFill>
              <a:latin typeface=".VnTimeH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/>
      <p:bldP spid="2" grpId="0"/>
      <p:bldP spid="5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457200" y="1752600"/>
            <a:ext cx="8382000" cy="1371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219200" y="3733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1371600" y="5181600"/>
            <a:ext cx="5791200" cy="8620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400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 Sông Thái Bình, sông Lam</a:t>
            </a:r>
          </a:p>
          <a:p>
            <a:pPr eaLnBrk="1" hangingPunct="1">
              <a:defRPr/>
            </a:pPr>
            <a:endParaRPr lang="en-US" sz="400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9701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-28575" y="-152400"/>
            <a:ext cx="9248775" cy="7086600"/>
            <a:chOff x="0" y="192"/>
            <a:chExt cx="5760" cy="3936"/>
          </a:xfrm>
        </p:grpSpPr>
        <p:grpSp>
          <p:nvGrpSpPr>
            <p:cNvPr id="15" name="Group 2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29740" name="Picture 29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41" name="Picture 30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738" name="Picture 31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39" name="Picture 32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3" name="Picture 52" descr="Comemorativo_00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286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53" descr="Tang !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23" descr="WhitecornerFlow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5229225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2328863" y="1752600"/>
            <a:ext cx="4224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4000">
              <a:solidFill>
                <a:srgbClr val="FF3300"/>
              </a:solidFill>
              <a:cs typeface="Arial" charset="0"/>
            </a:endParaRPr>
          </a:p>
        </p:txBody>
      </p:sp>
      <p:grpSp>
        <p:nvGrpSpPr>
          <p:cNvPr id="16" name="Group 160"/>
          <p:cNvGrpSpPr>
            <a:grpSpLocks/>
          </p:cNvGrpSpPr>
          <p:nvPr/>
        </p:nvGrpSpPr>
        <p:grpSpPr bwMode="auto">
          <a:xfrm>
            <a:off x="3581400" y="304800"/>
            <a:ext cx="1219200" cy="838200"/>
            <a:chOff x="2495" y="92"/>
            <a:chExt cx="627" cy="575"/>
          </a:xfrm>
        </p:grpSpPr>
        <p:grpSp>
          <p:nvGrpSpPr>
            <p:cNvPr id="17" name="Group 161"/>
            <p:cNvGrpSpPr>
              <a:grpSpLocks/>
            </p:cNvGrpSpPr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5" name="Oval 162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" name="Oval 163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7" name="Oval 164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1" cy="3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8" name="Oval 165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0" cy="3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Oval 166"/>
              <p:cNvSpPr>
                <a:spLocks noChangeArrowheads="1"/>
              </p:cNvSpPr>
              <p:nvPr/>
            </p:nvSpPr>
            <p:spPr bwMode="gray">
              <a:xfrm>
                <a:off x="979" y="2768"/>
                <a:ext cx="677" cy="3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2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3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14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</p:grpSp>
      <p:sp>
        <p:nvSpPr>
          <p:cNvPr id="29719" name="Text Box 39"/>
          <p:cNvSpPr txBox="1">
            <a:spLocks noChangeArrowheads="1"/>
          </p:cNvSpPr>
          <p:nvPr/>
        </p:nvSpPr>
        <p:spPr bwMode="auto">
          <a:xfrm>
            <a:off x="762000" y="1828800"/>
            <a:ext cx="7924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</a:rPr>
              <a:t>Đồng bằng Bắc Bộ do phù sa của những sông nào bồi đắp nên?</a:t>
            </a:r>
          </a:p>
        </p:txBody>
      </p:sp>
      <p:sp>
        <p:nvSpPr>
          <p:cNvPr id="365608" name="AutoShape 40"/>
          <p:cNvSpPr>
            <a:spLocks noChangeArrowheads="1"/>
          </p:cNvSpPr>
          <p:nvPr/>
        </p:nvSpPr>
        <p:spPr bwMode="auto">
          <a:xfrm>
            <a:off x="1371600" y="3200400"/>
            <a:ext cx="57912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40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Thái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Bình</a:t>
            </a:r>
            <a:endParaRPr lang="en-US" sz="40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65609" name="AutoShape 41"/>
          <p:cNvSpPr>
            <a:spLocks noChangeArrowheads="1"/>
          </p:cNvSpPr>
          <p:nvPr/>
        </p:nvSpPr>
        <p:spPr bwMode="auto">
          <a:xfrm>
            <a:off x="1371600" y="4191000"/>
            <a:ext cx="57912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Lam,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Sông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</a:p>
        </p:txBody>
      </p:sp>
      <p:sp>
        <p:nvSpPr>
          <p:cNvPr id="29722" name="Oval 23"/>
          <p:cNvSpPr>
            <a:spLocks noChangeArrowheads="1"/>
          </p:cNvSpPr>
          <p:nvPr/>
        </p:nvSpPr>
        <p:spPr bwMode="auto">
          <a:xfrm>
            <a:off x="457200" y="3276600"/>
            <a:ext cx="685800" cy="609600"/>
          </a:xfrm>
          <a:prstGeom prst="ellipse">
            <a:avLst/>
          </a:prstGeom>
          <a:solidFill>
            <a:schemeClr val="accent2"/>
          </a:solidFill>
          <a:ln w="57150" cmpd="thickThin">
            <a:solidFill>
              <a:srgbClr val="FFCC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723" name="Oval 25"/>
          <p:cNvSpPr>
            <a:spLocks noChangeArrowheads="1"/>
          </p:cNvSpPr>
          <p:nvPr/>
        </p:nvSpPr>
        <p:spPr bwMode="auto">
          <a:xfrm>
            <a:off x="457200" y="52578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5322" name="Oval 26"/>
          <p:cNvSpPr>
            <a:spLocks noChangeArrowheads="1"/>
          </p:cNvSpPr>
          <p:nvPr/>
        </p:nvSpPr>
        <p:spPr bwMode="auto">
          <a:xfrm>
            <a:off x="457200" y="42672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" name="Oval 26"/>
          <p:cNvSpPr>
            <a:spLocks noChangeArrowheads="1"/>
          </p:cNvSpPr>
          <p:nvPr/>
        </p:nvSpPr>
        <p:spPr bwMode="auto">
          <a:xfrm>
            <a:off x="457200" y="32766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6" name="Oval 101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5</a:t>
            </a:r>
          </a:p>
        </p:txBody>
      </p:sp>
      <p:sp>
        <p:nvSpPr>
          <p:cNvPr id="47" name="Oval 102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4</a:t>
            </a:r>
          </a:p>
        </p:txBody>
      </p:sp>
      <p:sp>
        <p:nvSpPr>
          <p:cNvPr id="48" name="Oval 103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3</a:t>
            </a:r>
          </a:p>
        </p:txBody>
      </p: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2</a:t>
            </a:r>
          </a:p>
        </p:txBody>
      </p:sp>
      <p:sp>
        <p:nvSpPr>
          <p:cNvPr id="50" name="Oval 105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dirty="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1</a:t>
            </a:r>
          </a:p>
        </p:txBody>
      </p:sp>
      <p:sp>
        <p:nvSpPr>
          <p:cNvPr id="51" name="Oval 106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/>
      <p:bldP spid="2" grpId="0"/>
      <p:bldP spid="5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838200" y="1752600"/>
            <a:ext cx="7315200" cy="1066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219200" y="3733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1371600" y="5181600"/>
            <a:ext cx="5791200" cy="8620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400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Có nhiều sông sâu</a:t>
            </a:r>
            <a:endParaRPr lang="en-US" sz="400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defRPr/>
            </a:pPr>
            <a:endParaRPr lang="en-US" sz="400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0725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-28575" y="-152400"/>
            <a:ext cx="9248775" cy="7086600"/>
            <a:chOff x="0" y="192"/>
            <a:chExt cx="5760" cy="3936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30764" name="Picture 29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65" name="Picture 30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762" name="Picture 31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3" name="Picture 32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7" name="Picture 52" descr="Comemorativo_00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286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3" descr="Tang !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23" descr="WhitecornerFlow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518160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2328863" y="1752600"/>
            <a:ext cx="4224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4000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30742" name="Text Box 27"/>
          <p:cNvSpPr txBox="1">
            <a:spLocks noChangeArrowheads="1"/>
          </p:cNvSpPr>
          <p:nvPr/>
        </p:nvSpPr>
        <p:spPr bwMode="auto">
          <a:xfrm>
            <a:off x="1143000" y="2057400"/>
            <a:ext cx="678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Bắc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366620" name="AutoShape 28"/>
          <p:cNvSpPr>
            <a:spLocks noChangeArrowheads="1"/>
          </p:cNvSpPr>
          <p:nvPr/>
        </p:nvSpPr>
        <p:spPr bwMode="auto">
          <a:xfrm>
            <a:off x="1371600" y="3200400"/>
            <a:ext cx="57912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 Có bề mặt khá bằng phẳng</a:t>
            </a:r>
          </a:p>
        </p:txBody>
      </p:sp>
      <p:sp>
        <p:nvSpPr>
          <p:cNvPr id="366621" name="AutoShape 29"/>
          <p:cNvSpPr>
            <a:spLocks noChangeArrowheads="1"/>
          </p:cNvSpPr>
          <p:nvPr/>
        </p:nvSpPr>
        <p:spPr bwMode="auto">
          <a:xfrm>
            <a:off x="1371600" y="4191000"/>
            <a:ext cx="57912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</a:rPr>
              <a:t>vùng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itchFamily="18" charset="0"/>
              </a:rPr>
              <a:t>trũng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55319" name="Oval 23"/>
          <p:cNvSpPr>
            <a:spLocks noChangeArrowheads="1"/>
          </p:cNvSpPr>
          <p:nvPr/>
        </p:nvSpPr>
        <p:spPr bwMode="auto">
          <a:xfrm>
            <a:off x="457200" y="32766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5322" name="Oval 26"/>
          <p:cNvSpPr>
            <a:spLocks noChangeArrowheads="1"/>
          </p:cNvSpPr>
          <p:nvPr/>
        </p:nvSpPr>
        <p:spPr bwMode="auto">
          <a:xfrm>
            <a:off x="457200" y="42672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" name="Oval 26"/>
          <p:cNvSpPr>
            <a:spLocks noChangeArrowheads="1"/>
          </p:cNvSpPr>
          <p:nvPr/>
        </p:nvSpPr>
        <p:spPr bwMode="auto">
          <a:xfrm>
            <a:off x="457200" y="32766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pSp>
        <p:nvGrpSpPr>
          <p:cNvPr id="6" name="Group 160"/>
          <p:cNvGrpSpPr>
            <a:grpSpLocks/>
          </p:cNvGrpSpPr>
          <p:nvPr/>
        </p:nvGrpSpPr>
        <p:grpSpPr bwMode="auto">
          <a:xfrm>
            <a:off x="3581400" y="304800"/>
            <a:ext cx="1219200" cy="838200"/>
            <a:chOff x="2495" y="92"/>
            <a:chExt cx="627" cy="575"/>
          </a:xfrm>
        </p:grpSpPr>
        <p:grpSp>
          <p:nvGrpSpPr>
            <p:cNvPr id="7" name="Group 161"/>
            <p:cNvGrpSpPr>
              <a:grpSpLocks/>
            </p:cNvGrpSpPr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30752" name="Oval 162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53" name="Oval 163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54" name="Oval 164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1" cy="3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55" name="Oval 165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0" cy="3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56" name="Oval 166"/>
              <p:cNvSpPr>
                <a:spLocks noChangeArrowheads="1"/>
              </p:cNvSpPr>
              <p:nvPr/>
            </p:nvSpPr>
            <p:spPr bwMode="gray">
              <a:xfrm>
                <a:off x="979" y="2768"/>
                <a:ext cx="677" cy="3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57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58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59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0760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30751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Times New Roman"/>
                  <a:cs typeface="Times New Roman"/>
                </a:rPr>
                <a:t>3</a:t>
              </a:r>
            </a:p>
          </p:txBody>
        </p:sp>
      </p:grpSp>
      <p:sp>
        <p:nvSpPr>
          <p:cNvPr id="30749" name="Oval 26"/>
          <p:cNvSpPr>
            <a:spLocks noChangeArrowheads="1"/>
          </p:cNvSpPr>
          <p:nvPr/>
        </p:nvSpPr>
        <p:spPr bwMode="auto">
          <a:xfrm>
            <a:off x="457200" y="52578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6" name="Oval 101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5</a:t>
            </a:r>
          </a:p>
        </p:txBody>
      </p:sp>
      <p:sp>
        <p:nvSpPr>
          <p:cNvPr id="47" name="Oval 102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4</a:t>
            </a:r>
          </a:p>
        </p:txBody>
      </p:sp>
      <p:sp>
        <p:nvSpPr>
          <p:cNvPr id="48" name="Oval 103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3</a:t>
            </a:r>
          </a:p>
        </p:txBody>
      </p: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2</a:t>
            </a:r>
          </a:p>
        </p:txBody>
      </p:sp>
      <p:sp>
        <p:nvSpPr>
          <p:cNvPr id="50" name="Oval 105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dirty="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1</a:t>
            </a:r>
          </a:p>
        </p:txBody>
      </p:sp>
      <p:sp>
        <p:nvSpPr>
          <p:cNvPr id="51" name="Oval 106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 dirty="0">
              <a:solidFill>
                <a:srgbClr val="FFFF00"/>
              </a:solidFill>
              <a:latin typeface=".VnTimeH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/>
      <p:bldP spid="2" grpId="0"/>
      <p:bldP spid="55319" grpId="0" animBg="1"/>
      <p:bldP spid="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219200" y="3733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pic>
        <p:nvPicPr>
          <p:cNvPr id="31747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-28575" y="-152400"/>
            <a:ext cx="9248775" cy="7086600"/>
            <a:chOff x="0" y="192"/>
            <a:chExt cx="5760" cy="3936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31787" name="Picture 29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788" name="Picture 30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1785" name="Picture 31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86" name="Picture 32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49" name="Picture 52" descr="Comemorativo_00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286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53" descr="Tang !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23" descr="WhitecornerFlow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518160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381000" y="1752600"/>
            <a:ext cx="8382000" cy="1371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67641" name="Rectangle 25"/>
          <p:cNvSpPr>
            <a:spLocks noChangeArrowheads="1"/>
          </p:cNvSpPr>
          <p:nvPr/>
        </p:nvSpPr>
        <p:spPr bwMode="auto">
          <a:xfrm>
            <a:off x="990600" y="2133600"/>
            <a:ext cx="77247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mấy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ta</a:t>
            </a:r>
            <a:r>
              <a:rPr lang="en-US" sz="2800" b="1" dirty="0">
                <a:latin typeface="Times New Roman" pitchFamily="18" charset="0"/>
              </a:rPr>
              <a:t>?</a:t>
            </a:r>
          </a:p>
        </p:txBody>
      </p:sp>
      <p:sp>
        <p:nvSpPr>
          <p:cNvPr id="367642" name="AutoShape 26"/>
          <p:cNvSpPr>
            <a:spLocks noChangeArrowheads="1"/>
          </p:cNvSpPr>
          <p:nvPr/>
        </p:nvSpPr>
        <p:spPr bwMode="auto">
          <a:xfrm>
            <a:off x="2667000" y="3276600"/>
            <a:ext cx="28194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 Thứ nhất</a:t>
            </a:r>
          </a:p>
        </p:txBody>
      </p:sp>
      <p:sp>
        <p:nvSpPr>
          <p:cNvPr id="55319" name="Oval 23"/>
          <p:cNvSpPr>
            <a:spLocks noChangeArrowheads="1"/>
          </p:cNvSpPr>
          <p:nvPr/>
        </p:nvSpPr>
        <p:spPr bwMode="auto">
          <a:xfrm>
            <a:off x="1371600" y="33528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67644" name="AutoShape 28"/>
          <p:cNvSpPr>
            <a:spLocks noChangeArrowheads="1"/>
          </p:cNvSpPr>
          <p:nvPr/>
        </p:nvSpPr>
        <p:spPr bwMode="auto">
          <a:xfrm>
            <a:off x="2667000" y="4267200"/>
            <a:ext cx="28194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ba</a:t>
            </a:r>
            <a:endParaRPr 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5322" name="Oval 26"/>
          <p:cNvSpPr>
            <a:spLocks noChangeArrowheads="1"/>
          </p:cNvSpPr>
          <p:nvPr/>
        </p:nvSpPr>
        <p:spPr bwMode="auto">
          <a:xfrm>
            <a:off x="1371600" y="43434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2667000" y="5233988"/>
            <a:ext cx="2895600" cy="8620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sz="4000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>
              <a:defRPr/>
            </a:pP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</a:rPr>
              <a:t>hai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  <a:p>
            <a:pPr eaLnBrk="1" hangingPunct="1">
              <a:defRPr/>
            </a:pPr>
            <a:endParaRPr lang="en-US" sz="4000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" name="Oval 26"/>
          <p:cNvSpPr>
            <a:spLocks noChangeArrowheads="1"/>
          </p:cNvSpPr>
          <p:nvPr/>
        </p:nvSpPr>
        <p:spPr bwMode="auto">
          <a:xfrm>
            <a:off x="1371600" y="5257800"/>
            <a:ext cx="685800" cy="762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grpSp>
        <p:nvGrpSpPr>
          <p:cNvPr id="6" name="Group 160"/>
          <p:cNvGrpSpPr>
            <a:grpSpLocks/>
          </p:cNvGrpSpPr>
          <p:nvPr/>
        </p:nvGrpSpPr>
        <p:grpSpPr bwMode="auto">
          <a:xfrm>
            <a:off x="3581400" y="304800"/>
            <a:ext cx="1219200" cy="838200"/>
            <a:chOff x="2495" y="92"/>
            <a:chExt cx="627" cy="575"/>
          </a:xfrm>
        </p:grpSpPr>
        <p:grpSp>
          <p:nvGrpSpPr>
            <p:cNvPr id="7" name="Group 161"/>
            <p:cNvGrpSpPr>
              <a:grpSpLocks/>
            </p:cNvGrpSpPr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31775" name="Oval 162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76" name="Oval 163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77" name="Oval 164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1" cy="3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78" name="Oval 165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0" cy="3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79" name="Oval 166"/>
              <p:cNvSpPr>
                <a:spLocks noChangeArrowheads="1"/>
              </p:cNvSpPr>
              <p:nvPr/>
            </p:nvSpPr>
            <p:spPr bwMode="gray">
              <a:xfrm>
                <a:off x="979" y="2768"/>
                <a:ext cx="677" cy="3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80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81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82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1783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31774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Times New Roman"/>
                  <a:cs typeface="Times New Roman"/>
                </a:rPr>
                <a:t>4</a:t>
              </a:r>
            </a:p>
          </p:txBody>
        </p:sp>
      </p:grpSp>
      <p:sp>
        <p:nvSpPr>
          <p:cNvPr id="45" name="Oval 101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5</a:t>
            </a:r>
          </a:p>
        </p:txBody>
      </p:sp>
      <p:sp>
        <p:nvSpPr>
          <p:cNvPr id="46" name="Oval 102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4</a:t>
            </a:r>
          </a:p>
        </p:txBody>
      </p:sp>
      <p:sp>
        <p:nvSpPr>
          <p:cNvPr id="47" name="Oval 103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3</a:t>
            </a:r>
          </a:p>
        </p:txBody>
      </p:sp>
      <p:sp>
        <p:nvSpPr>
          <p:cNvPr id="48" name="Oval 104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2</a:t>
            </a:r>
          </a:p>
        </p:txBody>
      </p:sp>
      <p:sp>
        <p:nvSpPr>
          <p:cNvPr id="49" name="Oval 105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dirty="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1</a:t>
            </a:r>
          </a:p>
        </p:txBody>
      </p:sp>
      <p:sp>
        <p:nvSpPr>
          <p:cNvPr id="50" name="Oval 106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 dirty="0">
              <a:solidFill>
                <a:srgbClr val="FFFF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40" name="Oval 26"/>
          <p:cNvSpPr>
            <a:spLocks noChangeArrowheads="1"/>
          </p:cNvSpPr>
          <p:nvPr/>
        </p:nvSpPr>
        <p:spPr bwMode="auto">
          <a:xfrm>
            <a:off x="1371600" y="5257800"/>
            <a:ext cx="685800" cy="7620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6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41" grpId="0"/>
      <p:bldP spid="5531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AutoShape 3"/>
          <p:cNvSpPr>
            <a:spLocks noChangeArrowheads="1"/>
          </p:cNvSpPr>
          <p:nvPr/>
        </p:nvSpPr>
        <p:spPr bwMode="auto">
          <a:xfrm>
            <a:off x="381000" y="1752600"/>
            <a:ext cx="8153400" cy="1219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219200" y="3733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>
            <a:off x="1371600" y="5181600"/>
            <a:ext cx="5791200" cy="8620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ckThin" algn="ctr">
            <a:solidFill>
              <a:srgbClr val="F066D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2773" name="Picture 26" descr="AG00092_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39200" y="6634163"/>
            <a:ext cx="1524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-28575" y="-152400"/>
            <a:ext cx="9248775" cy="7086600"/>
            <a:chOff x="0" y="192"/>
            <a:chExt cx="5760" cy="3936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32812" name="Picture 29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813" name="Picture 30" descr="n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2810" name="Picture 31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1" name="Picture 32" descr="n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5" name="Picture 52" descr="Comemorativo_006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28600"/>
            <a:ext cx="1905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53" descr="Tang !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228600"/>
            <a:ext cx="11191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23" descr="WhitecornerFlow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5181600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3"/>
          <p:cNvSpPr txBox="1">
            <a:spLocks noChangeArrowheads="1"/>
          </p:cNvSpPr>
          <p:nvPr/>
        </p:nvSpPr>
        <p:spPr bwMode="auto">
          <a:xfrm>
            <a:off x="2328863" y="1752600"/>
            <a:ext cx="4224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4000">
              <a:solidFill>
                <a:srgbClr val="FF3300"/>
              </a:solidFill>
              <a:cs typeface="Arial" charset="0"/>
            </a:endParaRPr>
          </a:p>
        </p:txBody>
      </p:sp>
      <p:sp>
        <p:nvSpPr>
          <p:cNvPr id="32790" name="Text Box 27"/>
          <p:cNvSpPr txBox="1">
            <a:spLocks noChangeArrowheads="1"/>
          </p:cNvSpPr>
          <p:nvPr/>
        </p:nvSpPr>
        <p:spPr bwMode="auto">
          <a:xfrm>
            <a:off x="457200" y="1905000"/>
            <a:ext cx="8077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đắp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đê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ven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sông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</a:rPr>
              <a:t>?</a:t>
            </a:r>
          </a:p>
        </p:txBody>
      </p:sp>
      <p:sp>
        <p:nvSpPr>
          <p:cNvPr id="369692" name="AutoShape 28"/>
          <p:cNvSpPr>
            <a:spLocks noChangeArrowheads="1"/>
          </p:cNvSpPr>
          <p:nvPr/>
        </p:nvSpPr>
        <p:spPr bwMode="auto">
          <a:xfrm>
            <a:off x="1371600" y="3200400"/>
            <a:ext cx="57912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40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Ngăn lũ lụt</a:t>
            </a:r>
          </a:p>
        </p:txBody>
      </p:sp>
      <p:sp>
        <p:nvSpPr>
          <p:cNvPr id="369693" name="AutoShape 29"/>
          <p:cNvSpPr>
            <a:spLocks noChangeArrowheads="1"/>
          </p:cNvSpPr>
          <p:nvPr/>
        </p:nvSpPr>
        <p:spPr bwMode="auto">
          <a:xfrm>
            <a:off x="1371600" y="4191000"/>
            <a:ext cx="5791200" cy="838200"/>
          </a:xfrm>
          <a:prstGeom prst="flowChartAlternateProcess">
            <a:avLst/>
          </a:prstGeom>
          <a:gradFill rotWithShape="1">
            <a:gsLst>
              <a:gs pos="0">
                <a:srgbClr val="FFCCFF"/>
              </a:gs>
              <a:gs pos="50000">
                <a:schemeClr val="bg1"/>
              </a:gs>
              <a:gs pos="100000">
                <a:srgbClr val="FFCCFF"/>
              </a:gs>
            </a:gsLst>
            <a:lin ang="5400000" scaled="1"/>
          </a:gradFill>
          <a:ln w="57150" cmpd="thinThick">
            <a:solidFill>
              <a:srgbClr val="FF66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địa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</a:rPr>
              <a:t>thấp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55319" name="Oval 23"/>
          <p:cNvSpPr>
            <a:spLocks noChangeArrowheads="1"/>
          </p:cNvSpPr>
          <p:nvPr/>
        </p:nvSpPr>
        <p:spPr bwMode="auto">
          <a:xfrm>
            <a:off x="457200" y="32766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5322" name="Oval 26"/>
          <p:cNvSpPr>
            <a:spLocks noChangeArrowheads="1"/>
          </p:cNvSpPr>
          <p:nvPr/>
        </p:nvSpPr>
        <p:spPr bwMode="auto">
          <a:xfrm>
            <a:off x="457200" y="42672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" name="Oval 26"/>
          <p:cNvSpPr>
            <a:spLocks noChangeArrowheads="1"/>
          </p:cNvSpPr>
          <p:nvPr/>
        </p:nvSpPr>
        <p:spPr bwMode="auto">
          <a:xfrm>
            <a:off x="457200" y="32766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pSp>
        <p:nvGrpSpPr>
          <p:cNvPr id="6" name="Group 160"/>
          <p:cNvGrpSpPr>
            <a:grpSpLocks/>
          </p:cNvGrpSpPr>
          <p:nvPr/>
        </p:nvGrpSpPr>
        <p:grpSpPr bwMode="auto">
          <a:xfrm>
            <a:off x="3581400" y="304800"/>
            <a:ext cx="1219200" cy="838200"/>
            <a:chOff x="2495" y="92"/>
            <a:chExt cx="627" cy="575"/>
          </a:xfrm>
        </p:grpSpPr>
        <p:grpSp>
          <p:nvGrpSpPr>
            <p:cNvPr id="7" name="Group 161"/>
            <p:cNvGrpSpPr>
              <a:grpSpLocks/>
            </p:cNvGrpSpPr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32800" name="Oval 162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1" name="Oval 163"/>
              <p:cNvSpPr>
                <a:spLocks noChangeArrowheads="1"/>
              </p:cNvSpPr>
              <p:nvPr/>
            </p:nvSpPr>
            <p:spPr bwMode="gray">
              <a:xfrm>
                <a:off x="980" y="2768"/>
                <a:ext cx="114" cy="374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2" name="Oval 164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1" cy="374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3" name="Oval 165"/>
              <p:cNvSpPr>
                <a:spLocks noChangeArrowheads="1"/>
              </p:cNvSpPr>
              <p:nvPr/>
            </p:nvSpPr>
            <p:spPr bwMode="gray">
              <a:xfrm>
                <a:off x="940" y="2768"/>
                <a:ext cx="750" cy="374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4" name="Oval 166"/>
              <p:cNvSpPr>
                <a:spLocks noChangeArrowheads="1"/>
              </p:cNvSpPr>
              <p:nvPr/>
            </p:nvSpPr>
            <p:spPr bwMode="gray">
              <a:xfrm>
                <a:off x="979" y="2768"/>
                <a:ext cx="677" cy="374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5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6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7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32808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32799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99FF33"/>
                  </a:solidFill>
                  <a:latin typeface="Times New Roman"/>
                  <a:cs typeface="Times New Roman"/>
                </a:rPr>
                <a:t>5</a:t>
              </a:r>
            </a:p>
          </p:txBody>
        </p:sp>
      </p:grpSp>
      <p:sp>
        <p:nvSpPr>
          <p:cNvPr id="32797" name="Oval 26"/>
          <p:cNvSpPr>
            <a:spLocks noChangeArrowheads="1"/>
          </p:cNvSpPr>
          <p:nvPr/>
        </p:nvSpPr>
        <p:spPr bwMode="auto">
          <a:xfrm>
            <a:off x="457200" y="5257800"/>
            <a:ext cx="685800" cy="609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46" name="Oval 101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5</a:t>
            </a:r>
          </a:p>
        </p:txBody>
      </p:sp>
      <p:sp>
        <p:nvSpPr>
          <p:cNvPr id="47" name="Oval 102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4</a:t>
            </a:r>
          </a:p>
        </p:txBody>
      </p:sp>
      <p:sp>
        <p:nvSpPr>
          <p:cNvPr id="48" name="Oval 103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3</a:t>
            </a:r>
          </a:p>
        </p:txBody>
      </p: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2</a:t>
            </a:r>
          </a:p>
        </p:txBody>
      </p:sp>
      <p:sp>
        <p:nvSpPr>
          <p:cNvPr id="50" name="Oval 105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000" dirty="0">
                <a:solidFill>
                  <a:srgbClr val="000514"/>
                </a:solidFill>
                <a:latin typeface="Garamond" pitchFamily="18" charset="0"/>
                <a:cs typeface="Arial" pitchFamily="34" charset="0"/>
              </a:rPr>
              <a:t>1</a:t>
            </a:r>
          </a:p>
        </p:txBody>
      </p:sp>
      <p:sp>
        <p:nvSpPr>
          <p:cNvPr id="51" name="Oval 106"/>
          <p:cNvSpPr>
            <a:spLocks noChangeArrowheads="1"/>
          </p:cNvSpPr>
          <p:nvPr/>
        </p:nvSpPr>
        <p:spPr bwMode="auto">
          <a:xfrm>
            <a:off x="5562600" y="533400"/>
            <a:ext cx="990600" cy="838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 dirty="0">
              <a:solidFill>
                <a:srgbClr val="FFFF00"/>
              </a:solidFill>
              <a:latin typeface=".VnTimeH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/>
      <p:bldP spid="83975" grpId="0" animBg="1"/>
      <p:bldP spid="2" grpId="0"/>
      <p:bldP spid="55319" grpId="0" animBg="1"/>
      <p:bldP spid="5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381000" y="1905000"/>
            <a:ext cx="8382000" cy="3581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6FF33"/>
              </a:gs>
              <a:gs pos="50000">
                <a:schemeClr val="bg1"/>
              </a:gs>
              <a:gs pos="100000">
                <a:srgbClr val="66FF33"/>
              </a:gs>
            </a:gsLst>
            <a:lin ang="0" scaled="1"/>
          </a:gradFill>
          <a:ln w="571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Bắc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đỉnh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 smtClean="0">
                <a:latin typeface="Times New Roman" pitchFamily="18" charset="0"/>
              </a:rPr>
              <a:t>ở </a:t>
            </a:r>
            <a:r>
              <a:rPr lang="en-US" sz="2800" b="1" dirty="0" err="1" smtClean="0">
                <a:latin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Trì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cạnh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đáy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đường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bờ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biển</a:t>
            </a:r>
            <a:r>
              <a:rPr lang="en-US" sz="2800" b="1" dirty="0" smtClean="0">
                <a:latin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châu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thổ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lớn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hai</a:t>
            </a:r>
            <a:r>
              <a:rPr lang="en-US" sz="2800" b="1" dirty="0" smtClean="0">
                <a:latin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ta</a:t>
            </a:r>
            <a:r>
              <a:rPr lang="en-US" sz="2800" b="1" dirty="0" smtClean="0">
                <a:latin typeface="Times New Roman" pitchFamily="18" charset="0"/>
              </a:rPr>
              <a:t>, do </a:t>
            </a:r>
            <a:r>
              <a:rPr lang="en-US" sz="2800" b="1" dirty="0" err="1" smtClean="0">
                <a:latin typeface="Times New Roman" pitchFamily="18" charset="0"/>
              </a:rPr>
              <a:t>phù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Hồng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Thái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Bình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bồi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đắp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nên</a:t>
            </a:r>
            <a:r>
              <a:rPr lang="en-US" sz="2800" b="1" dirty="0" smtClean="0">
                <a:latin typeface="Times New Roman" pitchFamily="18" charset="0"/>
              </a:rPr>
              <a:t>. </a:t>
            </a:r>
            <a:r>
              <a:rPr lang="en-US" sz="2800" b="1" dirty="0" err="1" smtClean="0">
                <a:latin typeface="Times New Roman" pitchFamily="18" charset="0"/>
              </a:rPr>
              <a:t>Đồng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bề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mặt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khá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bằng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phẳng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nhiều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ngòi</a:t>
            </a:r>
            <a:r>
              <a:rPr lang="en-US" sz="2800" b="1" dirty="0" smtClean="0">
                <a:latin typeface="Times New Roman" pitchFamily="18" charset="0"/>
              </a:rPr>
              <a:t>; </a:t>
            </a:r>
            <a:r>
              <a:rPr lang="en-US" sz="2800" b="1" dirty="0" err="1" smtClean="0">
                <a:latin typeface="Times New Roman" pitchFamily="18" charset="0"/>
              </a:rPr>
              <a:t>ven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các</a:t>
            </a:r>
            <a:endParaRPr lang="en-US" sz="2800" b="1" dirty="0" smtClean="0">
              <a:latin typeface="Times New Roman" pitchFamily="18" charset="0"/>
            </a:endParaRPr>
          </a:p>
          <a:p>
            <a:pPr>
              <a:defRPr/>
            </a:pPr>
            <a:r>
              <a:rPr lang="en-US" sz="2800" b="1" dirty="0" err="1" smtClean="0">
                <a:latin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đê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ngăn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lũ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6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472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4800" y="1219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81000" y="580138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219200"/>
            <a:ext cx="5105400" cy="990600"/>
          </a:xfrm>
        </p:spPr>
        <p:txBody>
          <a:bodyPr/>
          <a:lstStyle/>
          <a:p>
            <a:r>
              <a:rPr lang="en-US" altLang="zh-CN" sz="2800" b="1" dirty="0" smtClean="0">
                <a:latin typeface="Times New Roman" pitchFamily="18" charset="0"/>
              </a:rPr>
              <a:t>1: </a:t>
            </a:r>
            <a:r>
              <a:rPr lang="en-US" altLang="zh-CN" sz="2800" b="1" dirty="0" err="1" smtClean="0">
                <a:latin typeface="Times New Roman" pitchFamily="18" charset="0"/>
              </a:rPr>
              <a:t>Đồng</a:t>
            </a:r>
            <a:r>
              <a:rPr lang="en-US" altLang="zh-CN" sz="2800" b="1" dirty="0" smtClean="0">
                <a:latin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</a:rPr>
              <a:t>bằng</a:t>
            </a:r>
            <a:r>
              <a:rPr lang="en-US" altLang="zh-CN" sz="2800" b="1" dirty="0" smtClean="0">
                <a:latin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</a:rPr>
              <a:t>lớn</a:t>
            </a:r>
            <a:r>
              <a:rPr lang="en-US" altLang="zh-CN" sz="2800" b="1" dirty="0" smtClean="0">
                <a:latin typeface="Times New Roman" pitchFamily="18" charset="0"/>
              </a:rPr>
              <a:t> ở </a:t>
            </a:r>
            <a:r>
              <a:rPr lang="en-US" altLang="zh-CN" sz="2800" b="1" dirty="0" err="1" smtClean="0">
                <a:latin typeface="Times New Roman" pitchFamily="18" charset="0"/>
              </a:rPr>
              <a:t>miền</a:t>
            </a:r>
            <a:r>
              <a:rPr lang="en-US" altLang="zh-CN" sz="2800" b="1" dirty="0" smtClean="0">
                <a:latin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</a:rPr>
              <a:t>Bắc</a:t>
            </a:r>
            <a:endParaRPr lang="en-US" altLang="zh-CN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Text Box 8202"/>
          <p:cNvSpPr txBox="1">
            <a:spLocks noChangeArrowheads="1"/>
          </p:cNvSpPr>
          <p:nvPr/>
        </p:nvSpPr>
        <p:spPr bwMode="auto">
          <a:xfrm>
            <a:off x="1752600" y="304800"/>
            <a:ext cx="5684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altLang="zh-CN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altLang="zh-C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198120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270375" y="1070908"/>
            <a:ext cx="6400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81000" y="1513821"/>
            <a:ext cx="2468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pic>
        <p:nvPicPr>
          <p:cNvPr id="4" name="Picture 29" descr="Copy of Luoc do dong bang Bac 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48006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304800" y="4800600"/>
            <a:ext cx="381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0" y="5288340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Quan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sát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</a:rPr>
              <a:t> ở SGK </a:t>
            </a:r>
            <a:r>
              <a:rPr lang="en-US" sz="2400" b="1" dirty="0" err="1">
                <a:latin typeface="Times New Roman" pitchFamily="18" charset="0"/>
              </a:rPr>
              <a:t>t</a:t>
            </a:r>
            <a:r>
              <a:rPr lang="en-US" sz="2400" b="1" dirty="0" err="1" smtClean="0">
                <a:latin typeface="Times New Roman" pitchFamily="18" charset="0"/>
              </a:rPr>
              <a:t>rang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98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dựa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</a:rPr>
              <a:t>.</a:t>
            </a:r>
            <a:endParaRPr lang="en-US" sz="2400" b="1" u="sng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2362200" y="838200"/>
            <a:ext cx="1524000" cy="914400"/>
          </a:xfrm>
          <a:custGeom>
            <a:avLst/>
            <a:gdLst>
              <a:gd name="T0" fmla="*/ 2147483647 w 685"/>
              <a:gd name="T1" fmla="*/ 2147483647 h 575"/>
              <a:gd name="T2" fmla="*/ 2147483647 w 685"/>
              <a:gd name="T3" fmla="*/ 2147483647 h 575"/>
              <a:gd name="T4" fmla="*/ 2147483647 w 685"/>
              <a:gd name="T5" fmla="*/ 2147483647 h 575"/>
              <a:gd name="T6" fmla="*/ 2147483647 w 685"/>
              <a:gd name="T7" fmla="*/ 0 h 575"/>
              <a:gd name="T8" fmla="*/ 0 w 685"/>
              <a:gd name="T9" fmla="*/ 2147483647 h 575"/>
              <a:gd name="T10" fmla="*/ 2147483647 w 685"/>
              <a:gd name="T11" fmla="*/ 2147483647 h 575"/>
              <a:gd name="T12" fmla="*/ 2147483647 w 685"/>
              <a:gd name="T13" fmla="*/ 2147483647 h 575"/>
              <a:gd name="T14" fmla="*/ 2147483647 w 685"/>
              <a:gd name="T15" fmla="*/ 2147483647 h 575"/>
              <a:gd name="T16" fmla="*/ 2147483647 w 685"/>
              <a:gd name="T17" fmla="*/ 2147483647 h 575"/>
              <a:gd name="T18" fmla="*/ 2147483647 w 685"/>
              <a:gd name="T19" fmla="*/ 2147483647 h 575"/>
              <a:gd name="T20" fmla="*/ 2147483647 w 685"/>
              <a:gd name="T21" fmla="*/ 2147483647 h 575"/>
              <a:gd name="T22" fmla="*/ 2147483647 w 685"/>
              <a:gd name="T23" fmla="*/ 2147483647 h 575"/>
              <a:gd name="T24" fmla="*/ 2147483647 w 685"/>
              <a:gd name="T25" fmla="*/ 2147483647 h 575"/>
              <a:gd name="T26" fmla="*/ 2147483647 w 685"/>
              <a:gd name="T27" fmla="*/ 2147483647 h 575"/>
              <a:gd name="T28" fmla="*/ 2147483647 w 685"/>
              <a:gd name="T29" fmla="*/ 2147483647 h 575"/>
              <a:gd name="T30" fmla="*/ 2147483647 w 685"/>
              <a:gd name="T31" fmla="*/ 2147483647 h 575"/>
              <a:gd name="T32" fmla="*/ 2147483647 w 685"/>
              <a:gd name="T33" fmla="*/ 2147483647 h 575"/>
              <a:gd name="T34" fmla="*/ 2147483647 w 685"/>
              <a:gd name="T35" fmla="*/ 2147483647 h 575"/>
              <a:gd name="T36" fmla="*/ 2147483647 w 685"/>
              <a:gd name="T37" fmla="*/ 2147483647 h 575"/>
              <a:gd name="T38" fmla="*/ 2147483647 w 685"/>
              <a:gd name="T39" fmla="*/ 2147483647 h 575"/>
              <a:gd name="T40" fmla="*/ 2147483647 w 685"/>
              <a:gd name="T41" fmla="*/ 2147483647 h 575"/>
              <a:gd name="T42" fmla="*/ 2147483647 w 685"/>
              <a:gd name="T43" fmla="*/ 2147483647 h 575"/>
              <a:gd name="T44" fmla="*/ 2147483647 w 685"/>
              <a:gd name="T45" fmla="*/ 2147483647 h 575"/>
              <a:gd name="T46" fmla="*/ 2147483647 w 685"/>
              <a:gd name="T47" fmla="*/ 2147483647 h 575"/>
              <a:gd name="T48" fmla="*/ 2147483647 w 685"/>
              <a:gd name="T49" fmla="*/ 2147483647 h 575"/>
              <a:gd name="T50" fmla="*/ 2147483647 w 685"/>
              <a:gd name="T51" fmla="*/ 2147483647 h 575"/>
              <a:gd name="T52" fmla="*/ 2147483647 w 685"/>
              <a:gd name="T53" fmla="*/ 2147483647 h 575"/>
              <a:gd name="T54" fmla="*/ 2147483647 w 685"/>
              <a:gd name="T55" fmla="*/ 2147483647 h 575"/>
              <a:gd name="T56" fmla="*/ 2147483647 w 685"/>
              <a:gd name="T57" fmla="*/ 2147483647 h 575"/>
              <a:gd name="T58" fmla="*/ 2147483647 w 685"/>
              <a:gd name="T59" fmla="*/ 2147483647 h 575"/>
              <a:gd name="T60" fmla="*/ 2147483647 w 685"/>
              <a:gd name="T61" fmla="*/ 2147483647 h 575"/>
              <a:gd name="T62" fmla="*/ 2147483647 w 685"/>
              <a:gd name="T63" fmla="*/ 2147483647 h 575"/>
              <a:gd name="T64" fmla="*/ 2147483647 w 685"/>
              <a:gd name="T65" fmla="*/ 2147483647 h 575"/>
              <a:gd name="T66" fmla="*/ 2147483647 w 685"/>
              <a:gd name="T67" fmla="*/ 2147483647 h 575"/>
              <a:gd name="T68" fmla="*/ 2147483647 w 685"/>
              <a:gd name="T69" fmla="*/ 2147483647 h 575"/>
              <a:gd name="T70" fmla="*/ 2147483647 w 685"/>
              <a:gd name="T71" fmla="*/ 2147483647 h 575"/>
              <a:gd name="T72" fmla="*/ 2147483647 w 685"/>
              <a:gd name="T73" fmla="*/ 2147483647 h 575"/>
              <a:gd name="T74" fmla="*/ 2147483647 w 685"/>
              <a:gd name="T75" fmla="*/ 2147483647 h 575"/>
              <a:gd name="T76" fmla="*/ 2147483647 w 685"/>
              <a:gd name="T77" fmla="*/ 2147483647 h 575"/>
              <a:gd name="T78" fmla="*/ 2147483647 w 685"/>
              <a:gd name="T79" fmla="*/ 2147483647 h 575"/>
              <a:gd name="T80" fmla="*/ 2147483647 w 685"/>
              <a:gd name="T81" fmla="*/ 2147483647 h 575"/>
              <a:gd name="T82" fmla="*/ 2147483647 w 685"/>
              <a:gd name="T83" fmla="*/ 2147483647 h 5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85"/>
              <a:gd name="T127" fmla="*/ 0 h 575"/>
              <a:gd name="T128" fmla="*/ 685 w 685"/>
              <a:gd name="T129" fmla="*/ 575 h 57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85" h="575">
                <a:moveTo>
                  <a:pt x="120" y="24"/>
                </a:moveTo>
                <a:cubicBezTo>
                  <a:pt x="123" y="32"/>
                  <a:pt x="136" y="48"/>
                  <a:pt x="128" y="48"/>
                </a:cubicBezTo>
                <a:cubicBezTo>
                  <a:pt x="118" y="48"/>
                  <a:pt x="119" y="31"/>
                  <a:pt x="112" y="24"/>
                </a:cubicBezTo>
                <a:cubicBezTo>
                  <a:pt x="96" y="8"/>
                  <a:pt x="84" y="7"/>
                  <a:pt x="64" y="0"/>
                </a:cubicBezTo>
                <a:cubicBezTo>
                  <a:pt x="44" y="31"/>
                  <a:pt x="35" y="36"/>
                  <a:pt x="0" y="24"/>
                </a:cubicBezTo>
                <a:cubicBezTo>
                  <a:pt x="3" y="32"/>
                  <a:pt x="4" y="40"/>
                  <a:pt x="8" y="48"/>
                </a:cubicBezTo>
                <a:cubicBezTo>
                  <a:pt x="12" y="57"/>
                  <a:pt x="20" y="63"/>
                  <a:pt x="24" y="72"/>
                </a:cubicBezTo>
                <a:cubicBezTo>
                  <a:pt x="28" y="82"/>
                  <a:pt x="25" y="96"/>
                  <a:pt x="32" y="104"/>
                </a:cubicBezTo>
                <a:cubicBezTo>
                  <a:pt x="45" y="118"/>
                  <a:pt x="80" y="136"/>
                  <a:pt x="80" y="136"/>
                </a:cubicBezTo>
                <a:cubicBezTo>
                  <a:pt x="101" y="167"/>
                  <a:pt x="101" y="180"/>
                  <a:pt x="64" y="192"/>
                </a:cubicBezTo>
                <a:cubicBezTo>
                  <a:pt x="80" y="197"/>
                  <a:pt x="103" y="194"/>
                  <a:pt x="112" y="208"/>
                </a:cubicBezTo>
                <a:cubicBezTo>
                  <a:pt x="117" y="216"/>
                  <a:pt x="119" y="228"/>
                  <a:pt x="128" y="232"/>
                </a:cubicBezTo>
                <a:cubicBezTo>
                  <a:pt x="145" y="240"/>
                  <a:pt x="165" y="237"/>
                  <a:pt x="184" y="240"/>
                </a:cubicBezTo>
                <a:cubicBezTo>
                  <a:pt x="235" y="257"/>
                  <a:pt x="184" y="232"/>
                  <a:pt x="216" y="296"/>
                </a:cubicBezTo>
                <a:cubicBezTo>
                  <a:pt x="220" y="305"/>
                  <a:pt x="232" y="307"/>
                  <a:pt x="240" y="312"/>
                </a:cubicBezTo>
                <a:cubicBezTo>
                  <a:pt x="237" y="341"/>
                  <a:pt x="238" y="371"/>
                  <a:pt x="232" y="400"/>
                </a:cubicBezTo>
                <a:cubicBezTo>
                  <a:pt x="230" y="409"/>
                  <a:pt x="210" y="416"/>
                  <a:pt x="216" y="424"/>
                </a:cubicBezTo>
                <a:cubicBezTo>
                  <a:pt x="224" y="435"/>
                  <a:pt x="243" y="429"/>
                  <a:pt x="256" y="432"/>
                </a:cubicBezTo>
                <a:cubicBezTo>
                  <a:pt x="275" y="488"/>
                  <a:pt x="256" y="475"/>
                  <a:pt x="296" y="488"/>
                </a:cubicBezTo>
                <a:cubicBezTo>
                  <a:pt x="319" y="557"/>
                  <a:pt x="281" y="465"/>
                  <a:pt x="336" y="520"/>
                </a:cubicBezTo>
                <a:cubicBezTo>
                  <a:pt x="391" y="575"/>
                  <a:pt x="299" y="537"/>
                  <a:pt x="368" y="560"/>
                </a:cubicBezTo>
                <a:cubicBezTo>
                  <a:pt x="384" y="555"/>
                  <a:pt x="405" y="550"/>
                  <a:pt x="416" y="536"/>
                </a:cubicBezTo>
                <a:cubicBezTo>
                  <a:pt x="421" y="529"/>
                  <a:pt x="420" y="520"/>
                  <a:pt x="424" y="512"/>
                </a:cubicBezTo>
                <a:cubicBezTo>
                  <a:pt x="437" y="485"/>
                  <a:pt x="440" y="488"/>
                  <a:pt x="464" y="472"/>
                </a:cubicBezTo>
                <a:cubicBezTo>
                  <a:pt x="480" y="449"/>
                  <a:pt x="481" y="450"/>
                  <a:pt x="488" y="424"/>
                </a:cubicBezTo>
                <a:cubicBezTo>
                  <a:pt x="493" y="403"/>
                  <a:pt x="487" y="374"/>
                  <a:pt x="504" y="360"/>
                </a:cubicBezTo>
                <a:cubicBezTo>
                  <a:pt x="513" y="353"/>
                  <a:pt x="525" y="355"/>
                  <a:pt x="536" y="352"/>
                </a:cubicBezTo>
                <a:cubicBezTo>
                  <a:pt x="539" y="341"/>
                  <a:pt x="538" y="329"/>
                  <a:pt x="544" y="320"/>
                </a:cubicBezTo>
                <a:cubicBezTo>
                  <a:pt x="562" y="293"/>
                  <a:pt x="635" y="286"/>
                  <a:pt x="664" y="280"/>
                </a:cubicBezTo>
                <a:cubicBezTo>
                  <a:pt x="685" y="249"/>
                  <a:pt x="685" y="236"/>
                  <a:pt x="648" y="224"/>
                </a:cubicBezTo>
                <a:cubicBezTo>
                  <a:pt x="578" y="229"/>
                  <a:pt x="487" y="250"/>
                  <a:pt x="424" y="208"/>
                </a:cubicBezTo>
                <a:cubicBezTo>
                  <a:pt x="479" y="200"/>
                  <a:pt x="488" y="188"/>
                  <a:pt x="536" y="176"/>
                </a:cubicBezTo>
                <a:cubicBezTo>
                  <a:pt x="533" y="160"/>
                  <a:pt x="540" y="139"/>
                  <a:pt x="528" y="128"/>
                </a:cubicBezTo>
                <a:cubicBezTo>
                  <a:pt x="512" y="113"/>
                  <a:pt x="464" y="112"/>
                  <a:pt x="464" y="112"/>
                </a:cubicBezTo>
                <a:cubicBezTo>
                  <a:pt x="449" y="102"/>
                  <a:pt x="429" y="101"/>
                  <a:pt x="416" y="88"/>
                </a:cubicBezTo>
                <a:cubicBezTo>
                  <a:pt x="410" y="82"/>
                  <a:pt x="416" y="67"/>
                  <a:pt x="408" y="64"/>
                </a:cubicBezTo>
                <a:cubicBezTo>
                  <a:pt x="374" y="49"/>
                  <a:pt x="333" y="54"/>
                  <a:pt x="296" y="48"/>
                </a:cubicBezTo>
                <a:cubicBezTo>
                  <a:pt x="295" y="47"/>
                  <a:pt x="255" y="17"/>
                  <a:pt x="248" y="24"/>
                </a:cubicBezTo>
                <a:cubicBezTo>
                  <a:pt x="241" y="31"/>
                  <a:pt x="271" y="71"/>
                  <a:pt x="272" y="72"/>
                </a:cubicBezTo>
                <a:cubicBezTo>
                  <a:pt x="269" y="91"/>
                  <a:pt x="277" y="115"/>
                  <a:pt x="264" y="128"/>
                </a:cubicBezTo>
                <a:cubicBezTo>
                  <a:pt x="250" y="142"/>
                  <a:pt x="210" y="111"/>
                  <a:pt x="200" y="104"/>
                </a:cubicBezTo>
                <a:cubicBezTo>
                  <a:pt x="186" y="63"/>
                  <a:pt x="160" y="37"/>
                  <a:pt x="120" y="24"/>
                </a:cubicBezTo>
                <a:close/>
              </a:path>
            </a:pathLst>
          </a:custGeom>
          <a:solidFill>
            <a:srgbClr val="99CC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Luoc do dong bang Bac Bo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1125"/>
            <a:ext cx="4648200" cy="5680075"/>
          </a:xfrm>
          <a:noFill/>
          <a:ln>
            <a:solidFill>
              <a:srgbClr val="FF0066"/>
            </a:solidFill>
          </a:ln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4876800" y="3048000"/>
            <a:ext cx="426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</a:rPr>
              <a:t> tam </a:t>
            </a:r>
            <a:r>
              <a:rPr lang="en-US" sz="2400" b="1" dirty="0" err="1">
                <a:latin typeface="Times New Roman" pitchFamily="18" charset="0"/>
              </a:rPr>
              <a:t>giác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đỉnh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cạnh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đáy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bờ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biển</a:t>
            </a:r>
            <a:r>
              <a:rPr lang="en-US" sz="2400" b="1" dirty="0">
                <a:latin typeface="Times New Roman" pitchFamily="18" charset="0"/>
              </a:rPr>
              <a:t>.</a:t>
            </a:r>
          </a:p>
        </p:txBody>
      </p:sp>
      <p:sp>
        <p:nvSpPr>
          <p:cNvPr id="42008" name="Rectangle 24"/>
          <p:cNvSpPr>
            <a:spLocks noChangeArrowheads="1"/>
          </p:cNvSpPr>
          <p:nvPr/>
        </p:nvSpPr>
        <p:spPr bwMode="auto">
          <a:xfrm>
            <a:off x="685800" y="5867400"/>
            <a:ext cx="3581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4724400" y="685800"/>
            <a:ext cx="426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6" name="Oval 30"/>
          <p:cNvSpPr>
            <a:spLocks noChangeArrowheads="1"/>
          </p:cNvSpPr>
          <p:nvPr/>
        </p:nvSpPr>
        <p:spPr bwMode="auto">
          <a:xfrm flipH="1">
            <a:off x="685801" y="762000"/>
            <a:ext cx="152400" cy="2286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 flipH="1">
            <a:off x="2362200" y="2209800"/>
            <a:ext cx="1981200" cy="2667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Freeform 32"/>
          <p:cNvSpPr>
            <a:spLocks/>
          </p:cNvSpPr>
          <p:nvPr/>
        </p:nvSpPr>
        <p:spPr bwMode="auto">
          <a:xfrm>
            <a:off x="228600" y="0"/>
            <a:ext cx="4267200" cy="4953000"/>
          </a:xfrm>
          <a:custGeom>
            <a:avLst/>
            <a:gdLst>
              <a:gd name="T0" fmla="*/ 2147483647 w 2561"/>
              <a:gd name="T1" fmla="*/ 2147483647 h 2456"/>
              <a:gd name="T2" fmla="*/ 2147483647 w 2561"/>
              <a:gd name="T3" fmla="*/ 2147483647 h 2456"/>
              <a:gd name="T4" fmla="*/ 2147483647 w 2561"/>
              <a:gd name="T5" fmla="*/ 2147483647 h 2456"/>
              <a:gd name="T6" fmla="*/ 2147483647 w 2561"/>
              <a:gd name="T7" fmla="*/ 2147483647 h 2456"/>
              <a:gd name="T8" fmla="*/ 2147483647 w 2561"/>
              <a:gd name="T9" fmla="*/ 2147483647 h 2456"/>
              <a:gd name="T10" fmla="*/ 2147483647 w 2561"/>
              <a:gd name="T11" fmla="*/ 2147483647 h 2456"/>
              <a:gd name="T12" fmla="*/ 2147483647 w 2561"/>
              <a:gd name="T13" fmla="*/ 2147483647 h 2456"/>
              <a:gd name="T14" fmla="*/ 2147483647 w 2561"/>
              <a:gd name="T15" fmla="*/ 2147483647 h 2456"/>
              <a:gd name="T16" fmla="*/ 2147483647 w 2561"/>
              <a:gd name="T17" fmla="*/ 2147483647 h 2456"/>
              <a:gd name="T18" fmla="*/ 2147483647 w 2561"/>
              <a:gd name="T19" fmla="*/ 2147483647 h 2456"/>
              <a:gd name="T20" fmla="*/ 2147483647 w 2561"/>
              <a:gd name="T21" fmla="*/ 2147483647 h 2456"/>
              <a:gd name="T22" fmla="*/ 2147483647 w 2561"/>
              <a:gd name="T23" fmla="*/ 2147483647 h 2456"/>
              <a:gd name="T24" fmla="*/ 2147483647 w 2561"/>
              <a:gd name="T25" fmla="*/ 2147483647 h 2456"/>
              <a:gd name="T26" fmla="*/ 2147483647 w 2561"/>
              <a:gd name="T27" fmla="*/ 2147483647 h 2456"/>
              <a:gd name="T28" fmla="*/ 2147483647 w 2561"/>
              <a:gd name="T29" fmla="*/ 2147483647 h 2456"/>
              <a:gd name="T30" fmla="*/ 2147483647 w 2561"/>
              <a:gd name="T31" fmla="*/ 2147483647 h 2456"/>
              <a:gd name="T32" fmla="*/ 2147483647 w 2561"/>
              <a:gd name="T33" fmla="*/ 2147483647 h 2456"/>
              <a:gd name="T34" fmla="*/ 2147483647 w 2561"/>
              <a:gd name="T35" fmla="*/ 2147483647 h 2456"/>
              <a:gd name="T36" fmla="*/ 2147483647 w 2561"/>
              <a:gd name="T37" fmla="*/ 2147483647 h 2456"/>
              <a:gd name="T38" fmla="*/ 2147483647 w 2561"/>
              <a:gd name="T39" fmla="*/ 2147483647 h 2456"/>
              <a:gd name="T40" fmla="*/ 2147483647 w 2561"/>
              <a:gd name="T41" fmla="*/ 2147483647 h 2456"/>
              <a:gd name="T42" fmla="*/ 2147483647 w 2561"/>
              <a:gd name="T43" fmla="*/ 2147483647 h 2456"/>
              <a:gd name="T44" fmla="*/ 2147483647 w 2561"/>
              <a:gd name="T45" fmla="*/ 2147483647 h 2456"/>
              <a:gd name="T46" fmla="*/ 2147483647 w 2561"/>
              <a:gd name="T47" fmla="*/ 2147483647 h 2456"/>
              <a:gd name="T48" fmla="*/ 2147483647 w 2561"/>
              <a:gd name="T49" fmla="*/ 2147483647 h 2456"/>
              <a:gd name="T50" fmla="*/ 2147483647 w 2561"/>
              <a:gd name="T51" fmla="*/ 2147483647 h 2456"/>
              <a:gd name="T52" fmla="*/ 2147483647 w 2561"/>
              <a:gd name="T53" fmla="*/ 2147483647 h 2456"/>
              <a:gd name="T54" fmla="*/ 2147483647 w 2561"/>
              <a:gd name="T55" fmla="*/ 2147483647 h 2456"/>
              <a:gd name="T56" fmla="*/ 2147483647 w 2561"/>
              <a:gd name="T57" fmla="*/ 2147483647 h 2456"/>
              <a:gd name="T58" fmla="*/ 2147483647 w 2561"/>
              <a:gd name="T59" fmla="*/ 2147483647 h 2456"/>
              <a:gd name="T60" fmla="*/ 2147483647 w 2561"/>
              <a:gd name="T61" fmla="*/ 2147483647 h 2456"/>
              <a:gd name="T62" fmla="*/ 2147483647 w 2561"/>
              <a:gd name="T63" fmla="*/ 2147483647 h 2456"/>
              <a:gd name="T64" fmla="*/ 2147483647 w 2561"/>
              <a:gd name="T65" fmla="*/ 2147483647 h 2456"/>
              <a:gd name="T66" fmla="*/ 2147483647 w 2561"/>
              <a:gd name="T67" fmla="*/ 2147483647 h 2456"/>
              <a:gd name="T68" fmla="*/ 2147483647 w 2561"/>
              <a:gd name="T69" fmla="*/ 2147483647 h 2456"/>
              <a:gd name="T70" fmla="*/ 2147483647 w 2561"/>
              <a:gd name="T71" fmla="*/ 2147483647 h 2456"/>
              <a:gd name="T72" fmla="*/ 2147483647 w 2561"/>
              <a:gd name="T73" fmla="*/ 2147483647 h 2456"/>
              <a:gd name="T74" fmla="*/ 2147483647 w 2561"/>
              <a:gd name="T75" fmla="*/ 2147483647 h 2456"/>
              <a:gd name="T76" fmla="*/ 2147483647 w 2561"/>
              <a:gd name="T77" fmla="*/ 2147483647 h 2456"/>
              <a:gd name="T78" fmla="*/ 2147483647 w 2561"/>
              <a:gd name="T79" fmla="*/ 2147483647 h 2456"/>
              <a:gd name="T80" fmla="*/ 2147483647 w 2561"/>
              <a:gd name="T81" fmla="*/ 2147483647 h 2456"/>
              <a:gd name="T82" fmla="*/ 2147483647 w 2561"/>
              <a:gd name="T83" fmla="*/ 2147483647 h 2456"/>
              <a:gd name="T84" fmla="*/ 2147483647 w 2561"/>
              <a:gd name="T85" fmla="*/ 2147483647 h 2456"/>
              <a:gd name="T86" fmla="*/ 2147483647 w 2561"/>
              <a:gd name="T87" fmla="*/ 2147483647 h 2456"/>
              <a:gd name="T88" fmla="*/ 2147483647 w 2561"/>
              <a:gd name="T89" fmla="*/ 2147483647 h 2456"/>
              <a:gd name="T90" fmla="*/ 2147483647 w 2561"/>
              <a:gd name="T91" fmla="*/ 2147483647 h 2456"/>
              <a:gd name="T92" fmla="*/ 2147483647 w 2561"/>
              <a:gd name="T93" fmla="*/ 2147483647 h 2456"/>
              <a:gd name="T94" fmla="*/ 2147483647 w 2561"/>
              <a:gd name="T95" fmla="*/ 2147483647 h 2456"/>
              <a:gd name="T96" fmla="*/ 2147483647 w 2561"/>
              <a:gd name="T97" fmla="*/ 2147483647 h 2456"/>
              <a:gd name="T98" fmla="*/ 2147483647 w 2561"/>
              <a:gd name="T99" fmla="*/ 0 h 2456"/>
              <a:gd name="T100" fmla="*/ 2147483647 w 2561"/>
              <a:gd name="T101" fmla="*/ 2147483647 h 2456"/>
              <a:gd name="T102" fmla="*/ 2147483647 w 2561"/>
              <a:gd name="T103" fmla="*/ 2147483647 h 2456"/>
              <a:gd name="T104" fmla="*/ 2147483647 w 2561"/>
              <a:gd name="T105" fmla="*/ 2147483647 h 2456"/>
              <a:gd name="T106" fmla="*/ 2147483647 w 2561"/>
              <a:gd name="T107" fmla="*/ 2147483647 h 2456"/>
              <a:gd name="T108" fmla="*/ 2147483647 w 2561"/>
              <a:gd name="T109" fmla="*/ 2147483647 h 2456"/>
              <a:gd name="T110" fmla="*/ 2147483647 w 2561"/>
              <a:gd name="T111" fmla="*/ 2147483647 h 2456"/>
              <a:gd name="T112" fmla="*/ 2147483647 w 2561"/>
              <a:gd name="T113" fmla="*/ 2147483647 h 2456"/>
              <a:gd name="T114" fmla="*/ 2147483647 w 2561"/>
              <a:gd name="T115" fmla="*/ 2147483647 h 2456"/>
              <a:gd name="T116" fmla="*/ 2147483647 w 2561"/>
              <a:gd name="T117" fmla="*/ 2147483647 h 24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61"/>
              <a:gd name="T178" fmla="*/ 0 h 2456"/>
              <a:gd name="T179" fmla="*/ 2561 w 2561"/>
              <a:gd name="T180" fmla="*/ 2456 h 24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61" h="2456">
                <a:moveTo>
                  <a:pt x="515" y="432"/>
                </a:moveTo>
                <a:cubicBezTo>
                  <a:pt x="480" y="420"/>
                  <a:pt x="481" y="396"/>
                  <a:pt x="451" y="376"/>
                </a:cubicBezTo>
                <a:cubicBezTo>
                  <a:pt x="444" y="371"/>
                  <a:pt x="434" y="372"/>
                  <a:pt x="427" y="368"/>
                </a:cubicBezTo>
                <a:cubicBezTo>
                  <a:pt x="410" y="359"/>
                  <a:pt x="379" y="336"/>
                  <a:pt x="379" y="336"/>
                </a:cubicBezTo>
                <a:cubicBezTo>
                  <a:pt x="351" y="293"/>
                  <a:pt x="293" y="257"/>
                  <a:pt x="243" y="240"/>
                </a:cubicBezTo>
                <a:cubicBezTo>
                  <a:pt x="195" y="247"/>
                  <a:pt x="153" y="260"/>
                  <a:pt x="107" y="272"/>
                </a:cubicBezTo>
                <a:cubicBezTo>
                  <a:pt x="99" y="277"/>
                  <a:pt x="90" y="281"/>
                  <a:pt x="83" y="288"/>
                </a:cubicBezTo>
                <a:cubicBezTo>
                  <a:pt x="76" y="295"/>
                  <a:pt x="75" y="306"/>
                  <a:pt x="67" y="312"/>
                </a:cubicBezTo>
                <a:cubicBezTo>
                  <a:pt x="53" y="323"/>
                  <a:pt x="34" y="326"/>
                  <a:pt x="19" y="336"/>
                </a:cubicBezTo>
                <a:cubicBezTo>
                  <a:pt x="0" y="394"/>
                  <a:pt x="19" y="322"/>
                  <a:pt x="19" y="392"/>
                </a:cubicBezTo>
                <a:cubicBezTo>
                  <a:pt x="19" y="413"/>
                  <a:pt x="14" y="435"/>
                  <a:pt x="11" y="456"/>
                </a:cubicBezTo>
                <a:cubicBezTo>
                  <a:pt x="19" y="461"/>
                  <a:pt x="26" y="468"/>
                  <a:pt x="35" y="472"/>
                </a:cubicBezTo>
                <a:cubicBezTo>
                  <a:pt x="45" y="476"/>
                  <a:pt x="58" y="473"/>
                  <a:pt x="67" y="480"/>
                </a:cubicBezTo>
                <a:cubicBezTo>
                  <a:pt x="82" y="492"/>
                  <a:pt x="78" y="517"/>
                  <a:pt x="83" y="536"/>
                </a:cubicBezTo>
                <a:cubicBezTo>
                  <a:pt x="97" y="585"/>
                  <a:pt x="88" y="627"/>
                  <a:pt x="131" y="656"/>
                </a:cubicBezTo>
                <a:cubicBezTo>
                  <a:pt x="140" y="650"/>
                  <a:pt x="165" y="630"/>
                  <a:pt x="179" y="632"/>
                </a:cubicBezTo>
                <a:cubicBezTo>
                  <a:pt x="196" y="634"/>
                  <a:pt x="227" y="648"/>
                  <a:pt x="227" y="648"/>
                </a:cubicBezTo>
                <a:cubicBezTo>
                  <a:pt x="256" y="677"/>
                  <a:pt x="268" y="709"/>
                  <a:pt x="291" y="744"/>
                </a:cubicBezTo>
                <a:cubicBezTo>
                  <a:pt x="296" y="752"/>
                  <a:pt x="298" y="765"/>
                  <a:pt x="307" y="768"/>
                </a:cubicBezTo>
                <a:cubicBezTo>
                  <a:pt x="341" y="779"/>
                  <a:pt x="323" y="774"/>
                  <a:pt x="363" y="784"/>
                </a:cubicBezTo>
                <a:cubicBezTo>
                  <a:pt x="383" y="843"/>
                  <a:pt x="373" y="840"/>
                  <a:pt x="435" y="856"/>
                </a:cubicBezTo>
                <a:cubicBezTo>
                  <a:pt x="450" y="866"/>
                  <a:pt x="469" y="869"/>
                  <a:pt x="483" y="880"/>
                </a:cubicBezTo>
                <a:cubicBezTo>
                  <a:pt x="515" y="905"/>
                  <a:pt x="516" y="965"/>
                  <a:pt x="539" y="1000"/>
                </a:cubicBezTo>
                <a:cubicBezTo>
                  <a:pt x="548" y="1043"/>
                  <a:pt x="564" y="1075"/>
                  <a:pt x="547" y="1120"/>
                </a:cubicBezTo>
                <a:cubicBezTo>
                  <a:pt x="540" y="1138"/>
                  <a:pt x="515" y="1168"/>
                  <a:pt x="515" y="1168"/>
                </a:cubicBezTo>
                <a:cubicBezTo>
                  <a:pt x="539" y="1241"/>
                  <a:pt x="581" y="1225"/>
                  <a:pt x="659" y="1232"/>
                </a:cubicBezTo>
                <a:cubicBezTo>
                  <a:pt x="685" y="1271"/>
                  <a:pt x="694" y="1315"/>
                  <a:pt x="707" y="1360"/>
                </a:cubicBezTo>
                <a:cubicBezTo>
                  <a:pt x="712" y="1376"/>
                  <a:pt x="718" y="1392"/>
                  <a:pt x="723" y="1408"/>
                </a:cubicBezTo>
                <a:cubicBezTo>
                  <a:pt x="726" y="1416"/>
                  <a:pt x="731" y="1432"/>
                  <a:pt x="731" y="1432"/>
                </a:cubicBezTo>
                <a:cubicBezTo>
                  <a:pt x="693" y="1488"/>
                  <a:pt x="729" y="1478"/>
                  <a:pt x="635" y="1488"/>
                </a:cubicBezTo>
                <a:cubicBezTo>
                  <a:pt x="604" y="1509"/>
                  <a:pt x="557" y="1530"/>
                  <a:pt x="619" y="1592"/>
                </a:cubicBezTo>
                <a:cubicBezTo>
                  <a:pt x="640" y="1613"/>
                  <a:pt x="678" y="1597"/>
                  <a:pt x="707" y="1600"/>
                </a:cubicBezTo>
                <a:cubicBezTo>
                  <a:pt x="741" y="1611"/>
                  <a:pt x="758" y="1614"/>
                  <a:pt x="787" y="1632"/>
                </a:cubicBezTo>
                <a:cubicBezTo>
                  <a:pt x="856" y="1673"/>
                  <a:pt x="811" y="1656"/>
                  <a:pt x="859" y="1672"/>
                </a:cubicBezTo>
                <a:cubicBezTo>
                  <a:pt x="845" y="1770"/>
                  <a:pt x="873" y="1702"/>
                  <a:pt x="787" y="1736"/>
                </a:cubicBezTo>
                <a:cubicBezTo>
                  <a:pt x="778" y="1740"/>
                  <a:pt x="779" y="1754"/>
                  <a:pt x="771" y="1760"/>
                </a:cubicBezTo>
                <a:cubicBezTo>
                  <a:pt x="764" y="1765"/>
                  <a:pt x="755" y="1765"/>
                  <a:pt x="747" y="1768"/>
                </a:cubicBezTo>
                <a:cubicBezTo>
                  <a:pt x="739" y="1765"/>
                  <a:pt x="731" y="1760"/>
                  <a:pt x="723" y="1760"/>
                </a:cubicBezTo>
                <a:cubicBezTo>
                  <a:pt x="673" y="1760"/>
                  <a:pt x="711" y="1824"/>
                  <a:pt x="731" y="1840"/>
                </a:cubicBezTo>
                <a:cubicBezTo>
                  <a:pt x="738" y="1845"/>
                  <a:pt x="747" y="1845"/>
                  <a:pt x="755" y="1848"/>
                </a:cubicBezTo>
                <a:cubicBezTo>
                  <a:pt x="772" y="1874"/>
                  <a:pt x="809" y="1911"/>
                  <a:pt x="835" y="1928"/>
                </a:cubicBezTo>
                <a:cubicBezTo>
                  <a:pt x="872" y="1984"/>
                  <a:pt x="851" y="1965"/>
                  <a:pt x="891" y="1992"/>
                </a:cubicBezTo>
                <a:cubicBezTo>
                  <a:pt x="908" y="2018"/>
                  <a:pt x="992" y="2084"/>
                  <a:pt x="1027" y="2096"/>
                </a:cubicBezTo>
                <a:cubicBezTo>
                  <a:pt x="1046" y="2125"/>
                  <a:pt x="1063" y="2125"/>
                  <a:pt x="1091" y="2144"/>
                </a:cubicBezTo>
                <a:cubicBezTo>
                  <a:pt x="1103" y="2161"/>
                  <a:pt x="1121" y="2174"/>
                  <a:pt x="1131" y="2192"/>
                </a:cubicBezTo>
                <a:cubicBezTo>
                  <a:pt x="1141" y="2209"/>
                  <a:pt x="1141" y="2230"/>
                  <a:pt x="1147" y="2248"/>
                </a:cubicBezTo>
                <a:cubicBezTo>
                  <a:pt x="1159" y="2456"/>
                  <a:pt x="1106" y="2374"/>
                  <a:pt x="1251" y="2384"/>
                </a:cubicBezTo>
                <a:cubicBezTo>
                  <a:pt x="1261" y="2385"/>
                  <a:pt x="1267" y="2395"/>
                  <a:pt x="1275" y="2400"/>
                </a:cubicBezTo>
                <a:cubicBezTo>
                  <a:pt x="1327" y="2387"/>
                  <a:pt x="1331" y="2375"/>
                  <a:pt x="1363" y="2328"/>
                </a:cubicBezTo>
                <a:cubicBezTo>
                  <a:pt x="1378" y="2305"/>
                  <a:pt x="1429" y="2300"/>
                  <a:pt x="1451" y="2296"/>
                </a:cubicBezTo>
                <a:cubicBezTo>
                  <a:pt x="1460" y="2268"/>
                  <a:pt x="1456" y="2269"/>
                  <a:pt x="1483" y="2248"/>
                </a:cubicBezTo>
                <a:cubicBezTo>
                  <a:pt x="1498" y="2236"/>
                  <a:pt x="1531" y="2216"/>
                  <a:pt x="1531" y="2216"/>
                </a:cubicBezTo>
                <a:cubicBezTo>
                  <a:pt x="1545" y="2174"/>
                  <a:pt x="1534" y="2199"/>
                  <a:pt x="1571" y="2144"/>
                </a:cubicBezTo>
                <a:cubicBezTo>
                  <a:pt x="1588" y="2119"/>
                  <a:pt x="1568" y="2118"/>
                  <a:pt x="1595" y="2096"/>
                </a:cubicBezTo>
                <a:cubicBezTo>
                  <a:pt x="1602" y="2091"/>
                  <a:pt x="1611" y="2091"/>
                  <a:pt x="1619" y="2088"/>
                </a:cubicBezTo>
                <a:cubicBezTo>
                  <a:pt x="1654" y="2035"/>
                  <a:pt x="1722" y="2045"/>
                  <a:pt x="1779" y="2040"/>
                </a:cubicBezTo>
                <a:cubicBezTo>
                  <a:pt x="1856" y="1989"/>
                  <a:pt x="1865" y="1874"/>
                  <a:pt x="1931" y="1808"/>
                </a:cubicBezTo>
                <a:cubicBezTo>
                  <a:pt x="1934" y="1779"/>
                  <a:pt x="1931" y="1748"/>
                  <a:pt x="1939" y="1720"/>
                </a:cubicBezTo>
                <a:cubicBezTo>
                  <a:pt x="1947" y="1694"/>
                  <a:pt x="1970" y="1674"/>
                  <a:pt x="1979" y="1648"/>
                </a:cubicBezTo>
                <a:cubicBezTo>
                  <a:pt x="1973" y="1631"/>
                  <a:pt x="1958" y="1618"/>
                  <a:pt x="1955" y="1600"/>
                </a:cubicBezTo>
                <a:cubicBezTo>
                  <a:pt x="1950" y="1573"/>
                  <a:pt x="1980" y="1551"/>
                  <a:pt x="1995" y="1528"/>
                </a:cubicBezTo>
                <a:cubicBezTo>
                  <a:pt x="2018" y="1494"/>
                  <a:pt x="2045" y="1466"/>
                  <a:pt x="2067" y="1432"/>
                </a:cubicBezTo>
                <a:cubicBezTo>
                  <a:pt x="2080" y="1353"/>
                  <a:pt x="2087" y="1375"/>
                  <a:pt x="2171" y="1384"/>
                </a:cubicBezTo>
                <a:cubicBezTo>
                  <a:pt x="2187" y="1381"/>
                  <a:pt x="2209" y="1388"/>
                  <a:pt x="2219" y="1376"/>
                </a:cubicBezTo>
                <a:cubicBezTo>
                  <a:pt x="2228" y="1366"/>
                  <a:pt x="2211" y="1350"/>
                  <a:pt x="2211" y="1336"/>
                </a:cubicBezTo>
                <a:cubicBezTo>
                  <a:pt x="2211" y="1328"/>
                  <a:pt x="2214" y="1319"/>
                  <a:pt x="2219" y="1312"/>
                </a:cubicBezTo>
                <a:cubicBezTo>
                  <a:pt x="2238" y="1288"/>
                  <a:pt x="2307" y="1280"/>
                  <a:pt x="2307" y="1280"/>
                </a:cubicBezTo>
                <a:cubicBezTo>
                  <a:pt x="2310" y="1224"/>
                  <a:pt x="2310" y="1168"/>
                  <a:pt x="2315" y="1112"/>
                </a:cubicBezTo>
                <a:cubicBezTo>
                  <a:pt x="2317" y="1087"/>
                  <a:pt x="2307" y="1047"/>
                  <a:pt x="2331" y="1040"/>
                </a:cubicBezTo>
                <a:cubicBezTo>
                  <a:pt x="2390" y="1023"/>
                  <a:pt x="2454" y="1035"/>
                  <a:pt x="2515" y="1032"/>
                </a:cubicBezTo>
                <a:cubicBezTo>
                  <a:pt x="2534" y="976"/>
                  <a:pt x="2515" y="989"/>
                  <a:pt x="2555" y="976"/>
                </a:cubicBezTo>
                <a:cubicBezTo>
                  <a:pt x="2541" y="890"/>
                  <a:pt x="2561" y="917"/>
                  <a:pt x="2419" y="936"/>
                </a:cubicBezTo>
                <a:cubicBezTo>
                  <a:pt x="2402" y="938"/>
                  <a:pt x="2371" y="952"/>
                  <a:pt x="2371" y="952"/>
                </a:cubicBezTo>
                <a:cubicBezTo>
                  <a:pt x="2355" y="941"/>
                  <a:pt x="2339" y="931"/>
                  <a:pt x="2323" y="920"/>
                </a:cubicBezTo>
                <a:cubicBezTo>
                  <a:pt x="2315" y="915"/>
                  <a:pt x="2299" y="904"/>
                  <a:pt x="2299" y="904"/>
                </a:cubicBezTo>
                <a:cubicBezTo>
                  <a:pt x="2272" y="922"/>
                  <a:pt x="2265" y="942"/>
                  <a:pt x="2235" y="952"/>
                </a:cubicBezTo>
                <a:cubicBezTo>
                  <a:pt x="2213" y="920"/>
                  <a:pt x="2187" y="886"/>
                  <a:pt x="2155" y="864"/>
                </a:cubicBezTo>
                <a:cubicBezTo>
                  <a:pt x="2091" y="907"/>
                  <a:pt x="2071" y="886"/>
                  <a:pt x="1971" y="880"/>
                </a:cubicBezTo>
                <a:cubicBezTo>
                  <a:pt x="1963" y="875"/>
                  <a:pt x="1951" y="873"/>
                  <a:pt x="1947" y="864"/>
                </a:cubicBezTo>
                <a:cubicBezTo>
                  <a:pt x="1940" y="849"/>
                  <a:pt x="1950" y="828"/>
                  <a:pt x="1939" y="816"/>
                </a:cubicBezTo>
                <a:cubicBezTo>
                  <a:pt x="1930" y="806"/>
                  <a:pt x="1912" y="811"/>
                  <a:pt x="1899" y="808"/>
                </a:cubicBezTo>
                <a:cubicBezTo>
                  <a:pt x="1878" y="803"/>
                  <a:pt x="1835" y="792"/>
                  <a:pt x="1835" y="792"/>
                </a:cubicBezTo>
                <a:cubicBezTo>
                  <a:pt x="1791" y="763"/>
                  <a:pt x="1765" y="716"/>
                  <a:pt x="1723" y="688"/>
                </a:cubicBezTo>
                <a:cubicBezTo>
                  <a:pt x="1679" y="622"/>
                  <a:pt x="1715" y="684"/>
                  <a:pt x="1699" y="520"/>
                </a:cubicBezTo>
                <a:cubicBezTo>
                  <a:pt x="1697" y="494"/>
                  <a:pt x="1675" y="472"/>
                  <a:pt x="1667" y="448"/>
                </a:cubicBezTo>
                <a:cubicBezTo>
                  <a:pt x="1671" y="421"/>
                  <a:pt x="1664" y="387"/>
                  <a:pt x="1683" y="368"/>
                </a:cubicBezTo>
                <a:cubicBezTo>
                  <a:pt x="1696" y="355"/>
                  <a:pt x="1716" y="354"/>
                  <a:pt x="1731" y="344"/>
                </a:cubicBezTo>
                <a:cubicBezTo>
                  <a:pt x="1736" y="328"/>
                  <a:pt x="1742" y="312"/>
                  <a:pt x="1747" y="296"/>
                </a:cubicBezTo>
                <a:cubicBezTo>
                  <a:pt x="1750" y="288"/>
                  <a:pt x="1755" y="272"/>
                  <a:pt x="1755" y="272"/>
                </a:cubicBezTo>
                <a:cubicBezTo>
                  <a:pt x="1738" y="246"/>
                  <a:pt x="1704" y="210"/>
                  <a:pt x="1675" y="200"/>
                </a:cubicBezTo>
                <a:cubicBezTo>
                  <a:pt x="1626" y="232"/>
                  <a:pt x="1658" y="233"/>
                  <a:pt x="1635" y="280"/>
                </a:cubicBezTo>
                <a:cubicBezTo>
                  <a:pt x="1630" y="290"/>
                  <a:pt x="1619" y="296"/>
                  <a:pt x="1611" y="304"/>
                </a:cubicBezTo>
                <a:cubicBezTo>
                  <a:pt x="1571" y="301"/>
                  <a:pt x="1531" y="300"/>
                  <a:pt x="1491" y="296"/>
                </a:cubicBezTo>
                <a:cubicBezTo>
                  <a:pt x="1447" y="291"/>
                  <a:pt x="1430" y="251"/>
                  <a:pt x="1403" y="224"/>
                </a:cubicBezTo>
                <a:cubicBezTo>
                  <a:pt x="1388" y="209"/>
                  <a:pt x="1370" y="199"/>
                  <a:pt x="1355" y="184"/>
                </a:cubicBezTo>
                <a:cubicBezTo>
                  <a:pt x="1208" y="194"/>
                  <a:pt x="1269" y="191"/>
                  <a:pt x="1171" y="224"/>
                </a:cubicBezTo>
                <a:cubicBezTo>
                  <a:pt x="1152" y="280"/>
                  <a:pt x="1171" y="277"/>
                  <a:pt x="1131" y="264"/>
                </a:cubicBezTo>
                <a:cubicBezTo>
                  <a:pt x="1128" y="248"/>
                  <a:pt x="1118" y="156"/>
                  <a:pt x="1107" y="144"/>
                </a:cubicBezTo>
                <a:cubicBezTo>
                  <a:pt x="1094" y="130"/>
                  <a:pt x="1075" y="123"/>
                  <a:pt x="1059" y="112"/>
                </a:cubicBezTo>
                <a:cubicBezTo>
                  <a:pt x="1013" y="81"/>
                  <a:pt x="993" y="31"/>
                  <a:pt x="947" y="0"/>
                </a:cubicBezTo>
                <a:cubicBezTo>
                  <a:pt x="928" y="5"/>
                  <a:pt x="891" y="13"/>
                  <a:pt x="891" y="16"/>
                </a:cubicBezTo>
                <a:cubicBezTo>
                  <a:pt x="882" y="84"/>
                  <a:pt x="891" y="104"/>
                  <a:pt x="907" y="152"/>
                </a:cubicBezTo>
                <a:cubicBezTo>
                  <a:pt x="904" y="171"/>
                  <a:pt x="904" y="190"/>
                  <a:pt x="899" y="208"/>
                </a:cubicBezTo>
                <a:cubicBezTo>
                  <a:pt x="896" y="220"/>
                  <a:pt x="884" y="228"/>
                  <a:pt x="883" y="240"/>
                </a:cubicBezTo>
                <a:cubicBezTo>
                  <a:pt x="879" y="283"/>
                  <a:pt x="893" y="325"/>
                  <a:pt x="899" y="368"/>
                </a:cubicBezTo>
                <a:cubicBezTo>
                  <a:pt x="901" y="381"/>
                  <a:pt x="903" y="395"/>
                  <a:pt x="907" y="408"/>
                </a:cubicBezTo>
                <a:cubicBezTo>
                  <a:pt x="911" y="424"/>
                  <a:pt x="923" y="456"/>
                  <a:pt x="923" y="456"/>
                </a:cubicBezTo>
                <a:cubicBezTo>
                  <a:pt x="920" y="493"/>
                  <a:pt x="927" y="532"/>
                  <a:pt x="915" y="568"/>
                </a:cubicBezTo>
                <a:cubicBezTo>
                  <a:pt x="912" y="577"/>
                  <a:pt x="899" y="557"/>
                  <a:pt x="891" y="552"/>
                </a:cubicBezTo>
                <a:cubicBezTo>
                  <a:pt x="820" y="511"/>
                  <a:pt x="893" y="559"/>
                  <a:pt x="835" y="520"/>
                </a:cubicBezTo>
                <a:cubicBezTo>
                  <a:pt x="830" y="512"/>
                  <a:pt x="826" y="502"/>
                  <a:pt x="819" y="496"/>
                </a:cubicBezTo>
                <a:cubicBezTo>
                  <a:pt x="805" y="483"/>
                  <a:pt x="771" y="464"/>
                  <a:pt x="771" y="464"/>
                </a:cubicBezTo>
                <a:cubicBezTo>
                  <a:pt x="766" y="456"/>
                  <a:pt x="762" y="447"/>
                  <a:pt x="755" y="440"/>
                </a:cubicBezTo>
                <a:cubicBezTo>
                  <a:pt x="748" y="433"/>
                  <a:pt x="737" y="432"/>
                  <a:pt x="731" y="424"/>
                </a:cubicBezTo>
                <a:cubicBezTo>
                  <a:pt x="687" y="369"/>
                  <a:pt x="768" y="430"/>
                  <a:pt x="699" y="384"/>
                </a:cubicBezTo>
                <a:cubicBezTo>
                  <a:pt x="682" y="358"/>
                  <a:pt x="645" y="321"/>
                  <a:pt x="619" y="304"/>
                </a:cubicBezTo>
                <a:cubicBezTo>
                  <a:pt x="602" y="278"/>
                  <a:pt x="565" y="241"/>
                  <a:pt x="539" y="224"/>
                </a:cubicBezTo>
                <a:cubicBezTo>
                  <a:pt x="520" y="196"/>
                  <a:pt x="507" y="168"/>
                  <a:pt x="491" y="216"/>
                </a:cubicBezTo>
                <a:cubicBezTo>
                  <a:pt x="501" y="374"/>
                  <a:pt x="491" y="302"/>
                  <a:pt x="515" y="432"/>
                </a:cubicBezTo>
                <a:close/>
              </a:path>
            </a:pathLst>
          </a:custGeom>
          <a:noFill/>
          <a:ln w="28575" cmpd="sng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2010" grpId="0"/>
      <p:bldP spid="420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 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10200" cy="6324600"/>
          </a:xfrm>
          <a:prstGeom prst="rect">
            <a:avLst/>
          </a:prstGeom>
          <a:noFill/>
          <a:ln w="9525">
            <a:solidFill>
              <a:srgbClr val="2B9095"/>
            </a:solidFill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81000" y="6396335"/>
            <a:ext cx="4191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5410200" y="533400"/>
            <a:ext cx="3429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19800" y="2590800"/>
            <a:ext cx="289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</a:rPr>
              <a:t>- </a:t>
            </a:r>
            <a:r>
              <a:rPr lang="en-US" sz="2400" b="1" dirty="0" err="1">
                <a:latin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Bộ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nằm</a:t>
            </a:r>
            <a:r>
              <a:rPr lang="en-US" sz="2400" b="1" dirty="0">
                <a:latin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</a:rPr>
              <a:t>phía</a:t>
            </a:r>
            <a:r>
              <a:rPr lang="en-US" sz="2400" b="1" dirty="0" smtClean="0">
                <a:latin typeface="Times New Roman" pitchFamily="18" charset="0"/>
              </a:rPr>
              <a:t>  </a:t>
            </a:r>
            <a:r>
              <a:rPr lang="en-US" sz="2400" b="1" dirty="0" err="1">
                <a:latin typeface="Times New Roman" pitchFamily="18" charset="0"/>
              </a:rPr>
              <a:t>Bắc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ta</a:t>
            </a:r>
            <a:r>
              <a:rPr lang="en-US" sz="2400" b="1" dirty="0" smtClean="0">
                <a:latin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1828</TotalTime>
  <Words>2228</Words>
  <Application>Microsoft Office PowerPoint</Application>
  <PresentationFormat>On-screen Show (4:3)</PresentationFormat>
  <Paragraphs>246</Paragraphs>
  <Slides>46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宋体</vt:lpstr>
      <vt:lpstr>.VnTimeH</vt:lpstr>
      <vt:lpstr>Arial</vt:lpstr>
      <vt:lpstr>Calibri</vt:lpstr>
      <vt:lpstr>Garamond</vt:lpstr>
      <vt:lpstr>Times New Roman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1: Đồng bằng lớn ở miền Bắc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Hai Hoang Thanh</dc:creator>
  <cp:lastModifiedBy>Windows User</cp:lastModifiedBy>
  <cp:revision>309</cp:revision>
  <dcterms:created xsi:type="dcterms:W3CDTF">2017-11-04T14:20:33Z</dcterms:created>
  <dcterms:modified xsi:type="dcterms:W3CDTF">2020-08-18T02:08:01Z</dcterms:modified>
</cp:coreProperties>
</file>