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800" r:id="rId2"/>
    <p:sldMasterId id="2147483836" r:id="rId3"/>
  </p:sldMasterIdLst>
  <p:notesMasterIdLst>
    <p:notesMasterId r:id="rId36"/>
  </p:notesMasterIdLst>
  <p:sldIdLst>
    <p:sldId id="339" r:id="rId4"/>
    <p:sldId id="313" r:id="rId5"/>
    <p:sldId id="433" r:id="rId6"/>
    <p:sldId id="434" r:id="rId7"/>
    <p:sldId id="415" r:id="rId8"/>
    <p:sldId id="431" r:id="rId9"/>
    <p:sldId id="394" r:id="rId10"/>
    <p:sldId id="404" r:id="rId11"/>
    <p:sldId id="395" r:id="rId12"/>
    <p:sldId id="397" r:id="rId13"/>
    <p:sldId id="398" r:id="rId14"/>
    <p:sldId id="399" r:id="rId15"/>
    <p:sldId id="400" r:id="rId16"/>
    <p:sldId id="401" r:id="rId17"/>
    <p:sldId id="402" r:id="rId18"/>
    <p:sldId id="422" r:id="rId19"/>
    <p:sldId id="403" r:id="rId20"/>
    <p:sldId id="410" r:id="rId21"/>
    <p:sldId id="368" r:id="rId22"/>
    <p:sldId id="369" r:id="rId23"/>
    <p:sldId id="370" r:id="rId24"/>
    <p:sldId id="405" r:id="rId25"/>
    <p:sldId id="406" r:id="rId26"/>
    <p:sldId id="407" r:id="rId27"/>
    <p:sldId id="372" r:id="rId28"/>
    <p:sldId id="374" r:id="rId29"/>
    <p:sldId id="424" r:id="rId30"/>
    <p:sldId id="392" r:id="rId31"/>
    <p:sldId id="420" r:id="rId32"/>
    <p:sldId id="382" r:id="rId33"/>
    <p:sldId id="438" r:id="rId34"/>
    <p:sldId id="436" r:id="rId35"/>
  </p:sldIdLst>
  <p:sldSz cx="9144000" cy="6858000" type="screen4x3"/>
  <p:notesSz cx="6735763" cy="9869488"/>
  <p:custDataLst>
    <p:tags r:id="rId3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FF"/>
    <a:srgbClr val="00FF00"/>
    <a:srgbClr val="FF0066"/>
    <a:srgbClr val="FF0000"/>
    <a:srgbClr val="0000CC"/>
    <a:srgbClr val="CCECFF"/>
    <a:srgbClr val="FF99FF"/>
    <a:srgbClr val="F991D6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3" autoAdjust="0"/>
    <p:restoredTop sz="94660"/>
  </p:normalViewPr>
  <p:slideViewPr>
    <p:cSldViewPr>
      <p:cViewPr varScale="1">
        <p:scale>
          <a:sx n="50" d="100"/>
          <a:sy n="50" d="100"/>
        </p:scale>
        <p:origin x="1756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4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8008"/>
            <a:ext cx="5388610" cy="444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4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373DB-8BB1-4CFC-AA9B-F14988159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ECB3FC-842C-4C3B-A52F-EFCACCA43D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7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15198-47A3-42FB-BE5E-E10E2AC812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3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16F9-5800-4DC5-9191-287708A46A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3C824-4063-4A45-8B3E-4045C53FD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ACBAD70-52CD-4D75-A6DC-CA670D3D93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3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4C2D-B746-4C42-8A73-DF0A14042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01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7C51-F103-47E9-9CA7-A739187F76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F5AEB-0C05-4EE9-AC4F-4D225170B8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6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D1E3C-4B91-4232-BB0E-686C20BA50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4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5B8DC-503A-4816-BDFA-C325A4358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7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FCCB6D-7958-BEB0-08F8-50BF7135B7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78DF18-5376-DBBF-BB8F-BA5DF0AD48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8F46F7-3982-A300-488B-2656DE0668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0466-BF87-4B12-8654-CDCB6E9854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559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A80A37-1498-5202-D5D3-59DFB8BDE3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655999-5071-0934-213C-710A107AC0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43FA4D-E085-5E1F-223F-26746887DC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503BB-A040-4BEB-A7B4-8D640ACE19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603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A1F88E-1366-B1C4-FD58-1776A29394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DD4398-D597-A026-F3DC-663F65BEDF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22ADF6-E15C-49F0-74B2-299F8C64B4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833B4-C353-4BC8-A583-E975C2749E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415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515272-5118-F842-6FBE-B7EAD49249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F77CF5-BD3A-56DF-50B0-A9CE991E3F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FAF3B7-C1DD-422C-09CC-A59E39584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9DC0-855A-4676-ADC3-B8E5C56202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171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24587C3-44BE-B16B-1504-6A8EEF9B87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6FE4515-F0A1-08F6-FD51-7EE17212C5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CF8C0E3-0AF4-2639-B443-47FC8C788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0F6FE-7373-462D-82FD-E20C560EF0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862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03B032F-1CDB-953B-FB9E-165BDCB9E5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24AAB32-554F-DFE8-AC37-FFA0FCAB24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D834F72-7651-9E8B-5476-C3DA5D5664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3560-5AF1-4349-A569-54660FCE0A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769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159E6BF-E8A5-E97B-A098-CAE65AEF95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A6D16F4-C1A8-351C-DBC6-831CF3A7AF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E435D5F-3039-01D4-AE8D-3D7296AEAF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04CAB-B495-425F-9764-B0B6043176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654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1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859CAE-1F63-52A1-34FF-E968137CC1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FED8C9-E06D-377C-877F-8D49E4B84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52B95-144B-8D0A-CBCE-68DF23680A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2FB50-BC65-49D5-BFAE-1D18052D0C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145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125941-BA1B-1E13-0102-071E633392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97D288-DFC5-2C04-D269-2C5FC66CB0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5D644E-8CF5-0EE7-49E0-6003196D57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6D02-9457-459F-B5C7-33F6169FC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208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DD974B-29DA-801E-BEDD-3D4FAF0E2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501A0A-B962-969F-B315-D86295ED5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59FACF-2D05-FBED-BC1C-8568C718E4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33EBF-A4AB-4CAC-A5D7-D9BF018E1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713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63C129-065F-D708-2F60-78C088ADB2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4AAC14-6D8C-BF23-E325-56E8C375F3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27D4DA-0DFB-BC69-5E35-A245191ABA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94062-FDAC-4129-BBA5-7539DF87B2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095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FEAB00-4763-6561-3F6F-02B72C9B8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4CF517-6101-8E82-58DF-B6A1427820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A86660-2239-0A41-63E3-A551FBAAA1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FD54-E9D7-4785-BB87-9594F05E5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909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3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  <a:pPr>
                <a:defRPr/>
              </a:pPr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E9FBE39-D9AE-4BAE-A91D-6C021CC7AC5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89B398F-EA0A-97D5-2A10-5311A2D4EF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4580898-A89C-EABA-ABDA-3A04D59C7F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C1C9B67-69F6-0265-2618-9204074D637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A4AA655-ED99-75AA-42F8-EB0064856B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F70BFF0-A53C-C3D3-5B27-CD35A3B359D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/>
            </a:lvl1pPr>
          </a:lstStyle>
          <a:p>
            <a:pPr>
              <a:defRPr/>
            </a:pPr>
            <a:fld id="{66C37C2B-63E1-405E-9FB1-237ADFFA84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52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5" Type="http://schemas.openxmlformats.org/officeDocument/2006/relationships/image" Target="../media/image26.jpe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67.xml"/><Relationship Id="rId7" Type="http://schemas.openxmlformats.org/officeDocument/2006/relationships/image" Target="../media/image20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28.jp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3.jpeg"/><Relationship Id="rId4" Type="http://schemas.openxmlformats.org/officeDocument/2006/relationships/tags" Target="../tags/tag68.xml"/><Relationship Id="rId9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tags" Target="../tags/tag73.xml"/><Relationship Id="rId7" Type="http://schemas.openxmlformats.org/officeDocument/2006/relationships/image" Target="../media/image31.jpe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9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78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7.jpe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11" Type="http://schemas.openxmlformats.org/officeDocument/2006/relationships/image" Target="../media/image36.jpeg"/><Relationship Id="rId5" Type="http://schemas.openxmlformats.org/officeDocument/2006/relationships/tags" Target="../tags/tag80.xml"/><Relationship Id="rId10" Type="http://schemas.openxmlformats.org/officeDocument/2006/relationships/image" Target="../media/image16.jpeg"/><Relationship Id="rId4" Type="http://schemas.openxmlformats.org/officeDocument/2006/relationships/tags" Target="../tags/tag79.xml"/><Relationship Id="rId9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tags" Target="../tags/tag8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image" Target="../media/image40.jpg"/><Relationship Id="rId5" Type="http://schemas.openxmlformats.org/officeDocument/2006/relationships/tags" Target="../tags/tag86.xml"/><Relationship Id="rId10" Type="http://schemas.openxmlformats.org/officeDocument/2006/relationships/image" Target="../media/image39.jpg"/><Relationship Id="rId4" Type="http://schemas.openxmlformats.org/officeDocument/2006/relationships/tags" Target="../tags/tag85.xml"/><Relationship Id="rId9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tags" Target="../tags/tag9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image" Target="../media/image44.jpeg"/><Relationship Id="rId5" Type="http://schemas.openxmlformats.org/officeDocument/2006/relationships/tags" Target="../tags/tag92.xml"/><Relationship Id="rId10" Type="http://schemas.openxmlformats.org/officeDocument/2006/relationships/image" Target="../media/image43.jpeg"/><Relationship Id="rId4" Type="http://schemas.openxmlformats.org/officeDocument/2006/relationships/tags" Target="../tags/tag91.xml"/><Relationship Id="rId9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9.jpe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tags" Target="../tags/tag100.xml"/><Relationship Id="rId7" Type="http://schemas.openxmlformats.org/officeDocument/2006/relationships/image" Target="../media/image50.jpe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9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5" Type="http://schemas.openxmlformats.org/officeDocument/2006/relationships/image" Target="../media/image53.jpe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28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image" Target="../media/image54.jpg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12" Type="http://schemas.openxmlformats.org/officeDocument/2006/relationships/slideLayout" Target="../slideLayouts/slideLayout6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tags" Target="../tags/tag122.xml"/><Relationship Id="rId5" Type="http://schemas.openxmlformats.org/officeDocument/2006/relationships/tags" Target="../tags/tag116.xml"/><Relationship Id="rId10" Type="http://schemas.openxmlformats.org/officeDocument/2006/relationships/tags" Target="../tags/tag121.xml"/><Relationship Id="rId4" Type="http://schemas.openxmlformats.org/officeDocument/2006/relationships/tags" Target="../tags/tag115.xml"/><Relationship Id="rId9" Type="http://schemas.openxmlformats.org/officeDocument/2006/relationships/tags" Target="../tags/tag12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file:///E:\My%20Documents\Downloads\GiotMuaVaEmBe-NguyetHang-MinhNhi_yncp.mp3" TargetMode="External"/><Relationship Id="rId7" Type="http://schemas.openxmlformats.org/officeDocument/2006/relationships/image" Target="../media/image55.pn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image" Target="../media/image28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5" Type="http://schemas.openxmlformats.org/officeDocument/2006/relationships/image" Target="../media/image28.jp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12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11.jpg"/><Relationship Id="rId5" Type="http://schemas.openxmlformats.org/officeDocument/2006/relationships/slideLayout" Target="../slideLayouts/slideLayout2.xml"/><Relationship Id="rId4" Type="http://schemas.microsoft.com/office/2007/relationships/media" Target="../media/media1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18.jpeg"/><Relationship Id="rId3" Type="http://schemas.openxmlformats.org/officeDocument/2006/relationships/tags" Target="../tags/tag43.xml"/><Relationship Id="rId7" Type="http://schemas.openxmlformats.org/officeDocument/2006/relationships/tags" Target="../tags/tag47.xml"/><Relationship Id="rId12" Type="http://schemas.openxmlformats.org/officeDocument/2006/relationships/image" Target="../media/image17.jpe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image" Target="../media/image16.jpeg"/><Relationship Id="rId5" Type="http://schemas.openxmlformats.org/officeDocument/2006/relationships/tags" Target="../tags/tag45.xml"/><Relationship Id="rId10" Type="http://schemas.openxmlformats.org/officeDocument/2006/relationships/image" Target="../media/image15.jpeg"/><Relationship Id="rId4" Type="http://schemas.openxmlformats.org/officeDocument/2006/relationships/tags" Target="../tags/tag44.xml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3">
            <a:extLst>
              <a:ext uri="{FF2B5EF4-FFF2-40B4-BE49-F238E27FC236}">
                <a16:creationId xmlns:a16="http://schemas.microsoft.com/office/drawing/2014/main" id="{07D513B3-351C-0978-7345-1AA407649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1625541"/>
            <a:ext cx="6869113" cy="7078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QUẬN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CỰ</a:t>
            </a:r>
            <a:r>
              <a:rPr kumimoji="0" lang="en-US" altLang="en-US" sz="2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KHỐI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24" name="TextBox 5">
            <a:extLst>
              <a:ext uri="{FF2B5EF4-FFF2-40B4-BE49-F238E27FC236}">
                <a16:creationId xmlns:a16="http://schemas.microsoft.com/office/drawing/2014/main" id="{E31162DF-DAB9-3BBC-CBF6-E6FC346D4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12" y="3429000"/>
            <a:ext cx="82769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5125" name="TextBox 6">
            <a:extLst>
              <a:ext uri="{FF2B5EF4-FFF2-40B4-BE49-F238E27FC236}">
                <a16:creationId xmlns:a16="http://schemas.microsoft.com/office/drawing/2014/main" id="{71D06E3C-1A88-9C58-602D-454598DFC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1738" y="4365104"/>
            <a:ext cx="49149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altLang="en-US" b="1" noProof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kỳ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4 - 5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AE12D0-06C8-46C0-B290-43B1953BA61C}"/>
              </a:ext>
            </a:extLst>
          </p:cNvPr>
          <p:cNvSpPr txBox="1"/>
          <p:nvPr/>
        </p:nvSpPr>
        <p:spPr>
          <a:xfrm>
            <a:off x="3381016" y="6517793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  <p:pic>
        <p:nvPicPr>
          <p:cNvPr id="5" name="Picture 4" descr="A colorful logo with text&#10;&#10;Description automatically generated">
            <a:extLst>
              <a:ext uri="{FF2B5EF4-FFF2-40B4-BE49-F238E27FC236}">
                <a16:creationId xmlns:a16="http://schemas.microsoft.com/office/drawing/2014/main" id="{470EA0B9-0A2B-4C90-9B08-B23E33E44C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166" y="2366586"/>
            <a:ext cx="886041" cy="88604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5124" grpId="0"/>
      <p:bldP spid="51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tuyên truyền sử dụng nước sạch thay thế nước giếng khoan ở Thị trấn Thổ  Tang">
            <a:extLst>
              <a:ext uri="{FF2B5EF4-FFF2-40B4-BE49-F238E27FC236}">
                <a16:creationId xmlns:a16="http://schemas.microsoft.com/office/drawing/2014/main" id="{D2223CC4-07A8-4CF7-8FCB-F3A620E5B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071" cy="6857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6012160" y="6280809"/>
            <a:ext cx="2598440" cy="5769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giếng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6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ước mưa có chứa chất hóa học độc hại, không an toàn để uống | VTV.VN">
            <a:extLst>
              <a:ext uri="{FF2B5EF4-FFF2-40B4-BE49-F238E27FC236}">
                <a16:creationId xmlns:a16="http://schemas.microsoft.com/office/drawing/2014/main" id="{B6E73A98-4384-44B0-9074-C454308E7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75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38E3A9-03D0-4241-94A2-8142D2D5C939}"/>
              </a:ext>
            </a:extLst>
          </p:cNvPr>
          <p:cNvSpPr txBox="1"/>
          <p:nvPr/>
        </p:nvSpPr>
        <p:spPr>
          <a:xfrm>
            <a:off x="5580112" y="6021288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269394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4" y="0"/>
            <a:ext cx="911980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5724128" y="5229200"/>
            <a:ext cx="3148013" cy="1020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suối</a:t>
            </a:r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36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11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209800" y="5943600"/>
            <a:ext cx="47244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364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0678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3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195512" y="5715000"/>
            <a:ext cx="482917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9933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216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4099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762000" y="5661248"/>
            <a:ext cx="2369840" cy="7125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máy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2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5572"/>
            <a:ext cx="8435280" cy="76178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mmprod_anstext_10192"/>
          <p:cNvSpPr txBox="1"/>
          <p:nvPr>
            <p:custDataLst>
              <p:tags r:id="rId3"/>
            </p:custDataLst>
          </p:nvPr>
        </p:nvSpPr>
        <p:spPr>
          <a:xfrm>
            <a:off x="6097953" y="1628800"/>
            <a:ext cx="3238627" cy="457200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lIns="0" tIns="0" rIns="0" bIns="0" rtlCol="0" anchor="t">
            <a:noAutofit/>
          </a:bodyPr>
          <a:lstStyle/>
          <a:p>
            <a:endParaRPr lang="en-US" sz="2600" dirty="0"/>
          </a:p>
        </p:txBody>
      </p:sp>
      <p:sp>
        <p:nvSpPr>
          <p:cNvPr id="15" name="mmprod_anstext_10194"/>
          <p:cNvSpPr txBox="1"/>
          <p:nvPr>
            <p:custDataLst>
              <p:tags r:id="rId4"/>
            </p:custDataLst>
          </p:nvPr>
        </p:nvSpPr>
        <p:spPr>
          <a:xfrm>
            <a:off x="6097953" y="3717032"/>
            <a:ext cx="3217989" cy="457200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lIns="0" tIns="0" rIns="0" bIns="0" rtlCol="0" anchor="t">
            <a:noAutofit/>
          </a:bodyPr>
          <a:lstStyle/>
          <a:p>
            <a:endParaRPr lang="en-US" sz="2600" dirty="0"/>
          </a:p>
        </p:txBody>
      </p:sp>
      <p:pic>
        <p:nvPicPr>
          <p:cNvPr id="21" name="Picture 20" descr="A beach with palm trees and a turtle&#10;&#10;Description automatically generated">
            <a:extLst>
              <a:ext uri="{FF2B5EF4-FFF2-40B4-BE49-F238E27FC236}">
                <a16:creationId xmlns:a16="http://schemas.microsoft.com/office/drawing/2014/main" id="{5001A9FE-9D02-45A4-9B62-C14ED449F7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52" y="984416"/>
            <a:ext cx="3487182" cy="2312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 descr="A body of water with trees and a fence&#10;&#10;Description automatically generated">
            <a:extLst>
              <a:ext uri="{FF2B5EF4-FFF2-40B4-BE49-F238E27FC236}">
                <a16:creationId xmlns:a16="http://schemas.microsoft.com/office/drawing/2014/main" id="{CE7DA1F9-C0C5-44F5-9A04-6196F2510E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036581"/>
            <a:ext cx="3487361" cy="2275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" name="Content Placeholder 3">
            <a:extLst>
              <a:ext uri="{FF2B5EF4-FFF2-40B4-BE49-F238E27FC236}">
                <a16:creationId xmlns:a16="http://schemas.microsoft.com/office/drawing/2014/main" id="{7495BA22-BF8F-4E40-9834-BB94B05DB5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71" y="3478224"/>
            <a:ext cx="3401125" cy="2492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9" name="Picture 2" descr="Nước mưa có chứa chất hóa học độc hại, không an toàn để uống | VTV.VN">
            <a:extLst>
              <a:ext uri="{FF2B5EF4-FFF2-40B4-BE49-F238E27FC236}">
                <a16:creationId xmlns:a16="http://schemas.microsoft.com/office/drawing/2014/main" id="{59E638F9-9130-446F-9DDC-351A813A5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395" y="3478224"/>
            <a:ext cx="3538575" cy="2645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5985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>
            <p:custDataLst>
              <p:tags r:id="rId2"/>
            </p:custDataLst>
          </p:nvPr>
        </p:nvSpPr>
        <p:spPr>
          <a:xfrm>
            <a:off x="987395" y="4437112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thái,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chất, vai trò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3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00" y="772108"/>
            <a:ext cx="4292140" cy="325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820986"/>
            <a:ext cx="4648200" cy="308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828615"/>
            <a:ext cx="4343400" cy="288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51432" y="214290"/>
            <a:ext cx="717664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 THÁI, TÍNH CHẤT CỦA NƯỚC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11ACCA-EB2D-4C11-8510-9649B26F3674}"/>
              </a:ext>
            </a:extLst>
          </p:cNvPr>
          <p:cNvSpPr txBox="1"/>
          <p:nvPr/>
        </p:nvSpPr>
        <p:spPr>
          <a:xfrm>
            <a:off x="-36861" y="4897022"/>
            <a:ext cx="252062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tồn tại ở 3 trạng thái: Thể rắn, thể lỏng và thể khí. 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8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3608" y="661988"/>
            <a:ext cx="6370872" cy="1158340"/>
          </a:xfrm>
          <a:prstGeom prst="rect">
            <a:avLst/>
          </a:prstGeom>
        </p:spPr>
      </p:pic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4208"/>
            <a:ext cx="3733800" cy="2722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3" y="4229262"/>
            <a:ext cx="3886201" cy="2589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4" y="4229262"/>
            <a:ext cx="3716086" cy="2589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3" y="1354444"/>
            <a:ext cx="3886200" cy="2722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2051720" y="39237"/>
            <a:ext cx="6256572" cy="53132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7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340" y="89974"/>
            <a:ext cx="55594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00" y="1672282"/>
            <a:ext cx="12017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68" y="4561538"/>
            <a:ext cx="1201737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03" y="5906440"/>
            <a:ext cx="12017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7367E2-4483-473F-9C29-7266A5EA6CB4}"/>
              </a:ext>
            </a:extLst>
          </p:cNvPr>
          <p:cNvSpPr/>
          <p:nvPr/>
        </p:nvSpPr>
        <p:spPr bwMode="auto">
          <a:xfrm>
            <a:off x="1801670" y="1371873"/>
            <a:ext cx="7234826" cy="2533738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b="1" dirty="0" err="1">
                <a:solidFill>
                  <a:srgbClr val="333333"/>
                </a:solidFill>
                <a:latin typeface="Time New Roman"/>
              </a:rPr>
              <a:t>Kiến</a:t>
            </a:r>
            <a:r>
              <a:rPr lang="en-US" sz="2400" b="1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latin typeface="Time New Roman"/>
              </a:rPr>
              <a:t>thức</a:t>
            </a:r>
            <a:r>
              <a:rPr lang="en-US" sz="2400" b="1" dirty="0">
                <a:solidFill>
                  <a:srgbClr val="333333"/>
                </a:solidFill>
                <a:latin typeface="Time New Roman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Trẻ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biết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nguồn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nước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có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từ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đâu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. </a:t>
            </a:r>
            <a:r>
              <a:rPr lang="vi-VN" sz="2400" dirty="0">
                <a:solidFill>
                  <a:srgbClr val="333333"/>
                </a:solidFill>
                <a:latin typeface="Time New Roman"/>
              </a:rPr>
              <a:t>Mở rộng vốn hiểu biết của trẻ về các tính chất của nước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. </a:t>
            </a:r>
            <a:r>
              <a:rPr lang="vi-VN" sz="2400" dirty="0">
                <a:solidFill>
                  <a:srgbClr val="333333"/>
                </a:solidFill>
                <a:latin typeface="Time New Roman"/>
              </a:rPr>
              <a:t>Trẻ nhìn và nói được các tính chất của nước qua đặc điểm bên ngoài như thể lỏng, thể 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r</a:t>
            </a:r>
            <a:r>
              <a:rPr lang="vi-VN" sz="2400" dirty="0">
                <a:solidFill>
                  <a:srgbClr val="333333"/>
                </a:solidFill>
                <a:latin typeface="Time New Roman"/>
              </a:rPr>
              <a:t>ắn, thể khí.</a:t>
            </a:r>
            <a:endParaRPr lang="en-US" sz="2400" dirty="0">
              <a:solidFill>
                <a:srgbClr val="333333"/>
              </a:solidFill>
              <a:latin typeface="Time New Roman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Trẻ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biết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vai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trò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của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nước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.</a:t>
            </a:r>
            <a:endParaRPr lang="vi-VN" sz="2400" dirty="0">
              <a:solidFill>
                <a:srgbClr val="333333"/>
              </a:solidFill>
              <a:latin typeface="Time New Roman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AE10ABA-AA7E-4FA9-AC7A-3E3D36C3E500}"/>
              </a:ext>
            </a:extLst>
          </p:cNvPr>
          <p:cNvSpPr/>
          <p:nvPr/>
        </p:nvSpPr>
        <p:spPr bwMode="auto">
          <a:xfrm>
            <a:off x="2407865" y="4047685"/>
            <a:ext cx="5423929" cy="154155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vi-VN" sz="2400" b="1" dirty="0">
                <a:solidFill>
                  <a:srgbClr val="333333"/>
                </a:solidFill>
                <a:latin typeface="Time New Roman"/>
              </a:rPr>
              <a:t>Kỹ năng:</a:t>
            </a:r>
            <a:endParaRPr lang="vi-VN" sz="2400" dirty="0">
              <a:solidFill>
                <a:srgbClr val="333333"/>
              </a:solidFill>
              <a:latin typeface="Time New Roman"/>
            </a:endParaRPr>
          </a:p>
          <a:p>
            <a:r>
              <a:rPr lang="vi-VN" sz="2400" dirty="0">
                <a:solidFill>
                  <a:srgbClr val="333333"/>
                </a:solidFill>
                <a:latin typeface="Time New Roman"/>
              </a:rPr>
              <a:t>- Rèn trẻ có kỹ năng ghi nhớ có chủ đích</a:t>
            </a:r>
          </a:p>
          <a:p>
            <a:pPr marL="342900" indent="-342900">
              <a:buFontTx/>
              <a:buChar char="-"/>
            </a:pPr>
            <a:r>
              <a:rPr lang="vi-VN" sz="2400" dirty="0">
                <a:solidFill>
                  <a:srgbClr val="333333"/>
                </a:solidFill>
                <a:latin typeface="Time New Roman"/>
              </a:rPr>
              <a:t>Kỹ năng quan sát</a:t>
            </a:r>
            <a:endParaRPr lang="en-US" sz="2400" dirty="0">
              <a:solidFill>
                <a:srgbClr val="333333"/>
              </a:solidFill>
              <a:latin typeface="Time New Roman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Kỹ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năng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chơi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trò</a:t>
            </a:r>
            <a:r>
              <a:rPr lang="en-US" sz="24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 New Roman"/>
              </a:rPr>
              <a:t>chơi</a:t>
            </a:r>
            <a:endParaRPr lang="vi-VN" sz="2400" dirty="0">
              <a:solidFill>
                <a:srgbClr val="333333"/>
              </a:solidFill>
              <a:latin typeface="Time New Roman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BE9918A-C65D-40D1-A6CD-E8C575A5C896}"/>
              </a:ext>
            </a:extLst>
          </p:cNvPr>
          <p:cNvSpPr/>
          <p:nvPr/>
        </p:nvSpPr>
        <p:spPr bwMode="auto">
          <a:xfrm>
            <a:off x="1564340" y="5690524"/>
            <a:ext cx="6752076" cy="1077229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584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oc tuoi cây 0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79899"/>
            <a:ext cx="3962401" cy="237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1155"/>
            <a:ext cx="396240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1523999" y="267411"/>
            <a:ext cx="6611155" cy="685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NÔNG NGHIỆP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1154"/>
            <a:ext cx="3813084" cy="27339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79899"/>
            <a:ext cx="3813084" cy="267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5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96240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114800"/>
            <a:ext cx="3774498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00" y="4114800"/>
            <a:ext cx="39011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90600" y="228600"/>
            <a:ext cx="73914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CÔNG NGHIỆP, XÂY DỰNG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65760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38282" y="4581128"/>
            <a:ext cx="8005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NẾU KHÔNG CÓ NƯỚC</a:t>
            </a:r>
          </a:p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ĐIỀU GÌ SẼ XẨY RA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168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95800" cy="3429000"/>
          </a:xfrm>
          <a:prstGeom prst="rect">
            <a:avLst/>
          </a:prstGeom>
          <a:solidFill>
            <a:srgbClr val="FF9933"/>
          </a:solidFill>
          <a:ln w="76200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109574" name="Rectangle 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5" name="Picture 7" descr="ruong k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cay k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916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" y="3243667"/>
            <a:ext cx="3143250" cy="357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type="body" idx="1"/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69324"/>
            <a:ext cx="3505200" cy="398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0596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1143000" y="228600"/>
            <a:ext cx="6553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22" y="1447800"/>
            <a:ext cx="3867150" cy="320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02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2133600"/>
            <a:ext cx="7696200" cy="2362200"/>
          </a:xfr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là nhu cầu không thể thiếu trong cuộc sống.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vi-V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6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6500" y="685801"/>
            <a:ext cx="3848100" cy="812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72885" tIns="36442" rIns="72885" bIns="36442">
            <a:spAutoFit/>
            <a:scene3d>
              <a:camera prst="orthographicFront"/>
              <a:lightRig rig="balanced" dir="tl"/>
            </a:scene3d>
            <a:sp3d extrusionH="25400" contourW="8890" prstMaterial="metal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0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>
            <p:custDataLst>
              <p:tags r:id="rId2"/>
            </p:custDataLst>
          </p:nvPr>
        </p:nvSpPr>
        <p:spPr>
          <a:xfrm>
            <a:off x="1907704" y="188640"/>
            <a:ext cx="6143600" cy="1107976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4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11560" y="3501008"/>
            <a:ext cx="7696200" cy="1938992"/>
          </a:xfrm>
          <a:prstGeom prst="rect">
            <a:avLst/>
          </a:prstGeom>
          <a:solidFill>
            <a:srgbClr val="00CCFF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11560" y="1240297"/>
            <a:ext cx="7696200" cy="193899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chemeClr val="accent3">
                <a:shade val="50000"/>
              </a:schemeClr>
            </a:solidFill>
            <a:prstDash val="solid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con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056062" y="105245"/>
            <a:ext cx="2807196" cy="8382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7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 Các bé sẽ làm gì để bảo vệ môi trường nước tránh khỏi sự ô nhiễm?</a:t>
            </a:r>
            <a:endParaRPr lang="en-US" sz="2800" dirty="0">
              <a:latin typeface="+mj-lt"/>
            </a:endParaRPr>
          </a:p>
        </p:txBody>
      </p:sp>
      <p:grpSp>
        <p:nvGrpSpPr>
          <p:cNvPr id="8" name="mmprod_answer10167"/>
          <p:cNvGrpSpPr/>
          <p:nvPr>
            <p:custDataLst>
              <p:tags r:id="rId3"/>
            </p:custDataLst>
          </p:nvPr>
        </p:nvGrpSpPr>
        <p:grpSpPr>
          <a:xfrm>
            <a:off x="1104900" y="1645921"/>
            <a:ext cx="7427540" cy="796084"/>
            <a:chOff x="1104900" y="1645921"/>
            <a:chExt cx="5349240" cy="365760"/>
          </a:xfrm>
        </p:grpSpPr>
        <p:sp>
          <p:nvSpPr>
            <p:cNvPr id="4" name="mmprod_s2_1041"/>
            <p:cNvSpPr txBox="1"/>
            <p:nvPr>
              <p:custDataLst>
                <p:tags r:id="rId10"/>
              </p:custDataLst>
            </p:nvPr>
          </p:nvSpPr>
          <p:spPr>
            <a:xfrm>
              <a:off x="1104900" y="1645921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11"/>
              </p:custDataLst>
            </p:nvPr>
          </p:nvSpPr>
          <p:spPr>
            <a:xfrm>
              <a:off x="1701800" y="1645921"/>
              <a:ext cx="4752340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vứt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bừa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bãi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2" name="mmprod_answer10169"/>
          <p:cNvGrpSpPr/>
          <p:nvPr>
            <p:custDataLst>
              <p:tags r:id="rId4"/>
            </p:custDataLst>
          </p:nvPr>
        </p:nvGrpSpPr>
        <p:grpSpPr>
          <a:xfrm>
            <a:off x="1104900" y="2531403"/>
            <a:ext cx="7438348" cy="1592168"/>
            <a:chOff x="1097116" y="2316480"/>
            <a:chExt cx="5357024" cy="731520"/>
          </a:xfrm>
        </p:grpSpPr>
        <p:sp>
          <p:nvSpPr>
            <p:cNvPr id="9" name="mmprod_s2_1042"/>
            <p:cNvSpPr txBox="1"/>
            <p:nvPr>
              <p:custDataLst>
                <p:tags r:id="rId8"/>
              </p:custDataLst>
            </p:nvPr>
          </p:nvSpPr>
          <p:spPr>
            <a:xfrm>
              <a:off x="1097116" y="2475017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200" dirty="0"/>
            </a:p>
          </p:txBody>
        </p:sp>
        <p:sp>
          <p:nvSpPr>
            <p:cNvPr id="10" name="mmprod_s1_1022"/>
            <p:cNvSpPr txBox="1"/>
            <p:nvPr>
              <p:custDataLst>
                <p:tags r:id="rId9"/>
              </p:custDataLst>
            </p:nvPr>
          </p:nvSpPr>
          <p:spPr>
            <a:xfrm>
              <a:off x="1701800" y="2316480"/>
              <a:ext cx="47523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 xuyên dọn vệ sinh môi trường nơi mình sống.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mmprod_answer10173"/>
          <p:cNvGrpSpPr/>
          <p:nvPr>
            <p:custDataLst>
              <p:tags r:id="rId5"/>
            </p:custDataLst>
          </p:nvPr>
        </p:nvGrpSpPr>
        <p:grpSpPr>
          <a:xfrm>
            <a:off x="1063225" y="3995163"/>
            <a:ext cx="7469215" cy="1592168"/>
            <a:chOff x="1104900" y="4375657"/>
            <a:chExt cx="5379254" cy="731520"/>
          </a:xfrm>
        </p:grpSpPr>
        <p:sp>
          <p:nvSpPr>
            <p:cNvPr id="19" name="mmprod_s2_1044"/>
            <p:cNvSpPr txBox="1"/>
            <p:nvPr>
              <p:custDataLst>
                <p:tags r:id="rId6"/>
              </p:custDataLst>
            </p:nvPr>
          </p:nvSpPr>
          <p:spPr>
            <a:xfrm>
              <a:off x="1104900" y="4594357"/>
              <a:ext cx="6143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3200" dirty="0"/>
            </a:p>
          </p:txBody>
        </p:sp>
        <p:sp>
          <p:nvSpPr>
            <p:cNvPr id="20" name="mmprod_s1_1024"/>
            <p:cNvSpPr txBox="1"/>
            <p:nvPr>
              <p:custDataLst>
                <p:tags r:id="rId7"/>
              </p:custDataLst>
            </p:nvPr>
          </p:nvSpPr>
          <p:spPr>
            <a:xfrm>
              <a:off x="1744514" y="4375657"/>
              <a:ext cx="47396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5457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>
            <p:custDataLst>
              <p:tags r:id="rId2"/>
            </p:custDataLst>
          </p:nvPr>
        </p:nvSpPr>
        <p:spPr>
          <a:xfrm>
            <a:off x="1377567" y="1693396"/>
            <a:ext cx="6477000" cy="2362200"/>
          </a:xfrm>
          <a:prstGeom prst="round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  <a:ln w="76200">
            <a:solidFill>
              <a:srgbClr val="C00000"/>
            </a:solidFill>
            <a:prstDash val="sysDash"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4864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2543" name="GiotMuaVaEmBe-NguyetHang-MinhNhi_yncp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382000" y="6172200"/>
            <a:ext cx="381000" cy="30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529967" y="1905000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81" y="4404519"/>
            <a:ext cx="7210972" cy="1920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5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9357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D82553-089F-4A56-8CB9-5282D990AA28}"/>
              </a:ext>
            </a:extLst>
          </p:cNvPr>
          <p:cNvSpPr txBox="1"/>
          <p:nvPr/>
        </p:nvSpPr>
        <p:spPr>
          <a:xfrm>
            <a:off x="3491880" y="764704"/>
            <a:ext cx="32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7D3EB3-13D4-4BB9-A854-96CA5D7AE131}"/>
              </a:ext>
            </a:extLst>
          </p:cNvPr>
          <p:cNvSpPr txBox="1"/>
          <p:nvPr/>
        </p:nvSpPr>
        <p:spPr>
          <a:xfrm>
            <a:off x="1475656" y="2132856"/>
            <a:ext cx="698477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1" i="0" dirty="0">
                <a:solidFill>
                  <a:srgbClr val="333333"/>
                </a:solidFill>
                <a:effectLst/>
                <a:latin typeface="Time New Roman"/>
              </a:rPr>
              <a:t>1. Đồ dùng của cô:</a:t>
            </a:r>
            <a:endParaRPr lang="vi-VN" sz="2800" b="0" i="0" dirty="0">
              <a:solidFill>
                <a:srgbClr val="333333"/>
              </a:solidFill>
              <a:effectLst/>
              <a:latin typeface="Time New Roman"/>
            </a:endParaRPr>
          </a:p>
          <a:p>
            <a:pPr algn="l"/>
            <a:r>
              <a:rPr lang="vi-VN" sz="2800" b="0" i="0" dirty="0">
                <a:solidFill>
                  <a:srgbClr val="333333"/>
                </a:solidFill>
                <a:effectLst/>
                <a:latin typeface="Time New Roman"/>
              </a:rPr>
              <a:t>- Nhạc bài: Cho tôi đi làm mưa với, cốc nước,</a:t>
            </a:r>
            <a:r>
              <a:rPr lang="en-US" sz="2800" dirty="0">
                <a:solidFill>
                  <a:srgbClr val="333333"/>
                </a:solidFill>
                <a:latin typeface="Time New Roman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 New Roman"/>
              </a:rPr>
              <a:t>cốc</a:t>
            </a:r>
            <a:r>
              <a:rPr lang="vi-VN" sz="2800" b="0" i="0" dirty="0">
                <a:solidFill>
                  <a:srgbClr val="333333"/>
                </a:solidFill>
                <a:effectLst/>
                <a:latin typeface="Time New Roman"/>
              </a:rPr>
              <a:t> đá, cốc nước nóng</a:t>
            </a:r>
          </a:p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Video về sự tuần hoàn của nước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- 6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chậu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cốc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giấy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 Đồ dùng của trẻ: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800" b="0" i="0" dirty="0">
                <a:solidFill>
                  <a:srgbClr val="333333"/>
                </a:solidFill>
                <a:effectLst/>
                <a:latin typeface="Time New Roman"/>
              </a:rPr>
              <a:t>-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 New Roman"/>
              </a:rPr>
              <a:t>Trang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 New Roman"/>
              </a:rPr>
              <a:t>phục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 New Roman"/>
              </a:rPr>
              <a:t>gọn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 New Roman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 New Roman"/>
              </a:rPr>
              <a:t>gàng</a:t>
            </a:r>
            <a:endParaRPr lang="vi-VN" sz="2800" b="0" i="0" dirty="0">
              <a:solidFill>
                <a:srgbClr val="333333"/>
              </a:solidFill>
              <a:effectLst/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2071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Internal Storage 3"/>
          <p:cNvSpPr/>
          <p:nvPr>
            <p:custDataLst>
              <p:tags r:id="rId2"/>
            </p:custDataLst>
          </p:nvPr>
        </p:nvSpPr>
        <p:spPr>
          <a:xfrm>
            <a:off x="2885120" y="980728"/>
            <a:ext cx="3733800" cy="762000"/>
          </a:xfrm>
          <a:prstGeom prst="flowChartInternalStorag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BẠN CẦN BIẾT</a:t>
            </a: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683568" y="2197893"/>
            <a:ext cx="8136904" cy="2462213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96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4500E6-F564-459A-B935-06B7BFEED5B4}"/>
              </a:ext>
            </a:extLst>
          </p:cNvPr>
          <p:cNvSpPr txBox="1"/>
          <p:nvPr/>
        </p:nvSpPr>
        <p:spPr>
          <a:xfrm>
            <a:off x="1043608" y="980728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BB34B2-5C88-40AB-B3D4-F68DBCFD506B}"/>
              </a:ext>
            </a:extLst>
          </p:cNvPr>
          <p:cNvSpPr txBox="1"/>
          <p:nvPr/>
        </p:nvSpPr>
        <p:spPr>
          <a:xfrm>
            <a:off x="827584" y="1916832"/>
            <a:ext cx="787574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Cách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chơi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:</a:t>
            </a:r>
            <a:r>
              <a:rPr lang="vi-VN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 Cô ch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ia</a:t>
            </a:r>
            <a:r>
              <a:rPr lang="vi-VN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trẻ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thành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3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nhóm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thi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đua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với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nhau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Nhiệm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vụ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của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3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nhóm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là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chuyền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nước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vượt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qua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các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chướng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ngại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vật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để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chuyền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nước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về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đội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của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mình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: 1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đội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nào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chuyền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được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nhiều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nước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nhất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đội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đó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giành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chiến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</a:rPr>
              <a:t>thắng</a:t>
            </a:r>
            <a:endParaRPr lang="en-US" sz="3200" b="0" i="0" dirty="0">
              <a:solidFill>
                <a:srgbClr val="0000FF"/>
              </a:solidFill>
              <a:effectLst/>
              <a:latin typeface="Times New Roman" panose="02020603050405020304" pitchFamily="18" charset="0"/>
            </a:endParaRPr>
          </a:p>
          <a:p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4" name="Cho-Toi-Di-Lam-Mua-Voi-Minh-Duc">
            <a:hlinkClick r:id="" action="ppaction://media"/>
            <a:extLst>
              <a:ext uri="{FF2B5EF4-FFF2-40B4-BE49-F238E27FC236}">
                <a16:creationId xmlns:a16="http://schemas.microsoft.com/office/drawing/2014/main" id="{A0C6615E-77D1-452A-A5AE-425281E95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5776" y="51876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9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407AA7-2ED1-4B2E-942B-A7F1429A0598}"/>
              </a:ext>
            </a:extLst>
          </p:cNvPr>
          <p:cNvSpPr txBox="1"/>
          <p:nvPr/>
        </p:nvSpPr>
        <p:spPr>
          <a:xfrm>
            <a:off x="1979712" y="3429000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GIỜ HỌC</a:t>
            </a:r>
          </a:p>
        </p:txBody>
      </p:sp>
    </p:spTree>
    <p:extLst>
      <p:ext uri="{BB962C8B-B14F-4D97-AF65-F5344CB8AC3E}">
        <p14:creationId xmlns:p14="http://schemas.microsoft.com/office/powerpoint/2010/main" val="324173910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1F9786-F048-47E6-AD32-114717D53778}"/>
              </a:ext>
            </a:extLst>
          </p:cNvPr>
          <p:cNvSpPr txBox="1"/>
          <p:nvPr/>
        </p:nvSpPr>
        <p:spPr>
          <a:xfrm>
            <a:off x="2843808" y="548680"/>
            <a:ext cx="4536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DA4D95-4224-4E88-AC14-445A0FAF688B}"/>
              </a:ext>
            </a:extLst>
          </p:cNvPr>
          <p:cNvSpPr txBox="1"/>
          <p:nvPr/>
        </p:nvSpPr>
        <p:spPr>
          <a:xfrm>
            <a:off x="1763688" y="3429000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5681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1106468" y="102694"/>
            <a:ext cx="693106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VÒNG TUẦN HOÀN CỦA NƯỚC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62010"/>
            <a:ext cx="9144000" cy="6093296"/>
          </a:xfrm>
          <a:prstGeom prst="rect">
            <a:avLst/>
          </a:prstGeom>
        </p:spPr>
      </p:pic>
      <p:pic>
        <p:nvPicPr>
          <p:cNvPr id="6" name="Khoa Học Mầm Non - Sự Tuần Hoàn Của Nước">
            <a:hlinkClick r:id="" action="ppaction://media"/>
            <a:extLst>
              <a:ext uri="{FF2B5EF4-FFF2-40B4-BE49-F238E27FC236}">
                <a16:creationId xmlns:a16="http://schemas.microsoft.com/office/drawing/2014/main" id="{4BF37766-8722-4DC5-B696-9A7017A5823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161117"/>
                  <p14:fade out="7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74" y="686371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6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1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175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766881"/>
            <a:ext cx="2644632" cy="179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66" y="4207979"/>
            <a:ext cx="2895600" cy="207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4038600"/>
            <a:ext cx="2750232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5211"/>
            <a:ext cx="2708873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43" y="2035846"/>
            <a:ext cx="3345873" cy="19644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" y="1920270"/>
            <a:ext cx="2714975" cy="189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F58EE1-1145-483E-9CF9-221D44340714}"/>
              </a:ext>
            </a:extLst>
          </p:cNvPr>
          <p:cNvSpPr txBox="1"/>
          <p:nvPr/>
        </p:nvSpPr>
        <p:spPr>
          <a:xfrm>
            <a:off x="2483768" y="403278"/>
            <a:ext cx="46788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3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762000" y="228600"/>
            <a:ext cx="5682208" cy="1245792"/>
          </a:xfrm>
          <a:prstGeom prst="flowChartAlternateProcess">
            <a:avLst/>
          </a:prstGeom>
          <a:solidFill>
            <a:srgbClr val="FFFF00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182B0D-D66E-4183-AAD2-A6FB8E3ECA1F}"/>
              </a:ext>
            </a:extLst>
          </p:cNvPr>
          <p:cNvSpPr txBox="1"/>
          <p:nvPr/>
        </p:nvSpPr>
        <p:spPr>
          <a:xfrm>
            <a:off x="4559590" y="6334780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07504" y="6309320"/>
            <a:ext cx="2160240" cy="40196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ao</a:t>
            </a:r>
            <a:endParaRPr lang="en-US" sz="36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63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389B6F-33AE-477D-8A22-BAC475396BD3}&quot;/&gt;&lt;isInvalidForFieldText val=&quot;0&quot;/&gt;&lt;Image&gt;&lt;filename val=&quot;D:\EL năm 17 -18\mầm non\Chị Hảo\BAIDUTHI\data\asimages\{28389B6F-33AE-477D-8A22-BAC475396BD3}_31.png&quot;/&gt;&lt;left val=&quot;442&quot;/&gt;&lt;top val=&quot;225&quot;/&gt;&lt;width val=&quot;279&quot;/&gt;&lt;height val=&quot;630&quot;/&gt;&lt;hasText val=&quot;1&quot;/&gt;&lt;/Image&gt;&lt;/ThreeDShape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16EC221A-1D4F-4B3C-B9A1-21CEA21F5285}&quot;/&gt;&lt;isInvalidForFieldText val=&quot;0&quot;/&gt;&lt;Image&gt;&lt;filename val=&quot;D:\EL năm 17 -18\mầm non\Chị Hảo\BAIDUTHI\data\asimages\{16EC221A-1D4F-4B3C-B9A1-21CEA21F5285}_31.png&quot;/&gt;&lt;left val=&quot;89&quot;/&gt;&lt;top val=&quot;17&quot;/&gt;&lt;width val=&quot;520&quot;/&gt;&lt;height val=&quot;93&quot;/&gt;&lt;hasText val=&quot;1&quot;/&gt;&lt;/Image&gt;&lt;/ThreeDShape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A75D43-054D-4D2C-8650-2BF6CFF14972}&quot;/&gt;&lt;isInvalidForFieldText val=&quot;0&quot;/&gt;&lt;Image&gt;&lt;filename val=&quot;D:\EL năm 17 -18\mầm non\Chị Hảo\BAIDUTHI\data\asimages\{8FA75D43-054D-4D2C-8650-2BF6CFF14972}_31.png&quot;/&gt;&lt;left val=&quot;189&quot;/&gt;&lt;top val=&quot;113&quot;/&gt;&lt;width val=&quot;307&quot;/&gt;&lt;height val=&quot;507&quot;/&gt;&lt;hasText val=&quot;1&quot;/&gt;&lt;/Image&gt;&lt;/ThreeDShape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005274955,D:\EL năm 17 -18\mầm non\Chị Hảo\MAM NON\dieu ki dieu cua nuoc_pptx\Media.ppcx"/>
  <p:tag name="HTML_SHAPEINFO" val="&lt;SlideThumbPath val=&quot;Slide32.PNG&quot;/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5&quot;/&gt;&lt;lineCharCount val=&quot;30&quot;/&gt;&lt;lineCharCount val=&quot;32&quot;/&gt;&lt;lineCharCount val=&quot;27&quot;/&gt;&lt;/TableIndex&gt;&lt;/ShapeTextInfo&gt;"/>
  <p:tag name="PRESENTER_SHAPEINFO" val="&lt;TextEffect&gt;&lt;Image&gt;&lt;filename val=&quot;D:\EL năm 17 -18\mầm non\Chị Hảo\BAIDUTHI\data\asimages\{28F81BFE-C1B9-4880-9187-FEEF3D208808}_1.png&quot;/&gt;&lt;left val=&quot;56&quot;/&gt;&lt;top val=&quot;165&quot;/&gt;&lt;width val=&quot;613&quot;/&gt;&lt;height val=&quot;193&quot;/&gt;&lt;hasText val=&quot;0&quot;/&gt;&lt;paraId val=&quot;bg&quot;/&gt;&lt;/Image&gt;&lt;Image&gt;&lt;filename val=&quot;D:\EL năm 17 -18\mầm non\Chị Hảo\BAIDUTHI\data\asimages\{E82B74FC-5950-4CB3-8137-7C37255B12B4}_1.png_crop.png&quot;/&gt;&lt;left val=&quot;94&quot;/&gt;&lt;top val=&quot;173&quot;/&gt;&lt;width val=&quot;564&quot;/&gt;&lt;height val=&quot;151&quot;/&gt;&lt;hasText val=&quot;1&quot;/&gt;&lt;paraId val=&quot;1&quot;/&gt;&lt;/Image&gt;&lt;/TextEffect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E62AD723-FFF4-4BA0-B693-E4EBE4EDC2BF}&quot;/&gt;&lt;isInvalidForFieldText val=&quot;0&quot;/&gt;&lt;Image&gt;&lt;filename val=&quot;D:\EL năm 17 -18\mầm non\Chị Hảo\BAIDUTHI\data\asimages\{E62AD723-FFF4-4BA0-B693-E4EBE4EDC2BF}_32.png&quot;/&gt;&lt;left val=&quot;167&quot;/&gt;&lt;top val=&quot;53&quot;/&gt;&lt;width val=&quot;331&quot;/&gt;&lt;height val=&quot;119&quot;/&gt;&lt;hasText val=&quot;1&quot;/&gt;&lt;/Image&gt;&lt;/ThreeDShape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05274955,D:\EL năm 17 -18\mầm non\Chị Hảo\MAM NON\dieu ki dieu cua nuoc_pptx\Media.ppcx"/>
  <p:tag name="HTML_SHAPEINFO" val="&lt;SlideThumbPath val=&quot;Slide33.PNG&quot;/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48&quot;/&gt;&lt;/TableIndex&gt;&lt;/ShapeTextInfo&gt;"/>
  <p:tag name="PRESENTER_SHAPEINFO" val="&lt;ThreeDShapeInfo&gt;&lt;uuid val=&quot;{BB3951DB-38DA-46A6-99D1-9F4C305B174A}&quot;/&gt;&lt;isInvalidForFieldText val=&quot;0&quot;/&gt;&lt;Image&gt;&lt;filename val=&quot;D:\EL năm 17 -18\mầm non\Chị Hảo\BAIDUTHI\data\asimages\{BB3951DB-38DA-46A6-99D1-9F4C305B174A}_33.png&quot;/&gt;&lt;left val=&quot;8&quot;/&gt;&lt;top val=&quot;21&quot;/&gt;&lt;width val=&quot;672&quot;/&gt;&lt;height val=&quot;95&quot;/&gt;&lt;hasText val=&quot;1&quot;/&gt;&lt;/Image&gt;&lt;/ThreeDShape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0,1005274955,D:\EL năm 17 -18\mầm non\Chị Hảo\MAM NON\dieu ki dieu cua nuoc_pptx\Media.ppcx"/>
  <p:tag name="HTML_SHAPEINFO" val="&lt;SlideThumbPath val=&quot;Slide38.PNG&quot;/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6&quot;/&gt;&lt;lineCharCount val=&quot;10&quot;/&gt;&lt;lineCharCount val=&quot;25&quot;/&gt;&lt;lineCharCount val=&quot;19&quot;/&gt;&lt;lineCharCount val=&quot;19&quot;/&gt;&lt;lineCharCount val=&quot;33&quot;/&gt;&lt;/TableIndex&gt;&lt;/ShapeTextInfo&gt;"/>
  <p:tag name="PRESENTER_SHAPEINFO" val="&lt;ThreeDShapeInfo&gt;&lt;uuid val=&quot;{C19C499B-D3A3-4607-9C85-3E8C2939D80A}&quot;/&gt;&lt;isInvalidForFieldText val=&quot;0&quot;/&gt;&lt;Image&gt;&lt;filename val=&quot;D:\EL năm 17 -18\mầm non\Chị Hảo\BAIDUTHI\data\asimages\{C19C499B-D3A3-4607-9C85-3E8C2939D80A}_38.png&quot;/&gt;&lt;left val=&quot;37&quot;/&gt;&lt;top val=&quot;270&quot;/&gt;&lt;width val=&quot;621&quot;/&gt;&lt;height val=&quot;201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0&quot;/&gt;&lt;lineCharCount val=&quot;53&quot;/&gt;&lt;lineCharCount val=&quot;57&quot;/&gt;&lt;lineCharCount val=&quot;52&quot;/&gt;&lt;lineCharCount val=&quot;2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7AB302D8-EA30-4B99-B4ED-79AA80CB1919}_38.png&quot;/&gt;&lt;left val=&quot;40&quot;/&gt;&lt;top val=&quot;93&quot;/&gt;&lt;width val=&quot;621&quot;/&gt;&lt;height val=&quot;166&quot;/&gt;&lt;hasText val=&quot;1&quot;/&gt;&lt;/Image&gt;&lt;/ThreeDShape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DE43CDB3-5A7D-430A-A7E8-0EF458B28A83}&quot;/&gt;&lt;isInvalidForFieldText val=&quot;1&quot;/&gt;&lt;Image&gt;&lt;filename val=&quot;D:\EL năm 17 -18\mầm non\Chị Hảo\BAIDUTHI\data\asimages\{DE43CDB3-5A7D-430A-A7E8-0EF458B28A83}_38_S.png&quot;/&gt;&lt;left val=&quot;236&quot;/&gt;&lt;top val=&quot;6&quot;/&gt;&lt;width val=&quot;228&quot;/&gt;&lt;height val=&quot;73&quot;/&gt;&lt;hasText val=&quot;0&quot;/&gt;&lt;/Image&gt;&lt;Image&gt;&lt;filename val=&quot;D:\EL năm 17 -18\mầm non\Chị Hảo\BAIDUTHI\data\asimages\{DE43CDB3-5A7D-430A-A7E8-0EF458B28A83}_38_T.png&quot;/&gt;&lt;left val=&quot;239&quot;/&gt;&lt;top val=&quot;7&quot;/&gt;&lt;width val=&quot;222&quot;/&gt;&lt;height val=&quot;72&quot;/&gt;&lt;hasText val=&quot;1&quot;/&gt;&lt;/Image&gt;&lt;/ThreeDShape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92]]&gt;&lt;/SlideID&gt;&lt;/ChangeData&gt;"/>
  <p:tag name="PPSNARRATION" val="36,1005274955,D:\EL năm 17 -18\mầm non\Chị Hảo\MAM NON\dieu ki dieu cua nuoc_pptx\Media.ppcx"/>
  <p:tag name="MMPROD_PASSDATA" val="&lt;object type=&quot;10050&quot; unique_id=&quot;10165&quot;&gt;&lt;property id=&quot;10020&quot; value=&quot;2&quot;/&gt;&lt;property id=&quot;10102&quot; value=&quot;1&quot;/&gt;&lt;property id=&quot;10191&quot; value=&quot;70&quot;/&gt;&lt;/object&gt;"/>
  <p:tag name="MMPROD_FAILDATA" val="&lt;object type=&quot;10051&quot; unique_id=&quot;10166&quot;&gt;&lt;property id=&quot;10020&quot; value=&quot;2&quot;/&gt;&lt;property id=&quot;10102&quot; value=&quot;1&quot;/&gt;&lt;property id=&quot;10191&quot; value=&quot;73&quot;/&gt;&lt;/object&gt;"/>
  <p:tag name="MMPROD_ID" val="10163"/>
  <p:tag name="MMPROD_TYPE" val="10008"/>
  <p:tag name="MMPROD_DATA" val="&lt;property id=&quot;10026&quot; value=&quot;10&quot;/&gt;&lt;property id=&quot;10027&quot; value=&quot;Interaction10163&quot;/&gt;&lt;property id=&quot;10028&quot; value=&quot;0&quot;/&gt;&lt;property id=&quot;10063&quot; value=&quot;3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40.PNG&quot;/&gt;"/>
  <p:tag name="MMPROD_ANSWERCOUNT" val="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63"/>
  <p:tag name="MMPROD_ABSOLUTEPOSITIONID" val="100"/>
  <p:tag name="MMPROD_LASTVALUES" val="&lt;ChangeData&gt;&lt;Text&gt;&lt;![CDATA[Câu 6: Các bé sẽ làm gì để bảo vệ môi trường nước tránh khỏi sự ô nhiễm?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5&quot;/&gt;&lt;lineCharCount val=&quot;27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0DF6F5-6E98-48AD-83D6-B2668ED93744}_40.png&quot;/&gt;&lt;left val=&quot;35&quot;/&gt;&lt;top val=&quot;21&quot;/&gt;&lt;width val=&quot;648&quot;/&gt;&lt;height val=&quot;96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2.33984]]&gt;&lt;/Left&gt;&lt;Top&gt;&lt;![CDATA[129.6001]]&gt;&lt;/Top&gt;&lt;/ChangeData&gt;"/>
  <p:tag name="MMPROD_ID" val="10167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168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F3CE1228-59D5-4CC2-8A66-F173FC738A04}_40.png&quot;/&gt;&lt;left val=&quot;70&quot;/&gt;&lt;top val=&quot;119&quot;/&gt;&lt;width val=&quot;65&quot;/&gt;&lt;height val=&quot;55&quot;/&gt;&lt;hasText val=&quot;1&quot;/&gt;&lt;/Image&gt;&lt;Image&gt;&lt;filename val=&quot;D:\EL năm 17 -18\mầm non\Chị Hảo\BAIDUTHI\data\asimages\{30F0E713-D536-48F5-9511-DA1949BEC8FB}_40.png&quot;/&gt;&lt;left val=&quot;117&quot;/&gt;&lt;top val=&quot;119&quot;/&gt;&lt;width val=&quot;390&quot;/&gt;&lt;height val=&quot;55&quot;/&gt;&lt;hasText val=&quot;1&quot;/&gt;&lt;/Image&gt;&lt;Image&gt;&lt;filename val=&quot;D:\EL năm 17 -18\mầm non\Chị Hảo\BAIDUTHI\data\asimages\{F162ECB5-1D0D-4EBB-B8DE-B1876B9E1909}_40.png&quot;/&gt;&lt;left val=&quot;51&quot;/&gt;&lt;top val=&quot;135&quot;/&gt;&lt;width val=&quot;17&quot;/&gt;&lt;height val=&quot;17&quot;/&gt;&lt;hasText val=&quot;1&quot;/&gt;&lt;/Image&gt;&lt;/ThreeDShape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2.33984]]&gt;&lt;/Left&gt;&lt;Top&gt;&lt;![CDATA[182.4]]&gt;&lt;/Top&gt;&lt;/ChangeData&gt;"/>
  <p:tag name="MMPROD_ID" val="10169"/>
  <p:tag name="MMPROD_TYPE" val="10018"/>
  <p:tag name="MMPROD_DATA" val="&lt;property id=&quot;10074&quot; value=&quot;1&quot;/&gt;&lt;property id=&quot;10193&quot; value=&quot;B&quot;/&gt;&lt;property id=&quot;10199&quot; value=&quot;0&quot;/&gt;&lt;object type=&quot;10049&quot; unique_id=&quot;10170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5E0D9D83-F9DE-4040-A2BE-6E1E9A27C95D}_40.png&quot;/&gt;&lt;left val=&quot;70&quot;/&gt;&lt;top val=&quot;172&quot;/&gt;&lt;width val=&quot;65&quot;/&gt;&lt;height val=&quot;55&quot;/&gt;&lt;hasText val=&quot;1&quot;/&gt;&lt;/Image&gt;&lt;Image&gt;&lt;filename val=&quot;D:\EL năm 17 -18\mầm non\Chị Hảo\BAIDUTHI\data\asimages\{F2659EF4-685E-495C-BDD6-8FA2B9BD555A}_40.png&quot;/&gt;&lt;left val=&quot;117&quot;/&gt;&lt;top val=&quot;171&quot;/&gt;&lt;width val=&quot;399&quot;/&gt;&lt;height val=&quot;87&quot;/&gt;&lt;hasText val=&quot;1&quot;/&gt;&lt;/Image&gt;&lt;Image&gt;&lt;filename val=&quot;D:\EL năm 17 -18\mầm non\Chị Hảo\BAIDUTHI\data\asimages\{3C23C6DB-919F-45CF-97A1-8ECF3DB9963A}_40.png&quot;/&gt;&lt;left val=&quot;51&quot;/&gt;&lt;top val=&quot;188&quot;/&gt;&lt;width val=&quot;17&quot;/&gt;&lt;height val=&quot;17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52.33984]]&gt;&lt;/Left&gt;&lt;Top&gt;&lt;![CDATA[320.4]]&gt;&lt;/Top&gt;&lt;/ChangeData&gt;"/>
  <p:tag name="MMPROD_ID" val="10173"/>
  <p:tag name="MMPROD_TYPE" val="10018"/>
  <p:tag name="MMPROD_DATA" val="&lt;property id=&quot;10074&quot; value=&quot;1&quot;/&gt;&lt;property id=&quot;10193&quot; value=&quot;D&quot;/&gt;&lt;property id=&quot;10199&quot; value=&quot;0&quot;/&gt;&lt;object type=&quot;10049&quot; unique_id=&quot;10174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D:\EL năm 17 -18\mầm non\Chị Hảo\BAIDUTHI\data\asimages\{586ECFE2-4231-4F38-B87A-BA11AFDD8F39}_40.png&quot;/&gt;&lt;left val=&quot;70&quot;/&gt;&lt;top val=&quot;310&quot;/&gt;&lt;width val=&quot;66&quot;/&gt;&lt;height val=&quot;55&quot;/&gt;&lt;hasText val=&quot;1&quot;/&gt;&lt;/Image&gt;&lt;Image&gt;&lt;filename val=&quot;D:\EL năm 17 -18\mầm non\Chị Hảo\BAIDUTHI\data\asimages\{8500E30D-3D01-436E-9CCD-7E6EBDA99963}_40.png&quot;/&gt;&lt;left val=&quot;118&quot;/&gt;&lt;top val=&quot;309&quot;/&gt;&lt;width val=&quot;408&quot;/&gt;&lt;height val=&quot;87&quot;/&gt;&lt;hasText val=&quot;1&quot;/&gt;&lt;/Image&gt;&lt;Image&gt;&lt;filename val=&quot;D:\EL năm 17 -18\mầm non\Chị Hảo\BAIDUTHI\data\asimages\{4357A780-9686-473E-927D-4A37AC8D5AE1}_40.png&quot;/&gt;&lt;left val=&quot;51&quot;/&gt;&lt;top val=&quot;326&quot;/&gt;&lt;width val=&quot;17&quot;/&gt;&lt;height val=&quot;17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4]]&gt;&lt;/FontSize&gt;&lt;Left&gt;&lt;![CDATA[87]]&gt;&lt;/Left&gt;&lt;Top&gt;&lt;![CDATA[350.3999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hăm sóc cây xanh. Không phá hoại cây xanh.]]&gt;&lt;/Text&gt;&lt;FontSize&gt;&lt;![CDATA[24]]&gt;&lt;/FontSize&gt;&lt;Left&gt;&lt;![CDATA[135]]&gt;&lt;/Left&gt;&lt;Top&gt;&lt;![CDATA[350.3999]]&gt;&lt;/Top&gt;&lt;/ChangeData&gt;"/>
  <p:tag name="MMPROD_ABSOLUTEPOSITIONID" val="1024"/>
  <p:tag name="PRESENTER_SHAPETEXTINFO" val="&lt;ShapeTextInfo&gt;&lt;TableIndex row=&quot;-1&quot; col=&quot;-1&quot;&gt;&lt;linesCount val=&quot;2&quot;/&gt;&lt;lineCharCount val=&quot;29&quot;/&gt;&lt;lineCharCount val=&quot;14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hường xuyên dọn vệ sinh môi trường nơi mình sống.]]&gt;&lt;/Text&gt;&lt;FontSize&gt;&lt;![CDATA[24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2&quot;/&gt;&lt;lineCharCount val=&quot;29&quot;/&gt;&lt;lineCharCount val=&quot;21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87]]&gt;&lt;/Left&gt;&lt;Top&gt;&lt;![CDATA[129.6001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vứt rác bừa bãi.]]&gt;&lt;/Text&gt;&lt;FontSize&gt;&lt;![CDATA[24]]&gt;&lt;/FontSize&gt;&lt;Left&gt;&lt;![CDATA[134]]&gt;&lt;/Left&gt;&lt;Top&gt;&lt;![CDATA[129.6001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0,1005274955,D:\EL năm 17 -18\mầm non\Chị Hảo\MAM NON\dieu ki dieu cua nuoc_pptx\Media.ppcx"/>
  <p:tag name="HTML_SHAPEINFO" val="&lt;SlideThumbPath val=&quot;Slide41.PNG&quot;/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6FB024B-FF58-4146-BA43-6E3CB1682A6E}&quot;/&gt;&lt;isInvalidForFieldText val=&quot;0&quot;/&gt;&lt;Image&gt;&lt;filename val=&quot;D:\EL năm 17 -18\mầm non\Chị Hảo\BAIDUTHI\data\asimages\{36FB024B-FF58-4146-BA43-6E3CB1682A6E}_41.png&quot;/&gt;&lt;left val=&quot;89&quot;/&gt;&lt;top val=&quot;138&quot;/&gt;&lt;width val=&quot;523&quot;/&gt;&lt;height val=&quot;199&quot;/&gt;&lt;hasText val=&quot;1&quot;/&gt;&lt;/Image&gt;&lt;/ThreeDShape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9&quot;/&gt;&lt;lineCharCount val=&quot;38&quot;/&gt;&lt;lineCharCount val=&quot;36&quot;/&gt;&lt;lineCharCount val=&quot;16&quot;/&gt;&lt;lineCharCount val=&quot;48&quot;/&gt;&lt;lineCharCount val=&quot;47&quot;/&gt;&lt;/TableIndex&gt;&lt;/ShapeTextInfo&gt;"/>
  <p:tag name="HTML_SHAPEINFO" val="&lt;TextEffect&gt;&lt;Image&gt;&lt;filename val=&quot;D:\EL năm 17 -18\mầm non\Chị Hảo\BAIDUTHI\data\asimages\{49A36420-9872-4D00-A660-E49478B62A76}_1.png_crop.png&quot;/&gt;&lt;left val=&quot;127&quot;/&gt;&lt;top val=&quot;155&quot;/&gt;&lt;width val=&quot;452&quot;/&gt;&lt;height val=&quot;46&quot;/&gt;&lt;hasText val=&quot;1&quot;/&gt;&lt;paraId val=&quot;1&quot;/&gt;&lt;/Image&gt;&lt;Image&gt;&lt;filename val=&quot;D:\EL năm 17 -18\mầm non\Chị Hảo\BAIDUTHI\data\asimages\{3B930E15-05DA-4F71-B660-E681D6B2006D}_1.png_crop.png&quot;/&gt;&lt;left val=&quot;129&quot;/&gt;&lt;top val=&quot;203&quot;/&gt;&lt;width val=&quot;341&quot;/&gt;&lt;height val=&quot;22&quot;/&gt;&lt;hasText val=&quot;1&quot;/&gt;&lt;paraId val=&quot;2&quot;/&gt;&lt;/Image&gt;&lt;Image&gt;&lt;filename val=&quot;D:\EL năm 17 -18\mầm non\Chị Hảo\BAIDUTHI\data\asimages\{C4513FE1-9462-4804-AD6B-473CFAA32414}_1.png_crop.png&quot;/&gt;&lt;left val=&quot;129&quot;/&gt;&lt;top val=&quot;227&quot;/&gt;&lt;width val=&quot;147&quot;/&gt;&lt;height val=&quot;20&quot;/&gt;&lt;hasText val=&quot;1&quot;/&gt;&lt;paraId val=&quot;3&quot;/&gt;&lt;/Image&gt;&lt;Image&gt;&lt;filename val=&quot;D:\EL năm 17 -18\mầm non\Chị Hảo\BAIDUTHI\data\asimages\{26C90398-963E-44DA-814C-23C612424E96}_1.png_crop.png&quot;/&gt;&lt;left val=&quot;128&quot;/&gt;&lt;top val=&quot;251&quot;/&gt;&lt;width val=&quot;457&quot;/&gt;&lt;height val=&quot;46&quot;/&gt;&lt;hasText val=&quot;1&quot;/&gt;&lt;paraId val=&quot;4&quot;/&gt;&lt;/Image&gt;&lt;/TextEffect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7,1005274955,D:\EL năm 17 -18\mầm non\Chị Hảo\MAM NON\dieu ki dieu cua nuoc_pptx\Media.ppcx"/>
  <p:tag name="HTML_SHAPEINFO" val="&lt;SlideThumbPath val=&quot;Slide42.PNG&quot;/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EE16BE09-41B3-4BDF-A4A4-417C9E908FED}&quot;/&gt;&lt;isInvalidForFieldText val=&quot;0&quot;/&gt;&lt;Image&gt;&lt;filename val=&quot;D:\EL năm 17 -18\mầm non\Chị Hảo\BAIDUTHI\data\asimages\{EE16BE09-41B3-4BDF-A4A4-417C9E908FED}_42.png&quot;/&gt;&lt;left val=&quot;192&quot;/&gt;&lt;top val=&quot;26&quot;/&gt;&lt;width val=&quot;304&quot;/&gt;&lt;height val=&quot;84&quot;/&gt;&lt;hasText val=&quot;1&quot;/&gt;&lt;/Image&gt;&lt;/ThreeDShape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9&quot;/&gt;&lt;lineCharCount val=&quot;48&quot;/&gt;&lt;lineCharCount val=&quot;45&quot;/&gt;&lt;lineCharCount val=&quot;46&quot;/&gt;&lt;lineCharCount val=&quot;6&quot;/&gt;&lt;/TableIndex&gt;&lt;/ShapeTextInfo&gt;"/>
  <p:tag name="PRESENTER_SHAPEINFO" val="&lt;ThreeDShapeInfo&gt;&lt;uuid val=&quot;{35E0E9C7-A335-4944-981C-B4A6DAD03165}&quot;/&gt;&lt;isInvalidForFieldText val=&quot;0&quot;/&gt;&lt;Image&gt;&lt;filename val=&quot;D:\EL năm 17 -18\mầm non\Chị Hảo\BAIDUTHI\data\asimages\{35E0E9C7-A335-4944-981C-B4A6DAD03165}_42.png&quot;/&gt;&lt;left val=&quot;54&quot;/&gt;&lt;top val=&quot;117&quot;/&gt;&lt;width val=&quot;603&quot;/&gt;&lt;height val=&quot;207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961699197,C:\Users\Administrator\Desktop\E-LEARNING - SU KI DIEU CUA NUOC\TEPNGUON\SUKIDIEUCUANUOC._pptx\Media.ppcx"/>
  <p:tag name="HTML_SHAPEINFO" val="&lt;SlideThumbPath val=&quot;Slide3.PNG&quot;/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7,1005274955,D:\EL năm 17 -18\mầm non\Chị Hảo\MAM NON\dieu ki dieu cua nuoc_pptx\Media.ppcx"/>
  <p:tag name="HTML_SHAPEINFO" val="&lt;SlideThumbPath val=&quot;Slide21.PNG&quot;/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08B50A3-C669-4C61-B0C7-A53889A482DC}&quot;/&gt;&lt;isInvalidForFieldText val=&quot;0&quot;/&gt;&lt;Image&gt;&lt;filename val=&quot;D:\EL năm 17 -18\mầm non\Chị Hảo\BAIDUTHI\data\asimages\{B08B50A3-C669-4C61-B0C7-A53889A482DC}_21.png&quot;/&gt;&lt;left val=&quot;86&quot;/&gt;&lt;top val=&quot;7&quot;/&gt;&lt;width val=&quot;546&quot;/&gt;&lt;height val=&quot;50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005274955,D:\EL năm 17 -18\mầm non\Chị Hảo\MAM NON\dieu ki dieu cua nuoc_pptx\Media.ppcx"/>
  <p:tag name="HTML_SHAPEINFO" val="&lt;SlideThumbPath val=&quot;Slide9.PNG&quot;/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EB6456F-B071-4B62-A41E-7ED8BDAEE132}&quot;/&gt;&lt;isInvalidForFieldText val=&quot;0&quot;/&gt;&lt;Image&gt;&lt;filename val=&quot;D:\EL năm 17 -18\mầm non\Chị Hảo\BAIDUTHI\data\asimages\{8EB6456F-B071-4B62-A41E-7ED8BDAEE132}_9.png&quot;/&gt;&lt;left val=&quot;222&quot;/&gt;&lt;top val=&quot;376&quot;/&gt;&lt;width val=&quot;259&quot;/&gt;&lt;height val=&quot;61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005274955,D:\EL năm 17 -18\mầm non\Chị Hảo\MAM NON\dieu ki dieu cua nuoc_pptx\Media.ppcx"/>
  <p:tag name="HTML_SHAPEINFO" val="&lt;SlideThumbPath val=&quot;Slide10.PNG&quot;/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CB961AE9-22DE-4364-9E79-BBE6F4812D4E}&quot;/&gt;&lt;isInvalidForFieldText val=&quot;0&quot;/&gt;&lt;Image&gt;&lt;filename val=&quot;D:\EL năm 17 -18\mầm non\Chị Hảo\BAIDUTHI\data\asimages\{CB961AE9-22DE-4364-9E79-BBE6F4812D4E}_10.png&quot;/&gt;&lt;left val=&quot;389&quot;/&gt;&lt;top val=&quot;443&quot;/&gt;&lt;width val=&quot;291&quot;/&gt;&lt;height val=&quot;72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005274955,D:\EL năm 17 -18\mầm non\Chị Hảo\MAM NON\dieu ki dieu cua nuoc_pptx\Media.ppcx"/>
  <p:tag name="HTML_SHAPEINFO" val="&lt;SlideThumbPath val=&quot;Slide11.PNG&quot;/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005274955,D:\EL năm 17 -18\mầm non\Chị Hảo\MAM NON\dieu ki dieu cua nuoc_pptx\Media.ppcx"/>
  <p:tag name="HTML_SHAPEINFO" val="&lt;SlideThumbPath val=&quot;Slide12.PNG&quot;/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C700C920-9986-4521-B61C-809A47360476}&quot;/&gt;&lt;isInvalidForFieldText val=&quot;0&quot;/&gt;&lt;Image&gt;&lt;filename val=&quot;D:\EL năm 17 -18\mầm non\Chị Hảo\BAIDUTHI\data\asimages\{C700C920-9986-4521-B61C-809A47360476}_12.png&quot;/&gt;&lt;left val=&quot;450&quot;/&gt;&lt;top val=&quot;413&quot;/&gt;&lt;width val=&quot;249&quot;/&gt;&lt;height val=&quot;84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1005274955,D:\EL năm 17 -18\mầm non\Chị Hảo\MAM NON\dieu ki dieu cua nuoc_pptx\Media.ppcx"/>
  <p:tag name="HTML_SHAPEINFO" val="&lt;SlideThumbPath val=&quot;Slide13.PNG&quot;/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E65DBAE6-9359-423D-B19B-CA33C9231C86}&quot;/&gt;&lt;isInvalidForFieldText val=&quot;0&quot;/&gt;&lt;Image&gt;&lt;filename val=&quot;D:\EL năm 17 -18\mầm non\Chị Hảo\BAIDUTHI\data\asimages\{E65DBAE6-9359-423D-B19B-CA33C9231C86}_13.png&quot;/&gt;&lt;left val=&quot;173&quot;/&gt;&lt;top val=&quot;467&quot;/&gt;&lt;width val=&quot;373&quot;/&gt;&lt;height val=&quot;73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005274955,D:\EL năm 17 -18\mầm non\Chị Hảo\MAM NON\dieu ki dieu cua nuoc_pptx\Media.ppcx"/>
  <p:tag name="HTML_SHAPEINFO" val="&lt;SlideThumbPath val=&quot;Slide14.PNG&quot;/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0449F40D-28BE-4AD9-A29F-FB412E8FF05E}&quot;/&gt;&lt;isInvalidForFieldText val=&quot;0&quot;/&gt;&lt;Image&gt;&lt;filename val=&quot;D:\EL năm 17 -18\mầm non\Chị Hảo\BAIDUTHI\data\asimages\{0449F40D-28BE-4AD9-A29F-FB412E8FF05E}_14.png&quot;/&gt;&lt;left val=&quot;171&quot;/&gt;&lt;top val=&quot;449&quot;/&gt;&lt;width val=&quot;382&quot;/&gt;&lt;height val=&quot;67&quot;/&gt;&lt;hasText val=&quot;1&quot;/&gt;&lt;/Image&gt;&lt;/ThreeDShape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005274955,D:\EL năm 17 -18\mầm non\Chị Hảo\MAM NON\dieu ki dieu cua nuoc_pptx\Media.ppcx"/>
  <p:tag name="HTML_SHAPEINFO" val="&lt;SlideThumbPath val=&quot;Slide15.PNG&quot;/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BC9313B9-8857-4CD2-B8D4-3BD27A5F976F}&quot;/&gt;&lt;isInvalidForFieldText val=&quot;0&quot;/&gt;&lt;Image&gt;&lt;filename val=&quot;D:\EL năm 17 -18\mầm non\Chị Hảo\BAIDUTHI\data\asimages\{BC9313B9-8857-4CD2-B8D4-3BD27A5F976F}_15.png&quot;/&gt;&lt;left val=&quot;59&quot;/&gt;&lt;top val=&quot;407&quot;/&gt;&lt;width val=&quot;263&quot;/&gt;&lt;height val=&quot;96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2]]&gt;&lt;/SlideID&gt;&lt;/ChangeData&gt;"/>
  <p:tag name="PPSNARRATION" val="46,1005274955,D:\EL năm 17 -18\mầm non\Chị Hảo\MAM NON\dieu ki dieu cua nuoc_pptx\Media.ppcx"/>
  <p:tag name="MMPROD_PASSDATA" val="&lt;object type=&quot;10050&quot; unique_id=&quot;10189&quot;&gt;&lt;property id=&quot;10020&quot; value=&quot;2&quot;/&gt;&lt;property id=&quot;10102&quot; value=&quot;1&quot;/&gt;&lt;property id=&quot;10191&quot; value=&quot;55&quot;/&gt;&lt;/object&gt;"/>
  <p:tag name="MMPROD_FAILDATA" val="&lt;object type=&quot;10051&quot; unique_id=&quot;10190&quot;&gt;&lt;property id=&quot;10020&quot; value=&quot;3&quot;/&gt;&lt;property id=&quot;10021&quot; value=&quot;429&quot;/&gt;&lt;property id=&quot;10101&quot; value=&quot;[jumptoframe],Value=429,&quot;/&gt;&lt;property id=&quot;10102&quot; value=&quot;1&quot;/&gt;&lt;property id=&quot;10191&quot; value=&quot;56&quot;/&gt;&lt;/object&gt;"/>
  <p:tag name="MMPROD_ID" val="10187"/>
  <p:tag name="MMPROD_TYPE" val="10016"/>
  <p:tag name="MMPROD_DATA" val="&lt;property id=&quot;10026&quot; value=&quot;10&quot;/&gt;&lt;property id=&quot;10027&quot; value=&quot;Interaction10187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16.PNG&quot;/&gt;"/>
  <p:tag name="MMPROD_ANSWERCOUNT" val="4"/>
  <p:tag name="MMPROD_ITEMCOUNT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87"/>
  <p:tag name="MMPROD_ABSOLUTEPOSITIONID" val="100"/>
  <p:tag name="MMPROD_LASTVALUES" val="&lt;ChangeData&gt;&lt;Text&gt;&lt;![CDATA[Câu 1: Nối cột A với cột B sao cho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1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38F8FF-FBBA-4F50-A21B-1CA0BC7D0B41}_16.png&quot;/&gt;&lt;left val=&quot;19&quot;/&gt;&lt;top val=&quot;0&quot;/&gt;&lt;width val=&quot;697&quot;/&gt;&lt;height val=&quot;64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005274955,D:\EL năm 17 -18\mầm non\Chị Hảo\MAM NON\dieu ki dieu cua nuoc_pptx\Media.ppcx"/>
  <p:tag name="HTML_SHAPEINFO" val="&lt;SlideThumbPath val=&quot;Slide18.PNG&quot;/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12&quot;/&gt;&lt;/TableIndex&gt;&lt;/ShapeTextInfo&gt;"/>
  <p:tag name="PRESENTER_SHAPEINFO" val="&lt;ThreeDShapeInfo&gt;&lt;uuid val=&quot;{B8A801EB-357A-4F43-BACB-CF4AAE69360A}&quot;/&gt;&lt;isInvalidForFieldText val=&quot;0&quot;/&gt;&lt;Image&gt;&lt;filename val=&quot;D:\EL năm 17 -18\mầm non\Chị Hảo\BAIDUTHI\data\asimages\{B8A801EB-357A-4F43-BACB-CF4AAE69360A}_18.png&quot;/&gt;&lt;left val=&quot;106&quot;/&gt;&lt;top val=&quot;23&quot;/&gt;&lt;width val=&quot;572&quot;/&gt;&lt;height val=&quot;107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366B7A1C-0F0B-478A-9D69-9A1030B1A691}&quot;/&gt;&lt;isInvalidForFieldText val=&quot;1&quot;/&gt;&lt;Image&gt;&lt;filename val=&quot;D:\EL năm 17 -18\mầm non\Chị Hảo\BAIDUTHI\data\asimages\{366B7A1C-0F0B-478A-9D69-9A1030B1A691}_24_S.png&quot;/&gt;&lt;left val=&quot;97&quot;/&gt;&lt;top val=&quot;-2&quot;/&gt;&lt;width val=&quot;501&quot;/&gt;&lt;height val=&quot;50&quot;/&gt;&lt;hasText val=&quot;0&quot;/&gt;&lt;/Image&gt;&lt;Image&gt;&lt;filename val=&quot;D:\EL năm 17 -18\mầm non\Chị Hảo\BAIDUTHI\data\asimages\{366B7A1C-0F0B-478A-9D69-9A1030B1A691}_24_T.png&quot;/&gt;&lt;left val=&quot;100&quot;/&gt;&lt;top val=&quot;-19&quot;/&gt;&lt;width val=&quot;494&quot;/&gt;&lt;height val=&quot;93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005274955,D:\EL năm 17 -18\mầm non\Chị Hảo\MAM NON\dieu ki dieu cua nuoc_pptx\Media.ppcx"/>
  <p:tag name="HTML_SHAPEINFO" val="&lt;SlideThumbPath val=&quot;Slide25.PNG&quot;/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A9C1086-C3C8-4851-8A19-58A3BBC78736}&quot;/&gt;&lt;isInvalidForFieldText val=&quot;0&quot;/&gt;&lt;Image&gt;&lt;filename val=&quot;D:\EL năm 17 -18\mầm non\Chị Hảo\BAIDUTHI\data\asimages\{7A9C1086-C3C8-4851-8A19-58A3BBC78736}_25.png&quot;/&gt;&lt;left val=&quot;338&quot;/&gt;&lt;top val=&quot;295&quot;/&gt;&lt;width val=&quot;372&quot;/&gt;&lt;height val=&quot;262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9A2D4A-FEBD-4961-B3C2-95921D65D4A0}&quot;/&gt;&lt;isInvalidForFieldText val=&quot;0&quot;/&gt;&lt;Image&gt;&lt;filename val=&quot;D:\EL năm 17 -18\mầm non\Chị Hảo\BAIDUTHI\data\asimages\{2B9A2D4A-FEBD-4961-B3C2-95921D65D4A0}_25.png&quot;/&gt;&lt;left val=&quot;326&quot;/&gt;&lt;top val=&quot;66&quot;/&gt;&lt;width val=&quot;374&quot;/&gt;&lt;height val=&quot;279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8C59DED-7894-4FE4-A529-CF3BDC958BDE}&quot;/&gt;&lt;isInvalidForFieldText val=&quot;0&quot;/&gt;&lt;Image&gt;&lt;filename val=&quot;D:\EL năm 17 -18\mầm non\Chị Hảo\BAIDUTHI\data\asimages\{58C59DED-7894-4FE4-A529-CF3BDC958BDE}_25.png&quot;/&gt;&lt;left val=&quot;114&quot;/&gt;&lt;top val=&quot;17&quot;/&gt;&lt;width val=&quot;532&quot;/&gt;&lt;height val=&quot;118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5499C3-0364-4081-8063-B19B24ADE55B}&quot;/&gt;&lt;isInvalidForFieldText val=&quot;0&quot;/&gt;&lt;Image&gt;&lt;filename val=&quot;D:\EL năm 17 -18\mầm non\Chị Hảo\BAIDUTHI\data\asimages\{FA5499C3-0364-4081-8063-B19B24ADE55B}_25.png&quot;/&gt;&lt;left val=&quot;16&quot;/&gt;&lt;top val=&quot;96&quot;/&gt;&lt;width val=&quot;307&quot;/&gt;&lt;height val=&quot;314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A2039A2-1A7C-40D3-B3DB-BBF1B35DBA6D}&quot;/&gt;&lt;isInvalidForFieldText val=&quot;0&quot;/&gt;&lt;Image&gt;&lt;filename val=&quot;D:\EL năm 17 -18\mầm non\Chị Hảo\BAIDUTHI\data\asimages\{AA2039A2-1A7C-40D3-B3DB-BBF1B35DBA6D}_25.png&quot;/&gt;&lt;left val=&quot;16&quot;/&gt;&lt;top val=&quot;325&quot;/&gt;&lt;width val=&quot;307&quot;/&gt;&lt;height val=&quot;309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005274955,D:\EL năm 17 -18\mầm non\Chị Hảo\MAM NON\dieu ki dieu cua nuoc_pptx\Media.ppcx"/>
  <p:tag name="HTML_SHAPEINFO" val="&lt;SlideThumbPath val=&quot;Slide29.PNG&quot;/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7&quot;/&gt;&lt;/TableIndex&gt;&lt;/ShapeTextInfo&gt;"/>
  <p:tag name="PRESENTER_SHAPEINFO" val="&lt;ThreeDShapeInfo&gt;&lt;uuid val=&quot;{ED4F5BBE-60DA-430F-9CE5-786A96D55993}&quot;/&gt;&lt;isInvalidForFieldText val=&quot;0&quot;/&gt;&lt;Image&gt;&lt;filename val=&quot;D:\EL năm 17 -18\mầm non\Chị Hảo\BAIDUTHI\data\asimages\{ED4F5BBE-60DA-430F-9CE5-786A96D55993}_29.png&quot;/&gt;&lt;left val=&quot;89&quot;/&gt;&lt;top val=&quot;360&quot;/&gt;&lt;width val=&quot;631&quot;/&gt;&lt;height val=&quot;139&quot;/&gt;&lt;hasText val=&quot;1&quot;/&gt;&lt;/Image&gt;&lt;/ThreeDShape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1005274955,D:\EL năm 17 -18\mầm non\Chị Hảo\MAM NON\dieu ki dieu cua nuoc_pptx\Media.ppcx"/>
  <p:tag name="HTML_SHAPEINFO" val="&lt;SlideThumbPath val=&quot;Slide30.PNG&quot;/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005274955,D:\EL năm 17 -18\mầm non\Chị Hảo\MAM NON\dieu ki dieu cua nuoc_pptx\Media.ppcx"/>
  <p:tag name="HTML_SHAPEINFO" val="&lt;SlideThumbPath val=&quot;Slide31.PNG&quot;/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6AE97F7-EB8A-4528-8C63-A5892F84769A}&quot;/&gt;&lt;isInvalidForFieldText val=&quot;0&quot;/&gt;&lt;Image&gt;&lt;filename val=&quot;D:\EL năm 17 -18\mầm non\Chị Hảo\BAIDUTHI\data\asimages\{16AE97F7-EB8A-4528-8C63-A5892F84769A}_31.png&quot;/&gt;&lt;left val=&quot;-1&quot;/&gt;&lt;top val=&quot;254&quot;/&gt;&lt;width val=&quot;250&quot;/&gt;&lt;height val=&quot;565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2355</TotalTime>
  <Words>693</Words>
  <Application>Microsoft Office PowerPoint</Application>
  <PresentationFormat>On-screen Show (4:3)</PresentationFormat>
  <Paragraphs>75</Paragraphs>
  <Slides>32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.VnAvant</vt:lpstr>
      <vt:lpstr>Arial</vt:lpstr>
      <vt:lpstr>Calibri</vt:lpstr>
      <vt:lpstr>Time New Roman</vt:lpstr>
      <vt:lpstr>Times New Roman</vt:lpstr>
      <vt:lpstr>Verdana</vt:lpstr>
      <vt:lpstr>VNI-Avo</vt:lpstr>
      <vt:lpstr>Wingdings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Cô chỉ vào hình ảnh trẻ nói nguồn nước đó ở đâu?</vt:lpstr>
      <vt:lpstr>PowerPoint Presentation</vt:lpstr>
      <vt:lpstr>PowerPoint Presentation</vt:lpstr>
      <vt:lpstr>Vai trò của nước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 Các bé sẽ làm gì để bảo vệ môi trường nước tránh khỏi sự ô nhiễm?</vt:lpstr>
      <vt:lpstr>PowerPoint Presentation</vt:lpstr>
      <vt:lpstr>PowerPoint Presentation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Thao Nguyen Thi</cp:lastModifiedBy>
  <cp:revision>438</cp:revision>
  <cp:lastPrinted>2021-12-01T23:34:43Z</cp:lastPrinted>
  <dcterms:created xsi:type="dcterms:W3CDTF">2008-09-15T14:04:11Z</dcterms:created>
  <dcterms:modified xsi:type="dcterms:W3CDTF">2024-04-15T13:11:43Z</dcterms:modified>
</cp:coreProperties>
</file>