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339" r:id="rId2"/>
    <p:sldId id="261" r:id="rId3"/>
    <p:sldId id="349" r:id="rId4"/>
    <p:sldId id="346" r:id="rId5"/>
    <p:sldId id="343" r:id="rId6"/>
    <p:sldId id="269" r:id="rId7"/>
    <p:sldId id="350" r:id="rId8"/>
    <p:sldId id="351" r:id="rId9"/>
    <p:sldId id="336" r:id="rId10"/>
    <p:sldId id="337" r:id="rId11"/>
    <p:sldId id="30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00FF"/>
    <a:srgbClr val="FF0000"/>
    <a:srgbClr val="FF0066"/>
    <a:srgbClr val="0000FF"/>
    <a:srgbClr val="FF3300"/>
    <a:srgbClr val="FFFF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63" autoAdjust="0"/>
    <p:restoredTop sz="94660"/>
  </p:normalViewPr>
  <p:slideViewPr>
    <p:cSldViewPr>
      <p:cViewPr varScale="1">
        <p:scale>
          <a:sx n="69" d="100"/>
          <a:sy n="69" d="100"/>
        </p:scale>
        <p:origin x="9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54E58-AB26-46DB-A482-89BAB5AB9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174670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D910E-107D-4434-8AD5-73A6715D8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69896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3A3FE-EC0B-4770-A65D-941E976B2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848559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D9615-72EE-4FD2-980A-B845C0EA3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35340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8EAFE-96C7-4D42-9EA5-760872CFA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90261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0BEC7-84E4-4788-B7E2-9C5321535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050545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1B876-8C9B-43CE-9A3F-81385DC7A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146185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75615-1148-4FA9-AE86-0B2CCF8BF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190930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E1EF4-C206-4E33-815D-B931D5B3C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018996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77A4C-6793-4F93-97FF-FC0DF2881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3223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A0DCB-C770-48C3-BDD8-89DDF0E48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65349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E93A2B-7B56-4BB1-9EC5-11EB688A1C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1925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8.jpeg"/><Relationship Id="rId2" Type="http://schemas.microsoft.com/office/2007/relationships/media" Target="../media/media5.m4a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media4.m4a"/><Relationship Id="rId7" Type="http://schemas.openxmlformats.org/officeDocument/2006/relationships/image" Target="../media/image9.jpeg"/><Relationship Id="rId2" Type="http://schemas.microsoft.com/office/2007/relationships/media" Target="../media/media4.m4a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483" y="-229111"/>
            <a:ext cx="13012966" cy="7316221"/>
          </a:xfrm>
          <a:prstGeom prst="rect">
            <a:avLst/>
          </a:prstGeom>
        </p:spPr>
      </p:pic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-1219200" y="3051974"/>
            <a:ext cx="1176428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ê</a:t>
            </a:r>
          </a:p>
          <a:p>
            <a:pPr algn="ctr"/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7491">
    <p:comb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676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êu đề 1"/>
          <p:cNvSpPr txBox="1">
            <a:spLocks/>
          </p:cNvSpPr>
          <p:nvPr/>
        </p:nvSpPr>
        <p:spPr bwMode="auto">
          <a:xfrm>
            <a:off x="381000" y="6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ô cửa bí mật</a:t>
            </a:r>
          </a:p>
        </p:txBody>
      </p:sp>
      <p:pic>
        <p:nvPicPr>
          <p:cNvPr id="3" name="Ngõ 211 Đường Bát Khối 9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2197" y="3146946"/>
            <a:ext cx="609600" cy="609600"/>
          </a:xfrm>
          <a:prstGeom prst="rect">
            <a:avLst/>
          </a:prstGeom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964709" y="989830"/>
            <a:ext cx="1085929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800" b="1" dirty="0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410200" y="1149350"/>
            <a:ext cx="1085929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800" b="1" dirty="0">
                <a:solidFill>
                  <a:srgbClr val="FF00FF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29" y="1127741"/>
            <a:ext cx="312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8146"/>
            <a:ext cx="327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50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9160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gõ 211 Đường Bát Khối 10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5845" y="3352800"/>
            <a:ext cx="609600" cy="609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236" y="533400"/>
            <a:ext cx="6248400" cy="1828800"/>
            <a:chOff x="10236" y="533400"/>
            <a:chExt cx="6248400" cy="1828800"/>
          </a:xfrm>
        </p:grpSpPr>
        <p:sp>
          <p:nvSpPr>
            <p:cNvPr id="4" name="Cloud 3"/>
            <p:cNvSpPr/>
            <p:nvPr/>
          </p:nvSpPr>
          <p:spPr>
            <a:xfrm>
              <a:off x="10236" y="533400"/>
              <a:ext cx="6248400" cy="18288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5075" y="1032301"/>
              <a:ext cx="46987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345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9906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cái đã học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352675" y="1574800"/>
            <a:ext cx="1085850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00" b="1" dirty="0" smtClean="0">
                <a:solidFill>
                  <a:srgbClr val="FFC000"/>
                </a:solidFill>
                <a:latin typeface=".VnAvant" pitchFamily="34" charset="0"/>
              </a:rPr>
              <a:t>e</a:t>
            </a:r>
            <a:endParaRPr lang="en-US" altLang="en-US" sz="19900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3078" name="Text Box 29"/>
          <p:cNvSpPr txBox="1">
            <a:spLocks noChangeArrowheads="1"/>
          </p:cNvSpPr>
          <p:nvPr/>
        </p:nvSpPr>
        <p:spPr bwMode="auto">
          <a:xfrm>
            <a:off x="4533899" y="1622425"/>
            <a:ext cx="4533901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00" b="1" dirty="0">
                <a:solidFill>
                  <a:srgbClr val="FF3300"/>
                </a:solidFill>
                <a:latin typeface=".VnAvant" pitchFamily="34" charset="0"/>
              </a:rPr>
              <a:t>ª</a:t>
            </a:r>
          </a:p>
        </p:txBody>
      </p:sp>
    </p:spTree>
    <p:custDataLst>
      <p:tags r:id="rId1"/>
    </p:custDataLst>
  </p:cSld>
  <p:clrMapOvr>
    <a:masterClrMapping/>
  </p:clrMapOvr>
  <p:transition advTm="2003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078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1996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"/>
            <a:ext cx="9144000" cy="8458199"/>
          </a:xfrm>
          <a:prstGeom prst="rect">
            <a:avLst/>
          </a:prstGeom>
        </p:spPr>
      </p:pic>
      <p:pic>
        <p:nvPicPr>
          <p:cNvPr id="3" name="Ngõ 211 Đường Bát Khối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1665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3276600"/>
            <a:ext cx="4800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3073" y="4473714"/>
            <a:ext cx="320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95194"/>
      </p:ext>
    </p:extLst>
  </p:cSld>
  <p:clrMapOvr>
    <a:masterClrMapping/>
  </p:clrMapOvr>
  <p:transition advTm="1278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  <p:extLst>
    <p:ext uri="{E180D4A7-C9FB-4DFB-919C-405C955672EB}">
      <p14:showEvtLst xmlns:p14="http://schemas.microsoft.com/office/powerpoint/2010/main">
        <p14:playEvt time="0" objId="3"/>
        <p14:stopEvt time="10374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2" descr="Mê Tít Với 303 Hình Ảnh Bé Gái Dễ Thương, Đẹp Tựa Thiên Thầ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36" y="1602590"/>
            <a:ext cx="6248400" cy="34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9"/>
          <p:cNvSpPr txBox="1">
            <a:spLocks noChangeArrowheads="1"/>
          </p:cNvSpPr>
          <p:nvPr/>
        </p:nvSpPr>
        <p:spPr bwMode="auto">
          <a:xfrm>
            <a:off x="0" y="-152400"/>
            <a:ext cx="2971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 dirty="0" err="1" smtClean="0">
                <a:solidFill>
                  <a:srgbClr val="0000FF"/>
                </a:solidFill>
                <a:latin typeface=".VnAvant" pitchFamily="34" charset="0"/>
              </a:rPr>
              <a:t>em</a:t>
            </a:r>
            <a:r>
              <a:rPr lang="en-US" altLang="en-US" sz="66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6600" b="1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endParaRPr lang="en-US" altLang="en-US" sz="6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124" name="Text Box 29"/>
          <p:cNvSpPr txBox="1">
            <a:spLocks noChangeArrowheads="1"/>
          </p:cNvSpPr>
          <p:nvPr/>
        </p:nvSpPr>
        <p:spPr bwMode="auto">
          <a:xfrm>
            <a:off x="3297238" y="5091113"/>
            <a:ext cx="42862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FF0000"/>
                </a:solidFill>
                <a:latin typeface=".VnAvant" pitchFamily="34" charset="0"/>
              </a:rPr>
              <a:t>…m b…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114550" y="-152400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latin typeface=".VnAvant" pitchFamily="34" charset="0"/>
              </a:rPr>
              <a:t>Ð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0" y="-152400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</p:spTree>
    <p:custDataLst>
      <p:tags r:id="rId1"/>
    </p:custDataLst>
  </p:cSld>
  <p:clrMapOvr>
    <a:masterClrMapping/>
  </p:clrMapOvr>
  <p:transition advTm="3298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9063 0.7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3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38298E-7 L 0.39271 0.762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38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3147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13" descr="Búp bê công chúa dành cho bé gái đáng yêu Mua Bán Sỉ Lẻ Order Quảng Ch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148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9556" l="2667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3886200" y="57912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Text Box 29"/>
          <p:cNvSpPr txBox="1">
            <a:spLocks noChangeArrowheads="1"/>
          </p:cNvSpPr>
          <p:nvPr/>
        </p:nvSpPr>
        <p:spPr bwMode="auto">
          <a:xfrm>
            <a:off x="4763" y="15875"/>
            <a:ext cx="334168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bóp bª</a:t>
            </a:r>
          </a:p>
        </p:txBody>
      </p:sp>
      <p:sp>
        <p:nvSpPr>
          <p:cNvPr id="6151" name="Text Box 29"/>
          <p:cNvSpPr txBox="1">
            <a:spLocks noChangeArrowheads="1"/>
          </p:cNvSpPr>
          <p:nvPr/>
        </p:nvSpPr>
        <p:spPr bwMode="auto">
          <a:xfrm>
            <a:off x="3124200" y="5334000"/>
            <a:ext cx="362743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FF00FF"/>
                </a:solidFill>
                <a:latin typeface=".VnAvant" pitchFamily="34" charset="0"/>
              </a:rPr>
              <a:t>bóp b…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2419350" y="15875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ª</a:t>
            </a:r>
          </a:p>
        </p:txBody>
      </p:sp>
    </p:spTree>
    <p:custDataLst>
      <p:tags r:id="rId1"/>
    </p:custDataLst>
  </p:cSld>
  <p:clrMapOvr>
    <a:masterClrMapping/>
  </p:clrMapOvr>
  <p:transition advTm="2915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7687E-6 L 0.35104 0.771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38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26461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200" b="1">
                  <a:solidFill>
                    <a:srgbClr val="FF00FF"/>
                  </a:solidFill>
                  <a:latin typeface=".VnAvant" pitchFamily="34" charset="0"/>
                </a:rPr>
                <a:t>o</a:t>
              </a: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48"/>
          <p:cNvSpPr txBox="1">
            <a:spLocks noChangeArrowheads="1"/>
          </p:cNvSpPr>
          <p:nvPr/>
        </p:nvSpPr>
        <p:spPr bwMode="auto">
          <a:xfrm>
            <a:off x="0" y="0"/>
            <a:ext cx="3429000" cy="1138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2 : Ô C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ửa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DỄ THƯƠNG</a:t>
            </a:r>
          </a:p>
        </p:txBody>
      </p:sp>
      <p:pic>
        <p:nvPicPr>
          <p:cNvPr id="2" name="Ngõ 211 Đường Bát Khối 6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327995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24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40676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200" b="1">
                  <a:solidFill>
                    <a:srgbClr val="FF00FF"/>
                  </a:solidFill>
                  <a:latin typeface=".VnAvant" pitchFamily="34" charset="0"/>
                </a:rPr>
                <a:t>o</a:t>
              </a: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48"/>
          <p:cNvSpPr txBox="1">
            <a:spLocks noChangeArrowheads="1"/>
          </p:cNvSpPr>
          <p:nvPr/>
        </p:nvSpPr>
        <p:spPr bwMode="auto">
          <a:xfrm>
            <a:off x="0" y="0"/>
            <a:ext cx="3429000" cy="1138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2 : Ô C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ửa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DỄ THƯƠNG</a:t>
            </a:r>
          </a:p>
        </p:txBody>
      </p:sp>
      <p:pic>
        <p:nvPicPr>
          <p:cNvPr id="22" name="Ngõ 211 Đường Bát Khối 7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308513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740318"/>
      </p:ext>
    </p:extLst>
  </p:cSld>
  <p:clrMapOvr>
    <a:masterClrMapping/>
  </p:clrMapOvr>
  <p:transition advTm="2546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2"/>
        <p14:stopEvt time="24572" objId="2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200" b="1">
                  <a:solidFill>
                    <a:srgbClr val="FF00FF"/>
                  </a:solidFill>
                  <a:latin typeface=".VnAvant" pitchFamily="34" charset="0"/>
                </a:rPr>
                <a:t>o</a:t>
              </a: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48"/>
          <p:cNvSpPr txBox="1">
            <a:spLocks noChangeArrowheads="1"/>
          </p:cNvSpPr>
          <p:nvPr/>
        </p:nvSpPr>
        <p:spPr bwMode="auto">
          <a:xfrm>
            <a:off x="0" y="0"/>
            <a:ext cx="3429000" cy="1138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2 : Ô C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ửa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DỄ THƯƠNG</a:t>
            </a:r>
          </a:p>
        </p:txBody>
      </p:sp>
      <p:pic>
        <p:nvPicPr>
          <p:cNvPr id="22" name="Ngõ 211 Đường Bát Khối 7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345174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740318"/>
      </p:ext>
    </p:extLst>
  </p:cSld>
  <p:clrMapOvr>
    <a:masterClrMapping/>
  </p:clrMapOvr>
  <p:transition advTm="2567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2"/>
        <p14:stopEvt time="24573" objId="2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êu đề 1"/>
          <p:cNvSpPr txBox="1">
            <a:spLocks/>
          </p:cNvSpPr>
          <p:nvPr/>
        </p:nvSpPr>
        <p:spPr bwMode="auto">
          <a:xfrm>
            <a:off x="5683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ô cửa bí mật</a:t>
            </a:r>
          </a:p>
        </p:txBody>
      </p:sp>
      <p:sp>
        <p:nvSpPr>
          <p:cNvPr id="10246" name="Hộp_Văn_Bản 13"/>
          <p:cNvSpPr txBox="1">
            <a:spLocks noChangeArrowheads="1"/>
          </p:cNvSpPr>
          <p:nvPr/>
        </p:nvSpPr>
        <p:spPr bwMode="auto">
          <a:xfrm>
            <a:off x="1258888" y="242888"/>
            <a:ext cx="198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900" b="1">
              <a:solidFill>
                <a:schemeClr val="hlink"/>
              </a:solidFill>
              <a:latin typeface="VNI-Avo" pitchFamily="2" charset="0"/>
            </a:endParaRPr>
          </a:p>
        </p:txBody>
      </p:sp>
      <p:pic>
        <p:nvPicPr>
          <p:cNvPr id="2" name="Ngõ 211 Đường Bát Khối 8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0200" y="3270250"/>
            <a:ext cx="609600" cy="609600"/>
          </a:xfrm>
          <a:prstGeom prst="rect">
            <a:avLst/>
          </a:prstGeom>
        </p:spPr>
      </p:pic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051247" y="1999139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945862" y="1230573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00B0F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867400" y="3666397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FF00FF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9704"/>
            <a:ext cx="2924175" cy="2201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4202112"/>
            <a:ext cx="2446337" cy="2274888"/>
          </a:xfrm>
          <a:prstGeom prst="roundRect">
            <a:avLst>
              <a:gd name="adj" fmla="val 16667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91" y="1336300"/>
            <a:ext cx="3008312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</p:cSld>
  <p:clrMapOvr>
    <a:masterClrMapping/>
  </p:clrMapOvr>
  <p:transition advTm="3287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32006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.7|1.9|1.8|1.7|2.1|1.9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2|1.5|1.5|1.9|1.7|1.9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|1.6|1.4|1.9|1.8|1.8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38373</TotalTime>
  <Words>131</Words>
  <Application>Microsoft Office PowerPoint</Application>
  <PresentationFormat>On-screen Show (4:3)</PresentationFormat>
  <Paragraphs>48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 Nang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Hong</dc:creator>
  <cp:lastModifiedBy>mnThuongThanh</cp:lastModifiedBy>
  <cp:revision>148</cp:revision>
  <dcterms:created xsi:type="dcterms:W3CDTF">2008-12-02T12:15:04Z</dcterms:created>
  <dcterms:modified xsi:type="dcterms:W3CDTF">2024-01-22T10:19:39Z</dcterms:modified>
</cp:coreProperties>
</file>