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7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2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421E3-096E-40CD-B9D0-1D615D6E240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7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2B80-0E20-4BD0-9AEA-D5616EDB660C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1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A52C-8C30-4969-8055-22AE0B805FC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51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4696-183B-4AA2-AEF4-C3EB461CBAE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77517-11C3-437A-8D32-4757D42B548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78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5D085-DED4-478A-801D-5F95A2EB532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62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EE9C-3A7D-426C-A978-CA52DAFD0FB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56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D719-1199-4198-AA6A-0042830E28E0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4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95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C415-50F3-4974-ADE2-95AE1733A25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23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4F2D-1606-4E56-96CE-2D5AEA3600D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09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B1286-A8CC-4873-B79D-FA2A2B80F500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90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44E9C-4F46-4CCC-BB6F-D42E2DEBB7C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4623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BA746-B4BD-4C7C-AA01-B4445298CB3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0616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601A-B8E7-4456-A581-48D888D0ADE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0066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AFCBD-96A8-44C3-B837-A5B4D5F12C5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2917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CCA7-B80D-4579-BFF8-915A0994932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5034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3A880-5824-4F55-BA9D-507EB9FADB0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72180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BE40C-9510-4BF0-A848-7B77BF464B7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268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62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4DC3D-E95C-498F-922F-C88253DE5FA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46053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C48F-4B67-4D37-835C-C10F8C746A0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000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CD2D-0B42-467E-B4B2-4C16778D77F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3347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7DAB-B15A-4967-86A6-D5D93782786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8510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421E3-096E-40CD-B9D0-1D615D6E240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601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2B80-0E20-4BD0-9AEA-D5616EDB660C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55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A52C-8C30-4969-8055-22AE0B805FC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4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4696-183B-4AA2-AEF4-C3EB461CBAE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036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77517-11C3-437A-8D32-4757D42B548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074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5D085-DED4-478A-801D-5F95A2EB532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66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EE9C-3A7D-426C-A978-CA52DAFD0FB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410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D719-1199-4198-AA6A-0042830E28E0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753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C415-50F3-4974-ADE2-95AE1733A25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56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4F2D-1606-4E56-96CE-2D5AEA3600D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27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B1286-A8CC-4873-B79D-FA2A2B80F500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1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4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4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CA13-DBF1-4623-8B6F-447985C3D5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00D2-381F-4A2C-8570-DE52540D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8195EB-F7EE-47E8-A8C5-0BBE28058205}" type="slidenum">
              <a:rPr 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5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BBF23E-F10D-412D-B1E9-6EA113212FD5}" type="slidenum">
              <a:rPr lang="vi-V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53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8195EB-F7EE-47E8-A8C5-0BBE28058205}" type="slidenum">
              <a:rPr 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3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I:\GIAO%20AN%20HUONG\nhac%20tao%20hinh%20CD%20Dong%20vat%20.wma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028700" y="3019425"/>
            <a:ext cx="70866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TCÂN: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24 - 36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14"/>
          <p:cNvSpPr>
            <a:spLocks noChangeArrowheads="1" noChangeShapeType="1" noTextEdit="1"/>
          </p:cNvSpPr>
          <p:nvPr/>
        </p:nvSpPr>
        <p:spPr bwMode="auto">
          <a:xfrm>
            <a:off x="0" y="2133600"/>
            <a:ext cx="914400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phát triển thẩm mỹ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MẦM NON GIANG BIÊN</a:t>
            </a:r>
          </a:p>
        </p:txBody>
      </p:sp>
    </p:spTree>
    <p:extLst>
      <p:ext uri="{BB962C8B-B14F-4D97-AF65-F5344CB8AC3E}">
        <p14:creationId xmlns:p14="http://schemas.microsoft.com/office/powerpoint/2010/main" val="301934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803400" y="3716338"/>
            <a:ext cx="61214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5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615950" y="2819400"/>
            <a:ext cx="784225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Nhung</a:t>
            </a:r>
          </a:p>
        </p:txBody>
      </p:sp>
      <p:pic>
        <p:nvPicPr>
          <p:cNvPr id="16391" name="nhac tao hinh CD Dong vat 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89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Music"/>
          <p:cNvSpPr>
            <a:spLocks noEditPoints="1" noChangeArrowheads="1"/>
          </p:cNvSpPr>
          <p:nvPr/>
        </p:nvSpPr>
        <p:spPr bwMode="auto">
          <a:xfrm>
            <a:off x="611188" y="1889125"/>
            <a:ext cx="503237" cy="504825"/>
          </a:xfrm>
          <a:custGeom>
            <a:avLst/>
            <a:gdLst>
              <a:gd name="T0" fmla="*/ 2147483647 w 21600"/>
              <a:gd name="T1" fmla="*/ 22539338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2539338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5" name="Music"/>
          <p:cNvSpPr>
            <a:spLocks noEditPoints="1" noChangeArrowheads="1"/>
          </p:cNvSpPr>
          <p:nvPr/>
        </p:nvSpPr>
        <p:spPr bwMode="auto">
          <a:xfrm>
            <a:off x="5795963" y="1762125"/>
            <a:ext cx="503237" cy="454025"/>
          </a:xfrm>
          <a:custGeom>
            <a:avLst/>
            <a:gdLst>
              <a:gd name="T0" fmla="*/ 2147483647 w 21600"/>
              <a:gd name="T1" fmla="*/ 18274569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18274569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Music"/>
          <p:cNvSpPr>
            <a:spLocks noEditPoints="1" noChangeArrowheads="1"/>
          </p:cNvSpPr>
          <p:nvPr/>
        </p:nvSpPr>
        <p:spPr bwMode="auto">
          <a:xfrm>
            <a:off x="900113" y="5876925"/>
            <a:ext cx="511175" cy="504825"/>
          </a:xfrm>
          <a:custGeom>
            <a:avLst/>
            <a:gdLst>
              <a:gd name="T0" fmla="*/ 2147483647 w 21600"/>
              <a:gd name="T1" fmla="*/ 22536042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2536042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Music"/>
          <p:cNvSpPr>
            <a:spLocks noEditPoints="1" noChangeArrowheads="1"/>
          </p:cNvSpPr>
          <p:nvPr/>
        </p:nvSpPr>
        <p:spPr bwMode="auto">
          <a:xfrm>
            <a:off x="7783513" y="3554413"/>
            <a:ext cx="503237" cy="454025"/>
          </a:xfrm>
          <a:custGeom>
            <a:avLst/>
            <a:gdLst>
              <a:gd name="T0" fmla="*/ 2147483647 w 21600"/>
              <a:gd name="T1" fmla="*/ 18274569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18274569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Music"/>
          <p:cNvSpPr>
            <a:spLocks noEditPoints="1" noChangeArrowheads="1"/>
          </p:cNvSpPr>
          <p:nvPr/>
        </p:nvSpPr>
        <p:spPr bwMode="auto">
          <a:xfrm>
            <a:off x="2124075" y="4651375"/>
            <a:ext cx="503238" cy="454025"/>
          </a:xfrm>
          <a:custGeom>
            <a:avLst/>
            <a:gdLst>
              <a:gd name="T0" fmla="*/ 2147483647 w 21600"/>
              <a:gd name="T1" fmla="*/ 18274569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18274569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9379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755650" y="2773363"/>
            <a:ext cx="741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7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TC: </a:t>
            </a:r>
            <a:r>
              <a:rPr lang="en-US" sz="6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6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</a:t>
            </a:r>
          </a:p>
        </p:txBody>
      </p:sp>
    </p:spTree>
    <p:extLst>
      <p:ext uri="{BB962C8B-B14F-4D97-AF65-F5344CB8AC3E}">
        <p14:creationId xmlns:p14="http://schemas.microsoft.com/office/powerpoint/2010/main" val="2650501760"/>
      </p:ext>
    </p:extLst>
  </p:cSld>
  <p:clrMapOvr>
    <a:masterClrMapping/>
  </p:clrMapOvr>
  <p:transition>
    <p:sndAc>
      <p:endSnd/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69</Words>
  <Application>Microsoft Office PowerPoint</Application>
  <PresentationFormat>On-screen Show (4:3)</PresentationFormat>
  <Paragraphs>10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2021-03-18T02:07:14Z</dcterms:created>
  <dcterms:modified xsi:type="dcterms:W3CDTF">2022-10-06T10:13:04Z</dcterms:modified>
</cp:coreProperties>
</file>