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70" r:id="rId3"/>
    <p:sldId id="282" r:id="rId4"/>
    <p:sldId id="272" r:id="rId5"/>
    <p:sldId id="267" r:id="rId6"/>
    <p:sldId id="273" r:id="rId7"/>
    <p:sldId id="269" r:id="rId8"/>
    <p:sldId id="268" r:id="rId9"/>
    <p:sldId id="281" r:id="rId10"/>
    <p:sldId id="276" r:id="rId11"/>
    <p:sldId id="277" r:id="rId12"/>
    <p:sldId id="280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5643"/>
    <a:srgbClr val="E5F519"/>
    <a:srgbClr val="1AF41A"/>
    <a:srgbClr val="00FFCC"/>
    <a:srgbClr val="CC6600"/>
    <a:srgbClr val="CCFF33"/>
    <a:srgbClr val="99FF66"/>
    <a:srgbClr val="3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71" autoAdjust="0"/>
  </p:normalViewPr>
  <p:slideViewPr>
    <p:cSldViewPr>
      <p:cViewPr varScale="1">
        <p:scale>
          <a:sx n="82" d="100"/>
          <a:sy n="82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C035DFD-0AA5-4D8C-8B93-79DAB7029559}" type="datetimeFigureOut">
              <a:rPr lang="en-US"/>
              <a:pPr>
                <a:defRPr/>
              </a:pPr>
              <a:t>05/08/2021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BB5F0C-F1DE-4904-B634-A993D7BAD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686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1BE4E86-C11B-48FF-95C7-21F99C482CCB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31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75EF2-965D-4CBC-9F72-1B4614E610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6036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7CE77-384D-4C06-80C8-232AA5E0C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5384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F4CC3-44B9-481B-A17E-87066AE24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85620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54C1-3E81-4E6F-8C3B-8C247DEDA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8907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16715-056B-4D58-B502-2772A2533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3239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D08AF-CCEE-472E-A0D7-24D21060C3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712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65418-FD37-4FC9-9FAA-D7B9C2580D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93612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2E653-9B54-451F-B4A2-2A3298632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9142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1A91F-9F23-42FF-B4D0-D68E9C78F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63825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2CA9C-BD2E-4B96-B73D-3578FF38B7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0589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BE786-1EEF-4734-8D62-7C4BE55BD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8883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42A5E-F096-4CEA-8868-E5EE0482A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65639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D88F7-6F75-47C1-8597-4C86E77B6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60256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09FF0-ED1A-4C4D-89E2-58CF9BD2E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52514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59A57-7748-4C1F-9ADD-08C0E69B7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3979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AEC8A-17E1-4401-9C40-FD2713CFE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5941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6ED54-7336-4259-AD95-9F46E3036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9114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44C43-5684-43D5-A2C2-29D296869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2663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03F81-D0E5-4175-9628-20951E550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4379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9A059B-4E48-4179-A2B5-D7B84F0D15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9688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CA55E-6F79-462F-AE49-2D95FB5203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90202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FFB60-77B9-4396-851A-34BB5EAF4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5314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EEBA87-B2C4-4D7E-A90A-5EFCD05FB54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44F0DD9-27E1-483B-986C-4FABF29A23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3.png"/><Relationship Id="rId7" Type="http://schemas.openxmlformats.org/officeDocument/2006/relationships/image" Target="../media/image236.gif"/><Relationship Id="rId2" Type="http://schemas.openxmlformats.org/officeDocument/2006/relationships/image" Target="../media/image2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235.gif"/><Relationship Id="rId4" Type="http://schemas.openxmlformats.org/officeDocument/2006/relationships/image" Target="../media/image2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18" Type="http://schemas.openxmlformats.org/officeDocument/2006/relationships/image" Target="../media/image212.png"/><Relationship Id="rId26" Type="http://schemas.openxmlformats.org/officeDocument/2006/relationships/image" Target="../media/image220.png"/><Relationship Id="rId39" Type="http://schemas.openxmlformats.org/officeDocument/2006/relationships/image" Target="../media/image74.jpeg"/><Relationship Id="rId3" Type="http://schemas.openxmlformats.org/officeDocument/2006/relationships/image" Target="../media/image197.png"/><Relationship Id="rId21" Type="http://schemas.openxmlformats.org/officeDocument/2006/relationships/image" Target="../media/image215.png"/><Relationship Id="rId34" Type="http://schemas.openxmlformats.org/officeDocument/2006/relationships/image" Target="../media/image7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17" Type="http://schemas.openxmlformats.org/officeDocument/2006/relationships/image" Target="../media/image211.png"/><Relationship Id="rId25" Type="http://schemas.openxmlformats.org/officeDocument/2006/relationships/image" Target="../media/image219.png"/><Relationship Id="rId33" Type="http://schemas.openxmlformats.org/officeDocument/2006/relationships/image" Target="../media/image193.gif"/><Relationship Id="rId38" Type="http://schemas.openxmlformats.org/officeDocument/2006/relationships/image" Target="../media/image227.gif"/><Relationship Id="rId2" Type="http://schemas.openxmlformats.org/officeDocument/2006/relationships/image" Target="../media/image163.gif"/><Relationship Id="rId16" Type="http://schemas.openxmlformats.org/officeDocument/2006/relationships/image" Target="../media/image210.png"/><Relationship Id="rId20" Type="http://schemas.openxmlformats.org/officeDocument/2006/relationships/image" Target="../media/image214.png"/><Relationship Id="rId29" Type="http://schemas.openxmlformats.org/officeDocument/2006/relationships/image" Target="../media/image2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24" Type="http://schemas.openxmlformats.org/officeDocument/2006/relationships/image" Target="../media/image218.png"/><Relationship Id="rId32" Type="http://schemas.openxmlformats.org/officeDocument/2006/relationships/image" Target="../media/image226.gif"/><Relationship Id="rId37" Type="http://schemas.openxmlformats.org/officeDocument/2006/relationships/image" Target="../media/image194.gif"/><Relationship Id="rId40" Type="http://schemas.openxmlformats.org/officeDocument/2006/relationships/image" Target="../media/image6.png"/><Relationship Id="rId5" Type="http://schemas.openxmlformats.org/officeDocument/2006/relationships/image" Target="../media/image199.png"/><Relationship Id="rId15" Type="http://schemas.openxmlformats.org/officeDocument/2006/relationships/image" Target="../media/image209.png"/><Relationship Id="rId23" Type="http://schemas.openxmlformats.org/officeDocument/2006/relationships/image" Target="../media/image217.png"/><Relationship Id="rId28" Type="http://schemas.openxmlformats.org/officeDocument/2006/relationships/image" Target="../media/image222.png"/><Relationship Id="rId36" Type="http://schemas.openxmlformats.org/officeDocument/2006/relationships/image" Target="../media/image196.gif"/><Relationship Id="rId10" Type="http://schemas.openxmlformats.org/officeDocument/2006/relationships/image" Target="../media/image204.png"/><Relationship Id="rId19" Type="http://schemas.openxmlformats.org/officeDocument/2006/relationships/image" Target="../media/image213.png"/><Relationship Id="rId31" Type="http://schemas.openxmlformats.org/officeDocument/2006/relationships/image" Target="../media/image225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Relationship Id="rId22" Type="http://schemas.openxmlformats.org/officeDocument/2006/relationships/image" Target="../media/image216.png"/><Relationship Id="rId27" Type="http://schemas.openxmlformats.org/officeDocument/2006/relationships/image" Target="../media/image221.png"/><Relationship Id="rId30" Type="http://schemas.openxmlformats.org/officeDocument/2006/relationships/image" Target="../media/image224.png"/><Relationship Id="rId35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gif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9" Type="http://schemas.openxmlformats.org/officeDocument/2006/relationships/image" Target="../media/image60.png"/><Relationship Id="rId21" Type="http://schemas.openxmlformats.org/officeDocument/2006/relationships/image" Target="../media/image42.png"/><Relationship Id="rId34" Type="http://schemas.openxmlformats.org/officeDocument/2006/relationships/image" Target="../media/image55.png"/><Relationship Id="rId42" Type="http://schemas.openxmlformats.org/officeDocument/2006/relationships/image" Target="../media/image63.png"/><Relationship Id="rId47" Type="http://schemas.openxmlformats.org/officeDocument/2006/relationships/image" Target="../media/image68.png"/><Relationship Id="rId50" Type="http://schemas.openxmlformats.org/officeDocument/2006/relationships/image" Target="../media/image71.png"/><Relationship Id="rId55" Type="http://schemas.openxmlformats.org/officeDocument/2006/relationships/image" Target="../media/image6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38" Type="http://schemas.openxmlformats.org/officeDocument/2006/relationships/image" Target="../media/image59.png"/><Relationship Id="rId46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41" Type="http://schemas.openxmlformats.org/officeDocument/2006/relationships/image" Target="../media/image62.png"/><Relationship Id="rId5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image" Target="../media/image53.png"/><Relationship Id="rId37" Type="http://schemas.openxmlformats.org/officeDocument/2006/relationships/image" Target="../media/image58.png"/><Relationship Id="rId40" Type="http://schemas.openxmlformats.org/officeDocument/2006/relationships/image" Target="../media/image61.png"/><Relationship Id="rId45" Type="http://schemas.openxmlformats.org/officeDocument/2006/relationships/image" Target="../media/image66.png"/><Relationship Id="rId53" Type="http://schemas.openxmlformats.org/officeDocument/2006/relationships/image" Target="../media/image23.png"/><Relationship Id="rId5" Type="http://schemas.openxmlformats.org/officeDocument/2006/relationships/image" Target="../media/image22.gif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36" Type="http://schemas.openxmlformats.org/officeDocument/2006/relationships/image" Target="../media/image57.png"/><Relationship Id="rId49" Type="http://schemas.openxmlformats.org/officeDocument/2006/relationships/image" Target="../media/image70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4" Type="http://schemas.openxmlformats.org/officeDocument/2006/relationships/image" Target="../media/image65.png"/><Relationship Id="rId52" Type="http://schemas.openxmlformats.org/officeDocument/2006/relationships/image" Target="../media/image73.png"/><Relationship Id="rId4" Type="http://schemas.openxmlformats.org/officeDocument/2006/relationships/image" Target="../media/image7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35" Type="http://schemas.openxmlformats.org/officeDocument/2006/relationships/image" Target="../media/image56.png"/><Relationship Id="rId43" Type="http://schemas.openxmlformats.org/officeDocument/2006/relationships/image" Target="../media/image64.png"/><Relationship Id="rId48" Type="http://schemas.openxmlformats.org/officeDocument/2006/relationships/image" Target="../media/image69.png"/><Relationship Id="rId8" Type="http://schemas.openxmlformats.org/officeDocument/2006/relationships/image" Target="../media/image29.png"/><Relationship Id="rId51" Type="http://schemas.openxmlformats.org/officeDocument/2006/relationships/image" Target="../media/image72.png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80.png"/><Relationship Id="rId39" Type="http://schemas.openxmlformats.org/officeDocument/2006/relationships/image" Target="../media/image93.png"/><Relationship Id="rId21" Type="http://schemas.openxmlformats.org/officeDocument/2006/relationships/image" Target="../media/image75.png"/><Relationship Id="rId34" Type="http://schemas.openxmlformats.org/officeDocument/2006/relationships/image" Target="../media/image88.png"/><Relationship Id="rId42" Type="http://schemas.openxmlformats.org/officeDocument/2006/relationships/image" Target="../media/image96.png"/><Relationship Id="rId47" Type="http://schemas.openxmlformats.org/officeDocument/2006/relationships/image" Target="../media/image101.png"/><Relationship Id="rId50" Type="http://schemas.openxmlformats.org/officeDocument/2006/relationships/image" Target="../media/image104.png"/><Relationship Id="rId55" Type="http://schemas.openxmlformats.org/officeDocument/2006/relationships/image" Target="../media/image105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9.png"/><Relationship Id="rId33" Type="http://schemas.openxmlformats.org/officeDocument/2006/relationships/image" Target="../media/image87.png"/><Relationship Id="rId38" Type="http://schemas.openxmlformats.org/officeDocument/2006/relationships/image" Target="../media/image92.png"/><Relationship Id="rId46" Type="http://schemas.openxmlformats.org/officeDocument/2006/relationships/image" Target="../media/image100.png"/><Relationship Id="rId2" Type="http://schemas.openxmlformats.org/officeDocument/2006/relationships/image" Target="../media/image7.png"/><Relationship Id="rId16" Type="http://schemas.openxmlformats.org/officeDocument/2006/relationships/image" Target="../media/image69.png"/><Relationship Id="rId20" Type="http://schemas.openxmlformats.org/officeDocument/2006/relationships/image" Target="../media/image74.jpeg"/><Relationship Id="rId29" Type="http://schemas.openxmlformats.org/officeDocument/2006/relationships/image" Target="../media/image83.png"/><Relationship Id="rId41" Type="http://schemas.openxmlformats.org/officeDocument/2006/relationships/image" Target="../media/image95.png"/><Relationship Id="rId54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91.png"/><Relationship Id="rId40" Type="http://schemas.openxmlformats.org/officeDocument/2006/relationships/image" Target="../media/image94.png"/><Relationship Id="rId45" Type="http://schemas.openxmlformats.org/officeDocument/2006/relationships/image" Target="../media/image99.png"/><Relationship Id="rId53" Type="http://schemas.openxmlformats.org/officeDocument/2006/relationships/image" Target="../media/image2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36" Type="http://schemas.openxmlformats.org/officeDocument/2006/relationships/image" Target="../media/image90.png"/><Relationship Id="rId49" Type="http://schemas.openxmlformats.org/officeDocument/2006/relationships/image" Target="../media/image103.png"/><Relationship Id="rId10" Type="http://schemas.openxmlformats.org/officeDocument/2006/relationships/image" Target="../media/image63.png"/><Relationship Id="rId19" Type="http://schemas.openxmlformats.org/officeDocument/2006/relationships/image" Target="../media/image22.gif"/><Relationship Id="rId31" Type="http://schemas.openxmlformats.org/officeDocument/2006/relationships/image" Target="../media/image85.png"/><Relationship Id="rId44" Type="http://schemas.openxmlformats.org/officeDocument/2006/relationships/image" Target="../media/image98.png"/><Relationship Id="rId52" Type="http://schemas.openxmlformats.org/officeDocument/2006/relationships/image" Target="../media/image2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84.png"/><Relationship Id="rId35" Type="http://schemas.openxmlformats.org/officeDocument/2006/relationships/image" Target="../media/image89.png"/><Relationship Id="rId43" Type="http://schemas.openxmlformats.org/officeDocument/2006/relationships/image" Target="../media/image97.png"/><Relationship Id="rId48" Type="http://schemas.openxmlformats.org/officeDocument/2006/relationships/image" Target="../media/image102.png"/><Relationship Id="rId56" Type="http://schemas.openxmlformats.org/officeDocument/2006/relationships/image" Target="../media/image73.png"/><Relationship Id="rId8" Type="http://schemas.openxmlformats.org/officeDocument/2006/relationships/image" Target="../media/image61.png"/><Relationship Id="rId51" Type="http://schemas.openxmlformats.org/officeDocument/2006/relationships/image" Target="../media/image6.png"/><Relationship Id="rId3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6.png"/><Relationship Id="rId18" Type="http://schemas.openxmlformats.org/officeDocument/2006/relationships/image" Target="../media/image22.gif"/><Relationship Id="rId26" Type="http://schemas.openxmlformats.org/officeDocument/2006/relationships/image" Target="../media/image128.png"/><Relationship Id="rId39" Type="http://schemas.openxmlformats.org/officeDocument/2006/relationships/image" Target="../media/image140.png"/><Relationship Id="rId21" Type="http://schemas.openxmlformats.org/officeDocument/2006/relationships/image" Target="../media/image123.png"/><Relationship Id="rId34" Type="http://schemas.openxmlformats.org/officeDocument/2006/relationships/image" Target="../media/image135.png"/><Relationship Id="rId42" Type="http://schemas.openxmlformats.org/officeDocument/2006/relationships/image" Target="../media/image143.png"/><Relationship Id="rId47" Type="http://schemas.openxmlformats.org/officeDocument/2006/relationships/image" Target="../media/image148.png"/><Relationship Id="rId50" Type="http://schemas.openxmlformats.org/officeDocument/2006/relationships/image" Target="../media/image150.png"/><Relationship Id="rId55" Type="http://schemas.openxmlformats.org/officeDocument/2006/relationships/image" Target="../media/image155.png"/><Relationship Id="rId63" Type="http://schemas.openxmlformats.org/officeDocument/2006/relationships/image" Target="../media/image72.png"/><Relationship Id="rId7" Type="http://schemas.openxmlformats.org/officeDocument/2006/relationships/image" Target="../media/image110.png"/><Relationship Id="rId2" Type="http://schemas.openxmlformats.org/officeDocument/2006/relationships/image" Target="../media/image7.png"/><Relationship Id="rId16" Type="http://schemas.openxmlformats.org/officeDocument/2006/relationships/image" Target="../media/image119.png"/><Relationship Id="rId20" Type="http://schemas.openxmlformats.org/officeDocument/2006/relationships/image" Target="../media/image122.png"/><Relationship Id="rId29" Type="http://schemas.openxmlformats.org/officeDocument/2006/relationships/image" Target="../media/image131.png"/><Relationship Id="rId41" Type="http://schemas.openxmlformats.org/officeDocument/2006/relationships/image" Target="../media/image142.png"/><Relationship Id="rId54" Type="http://schemas.openxmlformats.org/officeDocument/2006/relationships/image" Target="../media/image154.png"/><Relationship Id="rId6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24" Type="http://schemas.openxmlformats.org/officeDocument/2006/relationships/image" Target="../media/image126.png"/><Relationship Id="rId32" Type="http://schemas.openxmlformats.org/officeDocument/2006/relationships/image" Target="../media/image134.png"/><Relationship Id="rId37" Type="http://schemas.openxmlformats.org/officeDocument/2006/relationships/image" Target="../media/image138.png"/><Relationship Id="rId40" Type="http://schemas.openxmlformats.org/officeDocument/2006/relationships/image" Target="../media/image141.png"/><Relationship Id="rId45" Type="http://schemas.openxmlformats.org/officeDocument/2006/relationships/image" Target="../media/image146.png"/><Relationship Id="rId53" Type="http://schemas.openxmlformats.org/officeDocument/2006/relationships/image" Target="../media/image153.png"/><Relationship Id="rId58" Type="http://schemas.openxmlformats.org/officeDocument/2006/relationships/image" Target="../media/image100.png"/><Relationship Id="rId66" Type="http://schemas.openxmlformats.org/officeDocument/2006/relationships/image" Target="../media/image6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23" Type="http://schemas.openxmlformats.org/officeDocument/2006/relationships/image" Target="../media/image125.png"/><Relationship Id="rId28" Type="http://schemas.openxmlformats.org/officeDocument/2006/relationships/image" Target="../media/image130.png"/><Relationship Id="rId36" Type="http://schemas.openxmlformats.org/officeDocument/2006/relationships/image" Target="../media/image137.png"/><Relationship Id="rId49" Type="http://schemas.openxmlformats.org/officeDocument/2006/relationships/image" Target="../media/image96.png"/><Relationship Id="rId57" Type="http://schemas.openxmlformats.org/officeDocument/2006/relationships/image" Target="../media/image156.png"/><Relationship Id="rId61" Type="http://schemas.openxmlformats.org/officeDocument/2006/relationships/image" Target="../media/image159.png"/><Relationship Id="rId10" Type="http://schemas.openxmlformats.org/officeDocument/2006/relationships/image" Target="../media/image113.png"/><Relationship Id="rId19" Type="http://schemas.openxmlformats.org/officeDocument/2006/relationships/image" Target="../media/image121.png"/><Relationship Id="rId31" Type="http://schemas.openxmlformats.org/officeDocument/2006/relationships/image" Target="../media/image133.png"/><Relationship Id="rId44" Type="http://schemas.openxmlformats.org/officeDocument/2006/relationships/image" Target="../media/image145.png"/><Relationship Id="rId52" Type="http://schemas.openxmlformats.org/officeDocument/2006/relationships/image" Target="../media/image152.png"/><Relationship Id="rId60" Type="http://schemas.openxmlformats.org/officeDocument/2006/relationships/image" Target="../media/image158.png"/><Relationship Id="rId65" Type="http://schemas.openxmlformats.org/officeDocument/2006/relationships/image" Target="../media/image161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image" Target="../media/image124.png"/><Relationship Id="rId27" Type="http://schemas.openxmlformats.org/officeDocument/2006/relationships/image" Target="../media/image129.png"/><Relationship Id="rId30" Type="http://schemas.openxmlformats.org/officeDocument/2006/relationships/image" Target="../media/image132.png"/><Relationship Id="rId35" Type="http://schemas.openxmlformats.org/officeDocument/2006/relationships/image" Target="../media/image136.png"/><Relationship Id="rId43" Type="http://schemas.openxmlformats.org/officeDocument/2006/relationships/image" Target="../media/image144.png"/><Relationship Id="rId48" Type="http://schemas.openxmlformats.org/officeDocument/2006/relationships/image" Target="../media/image149.png"/><Relationship Id="rId56" Type="http://schemas.openxmlformats.org/officeDocument/2006/relationships/image" Target="../media/image104.png"/><Relationship Id="rId64" Type="http://schemas.openxmlformats.org/officeDocument/2006/relationships/image" Target="../media/image73.png"/><Relationship Id="rId8" Type="http://schemas.openxmlformats.org/officeDocument/2006/relationships/image" Target="../media/image111.png"/><Relationship Id="rId51" Type="http://schemas.openxmlformats.org/officeDocument/2006/relationships/image" Target="../media/image151.png"/><Relationship Id="rId3" Type="http://schemas.openxmlformats.org/officeDocument/2006/relationships/image" Target="../media/image106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5" Type="http://schemas.openxmlformats.org/officeDocument/2006/relationships/image" Target="../media/image127.png"/><Relationship Id="rId33" Type="http://schemas.openxmlformats.org/officeDocument/2006/relationships/image" Target="../media/image74.jpeg"/><Relationship Id="rId38" Type="http://schemas.openxmlformats.org/officeDocument/2006/relationships/image" Target="../media/image139.png"/><Relationship Id="rId46" Type="http://schemas.openxmlformats.org/officeDocument/2006/relationships/image" Target="../media/image147.png"/><Relationship Id="rId59" Type="http://schemas.openxmlformats.org/officeDocument/2006/relationships/image" Target="../media/image1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26" Type="http://schemas.openxmlformats.org/officeDocument/2006/relationships/image" Target="../media/image186.png"/><Relationship Id="rId3" Type="http://schemas.openxmlformats.org/officeDocument/2006/relationships/image" Target="../media/image163.gif"/><Relationship Id="rId21" Type="http://schemas.openxmlformats.org/officeDocument/2006/relationships/image" Target="../media/image181.png"/><Relationship Id="rId34" Type="http://schemas.openxmlformats.org/officeDocument/2006/relationships/image" Target="../media/image7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5" Type="http://schemas.openxmlformats.org/officeDocument/2006/relationships/image" Target="../media/image185.png"/><Relationship Id="rId33" Type="http://schemas.openxmlformats.org/officeDocument/2006/relationships/image" Target="../media/image193.gif"/><Relationship Id="rId38" Type="http://schemas.openxmlformats.org/officeDocument/2006/relationships/image" Target="../media/image196.gif"/><Relationship Id="rId2" Type="http://schemas.openxmlformats.org/officeDocument/2006/relationships/image" Target="../media/image162.gif"/><Relationship Id="rId16" Type="http://schemas.openxmlformats.org/officeDocument/2006/relationships/image" Target="../media/image176.png"/><Relationship Id="rId20" Type="http://schemas.openxmlformats.org/officeDocument/2006/relationships/image" Target="../media/image180.png"/><Relationship Id="rId29" Type="http://schemas.openxmlformats.org/officeDocument/2006/relationships/image" Target="../media/image18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24" Type="http://schemas.openxmlformats.org/officeDocument/2006/relationships/image" Target="../media/image184.png"/><Relationship Id="rId32" Type="http://schemas.openxmlformats.org/officeDocument/2006/relationships/image" Target="../media/image192.png"/><Relationship Id="rId37" Type="http://schemas.openxmlformats.org/officeDocument/2006/relationships/image" Target="../media/image195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23" Type="http://schemas.openxmlformats.org/officeDocument/2006/relationships/image" Target="../media/image183.png"/><Relationship Id="rId28" Type="http://schemas.openxmlformats.org/officeDocument/2006/relationships/image" Target="../media/image188.png"/><Relationship Id="rId36" Type="http://schemas.openxmlformats.org/officeDocument/2006/relationships/image" Target="../media/image194.gif"/><Relationship Id="rId10" Type="http://schemas.openxmlformats.org/officeDocument/2006/relationships/image" Target="../media/image170.png"/><Relationship Id="rId19" Type="http://schemas.openxmlformats.org/officeDocument/2006/relationships/image" Target="../media/image179.png"/><Relationship Id="rId31" Type="http://schemas.openxmlformats.org/officeDocument/2006/relationships/image" Target="../media/image191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Relationship Id="rId22" Type="http://schemas.openxmlformats.org/officeDocument/2006/relationships/image" Target="../media/image182.png"/><Relationship Id="rId27" Type="http://schemas.openxmlformats.org/officeDocument/2006/relationships/image" Target="../media/image187.png"/><Relationship Id="rId30" Type="http://schemas.openxmlformats.org/officeDocument/2006/relationships/image" Target="../media/image190.png"/><Relationship Id="rId35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18" Type="http://schemas.openxmlformats.org/officeDocument/2006/relationships/image" Target="../media/image211.png"/><Relationship Id="rId26" Type="http://schemas.openxmlformats.org/officeDocument/2006/relationships/image" Target="../media/image219.png"/><Relationship Id="rId39" Type="http://schemas.openxmlformats.org/officeDocument/2006/relationships/image" Target="../media/image228.png"/><Relationship Id="rId3" Type="http://schemas.openxmlformats.org/officeDocument/2006/relationships/image" Target="../media/image163.gif"/><Relationship Id="rId21" Type="http://schemas.openxmlformats.org/officeDocument/2006/relationships/image" Target="../media/image214.png"/><Relationship Id="rId34" Type="http://schemas.openxmlformats.org/officeDocument/2006/relationships/image" Target="../media/image7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17" Type="http://schemas.openxmlformats.org/officeDocument/2006/relationships/image" Target="../media/image210.png"/><Relationship Id="rId25" Type="http://schemas.openxmlformats.org/officeDocument/2006/relationships/image" Target="../media/image218.png"/><Relationship Id="rId33" Type="http://schemas.openxmlformats.org/officeDocument/2006/relationships/image" Target="../media/image226.gif"/><Relationship Id="rId38" Type="http://schemas.openxmlformats.org/officeDocument/2006/relationships/image" Target="../media/image227.gif"/><Relationship Id="rId2" Type="http://schemas.openxmlformats.org/officeDocument/2006/relationships/image" Target="../media/image162.gif"/><Relationship Id="rId16" Type="http://schemas.openxmlformats.org/officeDocument/2006/relationships/image" Target="../media/image209.png"/><Relationship Id="rId20" Type="http://schemas.openxmlformats.org/officeDocument/2006/relationships/image" Target="../media/image213.png"/><Relationship Id="rId29" Type="http://schemas.openxmlformats.org/officeDocument/2006/relationships/image" Target="../media/image222.png"/><Relationship Id="rId41" Type="http://schemas.openxmlformats.org/officeDocument/2006/relationships/image" Target="../media/image16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24" Type="http://schemas.openxmlformats.org/officeDocument/2006/relationships/image" Target="../media/image217.png"/><Relationship Id="rId32" Type="http://schemas.openxmlformats.org/officeDocument/2006/relationships/image" Target="../media/image225.png"/><Relationship Id="rId37" Type="http://schemas.openxmlformats.org/officeDocument/2006/relationships/image" Target="../media/image194.gif"/><Relationship Id="rId40" Type="http://schemas.openxmlformats.org/officeDocument/2006/relationships/image" Target="../media/image105.png"/><Relationship Id="rId5" Type="http://schemas.openxmlformats.org/officeDocument/2006/relationships/image" Target="../media/image198.png"/><Relationship Id="rId15" Type="http://schemas.openxmlformats.org/officeDocument/2006/relationships/image" Target="../media/image208.png"/><Relationship Id="rId23" Type="http://schemas.openxmlformats.org/officeDocument/2006/relationships/image" Target="../media/image216.png"/><Relationship Id="rId28" Type="http://schemas.openxmlformats.org/officeDocument/2006/relationships/image" Target="../media/image221.png"/><Relationship Id="rId36" Type="http://schemas.openxmlformats.org/officeDocument/2006/relationships/image" Target="../media/image196.gif"/><Relationship Id="rId10" Type="http://schemas.openxmlformats.org/officeDocument/2006/relationships/image" Target="../media/image203.png"/><Relationship Id="rId19" Type="http://schemas.openxmlformats.org/officeDocument/2006/relationships/image" Target="../media/image212.png"/><Relationship Id="rId31" Type="http://schemas.openxmlformats.org/officeDocument/2006/relationships/image" Target="../media/image224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Relationship Id="rId14" Type="http://schemas.openxmlformats.org/officeDocument/2006/relationships/image" Target="../media/image207.png"/><Relationship Id="rId22" Type="http://schemas.openxmlformats.org/officeDocument/2006/relationships/image" Target="../media/image215.png"/><Relationship Id="rId27" Type="http://schemas.openxmlformats.org/officeDocument/2006/relationships/image" Target="../media/image220.png"/><Relationship Id="rId30" Type="http://schemas.openxmlformats.org/officeDocument/2006/relationships/image" Target="../media/image223.png"/><Relationship Id="rId35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05.png"/><Relationship Id="rId18" Type="http://schemas.openxmlformats.org/officeDocument/2006/relationships/image" Target="../media/image210.png"/><Relationship Id="rId26" Type="http://schemas.openxmlformats.org/officeDocument/2006/relationships/image" Target="../media/image218.png"/><Relationship Id="rId3" Type="http://schemas.openxmlformats.org/officeDocument/2006/relationships/image" Target="../media/image230.png"/><Relationship Id="rId21" Type="http://schemas.openxmlformats.org/officeDocument/2006/relationships/image" Target="../media/image213.png"/><Relationship Id="rId34" Type="http://schemas.openxmlformats.org/officeDocument/2006/relationships/image" Target="../media/image226.gif"/><Relationship Id="rId7" Type="http://schemas.openxmlformats.org/officeDocument/2006/relationships/image" Target="../media/image199.png"/><Relationship Id="rId12" Type="http://schemas.openxmlformats.org/officeDocument/2006/relationships/image" Target="../media/image204.png"/><Relationship Id="rId17" Type="http://schemas.openxmlformats.org/officeDocument/2006/relationships/image" Target="../media/image209.png"/><Relationship Id="rId25" Type="http://schemas.openxmlformats.org/officeDocument/2006/relationships/image" Target="../media/image217.png"/><Relationship Id="rId33" Type="http://schemas.openxmlformats.org/officeDocument/2006/relationships/image" Target="../media/image225.png"/><Relationship Id="rId2" Type="http://schemas.openxmlformats.org/officeDocument/2006/relationships/image" Target="../media/image229.png"/><Relationship Id="rId16" Type="http://schemas.openxmlformats.org/officeDocument/2006/relationships/image" Target="../media/image208.png"/><Relationship Id="rId20" Type="http://schemas.openxmlformats.org/officeDocument/2006/relationships/image" Target="../media/image212.png"/><Relationship Id="rId29" Type="http://schemas.openxmlformats.org/officeDocument/2006/relationships/image" Target="../media/image2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8.png"/><Relationship Id="rId11" Type="http://schemas.openxmlformats.org/officeDocument/2006/relationships/image" Target="../media/image203.png"/><Relationship Id="rId24" Type="http://schemas.openxmlformats.org/officeDocument/2006/relationships/image" Target="../media/image216.png"/><Relationship Id="rId32" Type="http://schemas.openxmlformats.org/officeDocument/2006/relationships/image" Target="../media/image224.png"/><Relationship Id="rId37" Type="http://schemas.openxmlformats.org/officeDocument/2006/relationships/image" Target="../media/image193.gif"/><Relationship Id="rId5" Type="http://schemas.openxmlformats.org/officeDocument/2006/relationships/image" Target="../media/image197.png"/><Relationship Id="rId15" Type="http://schemas.openxmlformats.org/officeDocument/2006/relationships/image" Target="../media/image207.png"/><Relationship Id="rId23" Type="http://schemas.openxmlformats.org/officeDocument/2006/relationships/image" Target="../media/image215.png"/><Relationship Id="rId28" Type="http://schemas.openxmlformats.org/officeDocument/2006/relationships/image" Target="../media/image220.png"/><Relationship Id="rId36" Type="http://schemas.openxmlformats.org/officeDocument/2006/relationships/image" Target="../media/image231.png"/><Relationship Id="rId10" Type="http://schemas.openxmlformats.org/officeDocument/2006/relationships/image" Target="../media/image202.png"/><Relationship Id="rId19" Type="http://schemas.openxmlformats.org/officeDocument/2006/relationships/image" Target="../media/image211.png"/><Relationship Id="rId31" Type="http://schemas.openxmlformats.org/officeDocument/2006/relationships/image" Target="../media/image223.png"/><Relationship Id="rId4" Type="http://schemas.openxmlformats.org/officeDocument/2006/relationships/image" Target="../media/image7.png"/><Relationship Id="rId9" Type="http://schemas.openxmlformats.org/officeDocument/2006/relationships/image" Target="../media/image201.png"/><Relationship Id="rId14" Type="http://schemas.openxmlformats.org/officeDocument/2006/relationships/image" Target="../media/image206.png"/><Relationship Id="rId22" Type="http://schemas.openxmlformats.org/officeDocument/2006/relationships/image" Target="../media/image214.png"/><Relationship Id="rId27" Type="http://schemas.openxmlformats.org/officeDocument/2006/relationships/image" Target="../media/image219.png"/><Relationship Id="rId30" Type="http://schemas.openxmlformats.org/officeDocument/2006/relationships/image" Target="../media/image222.png"/><Relationship Id="rId35" Type="http://schemas.openxmlformats.org/officeDocument/2006/relationships/image" Target="../media/image22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233.png"/><Relationship Id="rId7" Type="http://schemas.openxmlformats.org/officeDocument/2006/relationships/image" Target="../media/image163.gif"/><Relationship Id="rId2" Type="http://schemas.openxmlformats.org/officeDocument/2006/relationships/image" Target="../media/image2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5" Type="http://schemas.openxmlformats.org/officeDocument/2006/relationships/image" Target="../media/image7.png"/><Relationship Id="rId4" Type="http://schemas.openxmlformats.org/officeDocument/2006/relationships/image" Target="../media/image229.png"/><Relationship Id="rId9" Type="http://schemas.openxmlformats.org/officeDocument/2006/relationships/image" Target="../media/image19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1524000" y="1905000"/>
            <a:ext cx="5992813" cy="20574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Đôi bạn tốt</a:t>
            </a:r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3081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" name="Picture 10" descr="2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1247" b="7895"/>
          <a:stretch>
            <a:fillRect/>
          </a:stretch>
        </p:blipFill>
        <p:spPr bwMode="auto">
          <a:xfrm>
            <a:off x="5105400" y="4419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3200400" y="15240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§Ò tµi</a:t>
            </a: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1981200" y="609600"/>
            <a:ext cx="50387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QUẬN LONG BIÊN</a:t>
            </a:r>
          </a:p>
          <a:p>
            <a:pPr algn="ctr"/>
            <a:r>
              <a:rPr lang="vi-VN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en-US" sz="24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9" name="Picture 14" descr="Vit xam"/>
          <p:cNvPicPr>
            <a:picLocks noChangeAspect="1" noChangeArrowheads="1"/>
          </p:cNvPicPr>
          <p:nvPr/>
        </p:nvPicPr>
        <p:blipFill>
          <a:blip r:embed="rId6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2384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nh dong 1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nu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ne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7"/>
          <a:stretch>
            <a:fillRect/>
          </a:stretch>
        </p:blipFill>
        <p:spPr bwMode="auto">
          <a:xfrm>
            <a:off x="0" y="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98"/>
          <p:cNvGrpSpPr>
            <a:grpSpLocks/>
          </p:cNvGrpSpPr>
          <p:nvPr/>
        </p:nvGrpSpPr>
        <p:grpSpPr bwMode="auto">
          <a:xfrm>
            <a:off x="1371600" y="2514600"/>
            <a:ext cx="3505200" cy="2819400"/>
            <a:chOff x="1824" y="1536"/>
            <a:chExt cx="2208" cy="1776"/>
          </a:xfrm>
        </p:grpSpPr>
        <p:pic>
          <p:nvPicPr>
            <p:cNvPr id="12299" name="Picture 496" descr="Vit-xam-boi"/>
            <p:cNvPicPr>
              <a:picLocks noChangeAspect="1" noChangeArrowheads="1" noCrop="1"/>
            </p:cNvPicPr>
            <p:nvPr/>
          </p:nvPicPr>
          <p:blipFill>
            <a:blip r:embed="rId5">
              <a:lum bright="-24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0667">
              <a:off x="1968" y="1536"/>
              <a:ext cx="2064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497" descr="ga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0" t="3999" r="626" b="39336"/>
            <a:stretch>
              <a:fillRect/>
            </a:stretch>
          </p:blipFill>
          <p:spPr bwMode="auto">
            <a:xfrm rot="19550357" flipH="1">
              <a:off x="1824" y="1968"/>
              <a:ext cx="912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4" name="Picture 5" descr="cao1"/>
          <p:cNvPicPr>
            <a:picLocks noChangeAspect="1" noChangeArrowheads="1" noCrop="1"/>
          </p:cNvPicPr>
          <p:nvPr/>
        </p:nvPicPr>
        <p:blipFill>
          <a:blip r:embed="rId7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84625"/>
            <a:ext cx="22098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11" descr="cay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12" descr="cay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13" descr="cay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914" descr="cay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121285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4996 L 0.26666 -0.116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37D7D7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729747d8za2kbusq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286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0" y="3962400"/>
            <a:ext cx="9144000" cy="2895600"/>
            <a:chOff x="0" y="3168"/>
            <a:chExt cx="5616" cy="1152"/>
          </a:xfrm>
        </p:grpSpPr>
        <p:grpSp>
          <p:nvGrpSpPr>
            <p:cNvPr id="13329" name="Group 5"/>
            <p:cNvGrpSpPr>
              <a:grpSpLocks/>
            </p:cNvGrpSpPr>
            <p:nvPr/>
          </p:nvGrpSpPr>
          <p:grpSpPr bwMode="auto">
            <a:xfrm>
              <a:off x="0" y="3216"/>
              <a:ext cx="2784" cy="1028"/>
              <a:chOff x="-743" y="1392"/>
              <a:chExt cx="7198" cy="1844"/>
            </a:xfrm>
          </p:grpSpPr>
          <p:grpSp>
            <p:nvGrpSpPr>
              <p:cNvPr id="13411" name="Group 6"/>
              <p:cNvGrpSpPr>
                <a:grpSpLocks/>
              </p:cNvGrpSpPr>
              <p:nvPr/>
            </p:nvGrpSpPr>
            <p:grpSpPr bwMode="auto">
              <a:xfrm rot="326627">
                <a:off x="912" y="1440"/>
                <a:ext cx="1799" cy="1748"/>
                <a:chOff x="2880" y="1420"/>
                <a:chExt cx="1799" cy="1748"/>
              </a:xfrm>
            </p:grpSpPr>
            <p:pic>
              <p:nvPicPr>
                <p:cNvPr id="13472" name="Picture 7" descr="co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73" name="Picture 8" descr="co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74" name="Picture 9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75" name="Picture 10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76" name="Picture 11" descr="co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77" name="Picture 12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78" name="Picture 13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79" name="Picture 14" descr="co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80" name="Picture 15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81" name="Picture 16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82" name="Picture 17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83" name="Picture 18" descr="co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84" name="Picture 19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85" name="Picture 20" descr="co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86" name="Picture 21" descr="co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87" name="Picture 22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88" name="Picture 23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89" name="Picture 24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90" name="Picture 25" descr="co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3412" name="Group 26"/>
              <p:cNvGrpSpPr>
                <a:grpSpLocks/>
              </p:cNvGrpSpPr>
              <p:nvPr/>
            </p:nvGrpSpPr>
            <p:grpSpPr bwMode="auto">
              <a:xfrm>
                <a:off x="4656" y="1488"/>
                <a:ext cx="1799" cy="1748"/>
                <a:chOff x="2880" y="1420"/>
                <a:chExt cx="1799" cy="1748"/>
              </a:xfrm>
            </p:grpSpPr>
            <p:pic>
              <p:nvPicPr>
                <p:cNvPr id="13453" name="Picture 27" descr="co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54" name="Picture 28" descr="co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55" name="Picture 29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56" name="Picture 30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57" name="Picture 31" descr="co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58" name="Picture 32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59" name="Picture 33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60" name="Picture 34" descr="co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61" name="Picture 35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62" name="Picture 36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63" name="Picture 37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64" name="Picture 38" descr="co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65" name="Picture 39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66" name="Picture 40" descr="co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67" name="Picture 41" descr="co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68" name="Picture 42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69" name="Picture 43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70" name="Picture 44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71" name="Picture 45" descr="co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3413" name="Group 46"/>
              <p:cNvGrpSpPr>
                <a:grpSpLocks/>
              </p:cNvGrpSpPr>
              <p:nvPr/>
            </p:nvGrpSpPr>
            <p:grpSpPr bwMode="auto">
              <a:xfrm>
                <a:off x="2905" y="1392"/>
                <a:ext cx="1799" cy="1748"/>
                <a:chOff x="2880" y="1420"/>
                <a:chExt cx="1799" cy="1748"/>
              </a:xfrm>
            </p:grpSpPr>
            <p:pic>
              <p:nvPicPr>
                <p:cNvPr id="13434" name="Picture 47" descr="co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35" name="Picture 48" descr="co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36" name="Picture 49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37" name="Picture 50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38" name="Picture 51" descr="co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39" name="Picture 52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40" name="Picture 53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41" name="Picture 54" descr="co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42" name="Picture 55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43" name="Picture 56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44" name="Picture 57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45" name="Picture 58" descr="co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46" name="Picture 59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47" name="Picture 60" descr="co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48" name="Picture 61" descr="co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49" name="Picture 62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50" name="Picture 63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51" name="Picture 64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52" name="Picture 65" descr="co2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3414" name="Group 66"/>
              <p:cNvGrpSpPr>
                <a:grpSpLocks/>
              </p:cNvGrpSpPr>
              <p:nvPr/>
            </p:nvGrpSpPr>
            <p:grpSpPr bwMode="auto">
              <a:xfrm>
                <a:off x="-743" y="1536"/>
                <a:ext cx="1799" cy="1508"/>
                <a:chOff x="2880" y="1420"/>
                <a:chExt cx="1799" cy="1748"/>
              </a:xfrm>
            </p:grpSpPr>
            <p:pic>
              <p:nvPicPr>
                <p:cNvPr id="13415" name="Picture 67" descr="co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16" name="Picture 68" descr="co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17" name="Picture 69" descr="co3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18" name="Picture 70" descr="co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19" name="Picture 71" descr="co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20" name="Picture 72" descr="co3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21" name="Picture 73" descr="co3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22" name="Picture 74" descr="co2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23" name="Picture 75" descr="co2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24" name="Picture 76" descr="co2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25" name="Picture 77" descr="co2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26" name="Picture 78" descr="co2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27" name="Picture 79" descr="co2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28" name="Picture 80" descr="co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29" name="Picture 81" descr="co3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30" name="Picture 82" descr="co3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31" name="Picture 83" descr="co3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32" name="Picture 84" descr="co3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33" name="Picture 85" descr="co2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3330" name="Group 86"/>
            <p:cNvGrpSpPr>
              <a:grpSpLocks/>
            </p:cNvGrpSpPr>
            <p:nvPr/>
          </p:nvGrpSpPr>
          <p:grpSpPr bwMode="auto">
            <a:xfrm>
              <a:off x="2784" y="3168"/>
              <a:ext cx="2832" cy="1152"/>
              <a:chOff x="-743" y="1392"/>
              <a:chExt cx="7198" cy="1844"/>
            </a:xfrm>
          </p:grpSpPr>
          <p:grpSp>
            <p:nvGrpSpPr>
              <p:cNvPr id="13331" name="Group 87"/>
              <p:cNvGrpSpPr>
                <a:grpSpLocks/>
              </p:cNvGrpSpPr>
              <p:nvPr/>
            </p:nvGrpSpPr>
            <p:grpSpPr bwMode="auto">
              <a:xfrm rot="326627">
                <a:off x="912" y="1440"/>
                <a:ext cx="1799" cy="1748"/>
                <a:chOff x="2880" y="1420"/>
                <a:chExt cx="1799" cy="1748"/>
              </a:xfrm>
            </p:grpSpPr>
            <p:pic>
              <p:nvPicPr>
                <p:cNvPr id="13392" name="Picture 88" descr="co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93" name="Picture 89" descr="co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94" name="Picture 90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95" name="Picture 91" descr="co3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96" name="Picture 92" descr="co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97" name="Picture 93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98" name="Picture 94" descr="co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99" name="Picture 95" descr="co2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00" name="Picture 96" descr="co2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01" name="Picture 97" descr="co2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02" name="Picture 98" descr="co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03" name="Picture 99" descr="co2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04" name="Picture 100" descr="co2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05" name="Picture 101" descr="co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06" name="Picture 102" descr="co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07" name="Picture 103" descr="co3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08" name="Picture 104" descr="co3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09" name="Picture 105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410" name="Picture 106" descr="co2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3332" name="Group 107"/>
              <p:cNvGrpSpPr>
                <a:grpSpLocks/>
              </p:cNvGrpSpPr>
              <p:nvPr/>
            </p:nvGrpSpPr>
            <p:grpSpPr bwMode="auto">
              <a:xfrm>
                <a:off x="4656" y="1488"/>
                <a:ext cx="1799" cy="1748"/>
                <a:chOff x="2880" y="1420"/>
                <a:chExt cx="1799" cy="1748"/>
              </a:xfrm>
            </p:grpSpPr>
            <p:pic>
              <p:nvPicPr>
                <p:cNvPr id="13373" name="Picture 108" descr="co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74" name="Picture 109" descr="co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75" name="Picture 110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76" name="Picture 111" descr="co3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77" name="Picture 112" descr="co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78" name="Picture 113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79" name="Picture 114" descr="co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80" name="Picture 115" descr="co2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81" name="Picture 116" descr="co2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82" name="Picture 117" descr="co2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83" name="Picture 118" descr="co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84" name="Picture 119" descr="co2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85" name="Picture 120" descr="co2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86" name="Picture 121" descr="co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87" name="Picture 122" descr="co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88" name="Picture 123" descr="co3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89" name="Picture 124" descr="co3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90" name="Picture 125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91" name="Picture 126" descr="co2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3333" name="Group 127"/>
              <p:cNvGrpSpPr>
                <a:grpSpLocks/>
              </p:cNvGrpSpPr>
              <p:nvPr/>
            </p:nvGrpSpPr>
            <p:grpSpPr bwMode="auto">
              <a:xfrm>
                <a:off x="2905" y="1392"/>
                <a:ext cx="1799" cy="1748"/>
                <a:chOff x="2880" y="1420"/>
                <a:chExt cx="1799" cy="1748"/>
              </a:xfrm>
            </p:grpSpPr>
            <p:pic>
              <p:nvPicPr>
                <p:cNvPr id="13354" name="Picture 128" descr="co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55" name="Picture 129" descr="co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56" name="Picture 130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57" name="Picture 131" descr="co3"/>
                <p:cNvPicPr>
                  <a:picLocks noChangeAspect="1" noChangeArrowheads="1"/>
                </p:cNvPicPr>
                <p:nvPr/>
              </p:nvPicPr>
              <p:blipFill>
                <a:blip r:embed="rId19">
                  <a:lum bright="-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58" name="Picture 132" descr="co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59" name="Picture 133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60" name="Picture 134" descr="co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61" name="Picture 135" descr="co2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62" name="Picture 136" descr="co2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63" name="Picture 137" descr="co2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64" name="Picture 138" descr="co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65" name="Picture 139" descr="co2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66" name="Picture 140" descr="co2"/>
                <p:cNvPicPr>
                  <a:picLocks noChangeAspect="1" noChangeArrowheads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67" name="Picture 141" descr="co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68" name="Picture 142" descr="co3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69" name="Picture 143" descr="co3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70" name="Picture 144" descr="co3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71" name="Picture 145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72" name="Picture 146" descr="co2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3334" name="Group 147"/>
              <p:cNvGrpSpPr>
                <a:grpSpLocks/>
              </p:cNvGrpSpPr>
              <p:nvPr/>
            </p:nvGrpSpPr>
            <p:grpSpPr bwMode="auto">
              <a:xfrm>
                <a:off x="-743" y="1536"/>
                <a:ext cx="1799" cy="1508"/>
                <a:chOff x="2880" y="1420"/>
                <a:chExt cx="1799" cy="1748"/>
              </a:xfrm>
            </p:grpSpPr>
            <p:pic>
              <p:nvPicPr>
                <p:cNvPr id="13335" name="Picture 148" descr="co3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36" name="Picture 149" descr="co3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37" name="Picture 150" descr="co3"/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38" name="Picture 151" descr="co3"/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39" name="Picture 152" descr="co3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0" name="Picture 153" descr="co3"/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1" name="Picture 154" descr="co3"/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2" name="Picture 155" descr="co2"/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3" name="Picture 156" descr="co2"/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4" name="Picture 157" descr="co2"/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5" name="Picture 158" descr="co2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6" name="Picture 159" descr="co2"/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7" name="Picture 160" descr="co2"/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8" name="Picture 161" descr="co3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49" name="Picture 162" descr="co3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50" name="Picture 163" descr="co3"/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51" name="Picture 164" descr="co3"/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52" name="Picture 165" descr="co3"/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53" name="Picture 166" descr="co2"/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13316" name="Picture 167" descr="!dk8_1la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162675"/>
            <a:ext cx="708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68" descr="!dk8_1la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3600"/>
            <a:ext cx="708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69" descr="!dk8_1la"/>
          <p:cNvPicPr>
            <a:picLocks noChangeAspect="1" noChangeArrowheads="1" noCrop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708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70" descr="gadi"/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205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71" descr="cay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236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73" descr="spring-smiley-1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830">
            <a:off x="228600" y="152400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76" descr="33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08225"/>
            <a:ext cx="14478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77" descr="Picture6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33688"/>
            <a:ext cx="1143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5629275"/>
            <a:ext cx="733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80" descr="ngoi nha"/>
          <p:cNvPicPr>
            <a:picLocks noChangeAspect="1" noChangeArrowheads="1"/>
          </p:cNvPicPr>
          <p:nvPr/>
        </p:nvPicPr>
        <p:blipFill>
          <a:blip r:embed="rId3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0" t="4961" r="25848" b="78149"/>
          <a:stretch>
            <a:fillRect/>
          </a:stretch>
        </p:blipFill>
        <p:spPr bwMode="auto">
          <a:xfrm>
            <a:off x="6858000" y="0"/>
            <a:ext cx="228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81" descr="Vit xam"/>
          <p:cNvPicPr>
            <a:picLocks noChangeAspect="1" noChangeArrowheads="1"/>
          </p:cNvPicPr>
          <p:nvPr/>
        </p:nvPicPr>
        <p:blipFill>
          <a:blip r:embed="rId40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21732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911" descr="cay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913" descr="cay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a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2209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ca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1371600" y="2438400"/>
            <a:ext cx="5867400" cy="990600"/>
            <a:chOff x="-743" y="1392"/>
            <a:chExt cx="7198" cy="1844"/>
          </a:xfrm>
        </p:grpSpPr>
        <p:grpSp>
          <p:nvGrpSpPr>
            <p:cNvPr id="4757" name="Group 6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4818" name="Picture 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9" name="Picture 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20" name="Picture 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21" name="Picture 10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22" name="Picture 11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23" name="Picture 1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24" name="Picture 13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25" name="Picture 1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26" name="Picture 1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27" name="Picture 16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28" name="Picture 17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29" name="Picture 18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30" name="Picture 19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31" name="Picture 2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32" name="Picture 21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33" name="Picture 2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34" name="Picture 23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35" name="Picture 24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36" name="Picture 25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58" name="Group 26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4799" name="Picture 2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00" name="Picture 2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01" name="Picture 2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02" name="Picture 30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03" name="Picture 31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04" name="Picture 3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05" name="Picture 33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06" name="Picture 3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07" name="Picture 3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08" name="Picture 36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09" name="Picture 37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0" name="Picture 38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1" name="Picture 39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2" name="Picture 4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3" name="Picture 41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" name="Picture 4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5" name="Picture 43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6" name="Picture 44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7" name="Picture 45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59" name="Group 46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4780" name="Picture 4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81" name="Picture 4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82" name="Picture 4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83" name="Picture 50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84" name="Picture 51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85" name="Picture 5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86" name="Picture 53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87" name="Picture 5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88" name="Picture 5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89" name="Picture 56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90" name="Picture 57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91" name="Picture 58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92" name="Picture 59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93" name="Picture 6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94" name="Picture 61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95" name="Picture 6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96" name="Picture 63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97" name="Picture 64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98" name="Picture 65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60" name="Group 66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4761" name="Picture 67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62" name="Picture 68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63" name="Picture 69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64" name="Picture 70" descr="co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65" name="Picture 71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66" name="Picture 72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67" name="Picture 73" descr="co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68" name="Picture 74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69" name="Picture 75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70" name="Picture 76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71" name="Picture 77" descr="co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72" name="Picture 78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73" name="Picture 79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74" name="Picture 80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75" name="Picture 81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76" name="Picture 82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77" name="Picture 83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78" name="Picture 84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79" name="Picture 85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101" name="Picture 86" descr="spring-smiley-1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830">
            <a:off x="2590800" y="0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93"/>
          <p:cNvGrpSpPr>
            <a:grpSpLocks/>
          </p:cNvGrpSpPr>
          <p:nvPr/>
        </p:nvGrpSpPr>
        <p:grpSpPr bwMode="auto">
          <a:xfrm>
            <a:off x="0" y="3276600"/>
            <a:ext cx="5867400" cy="990600"/>
            <a:chOff x="-743" y="1392"/>
            <a:chExt cx="7198" cy="1844"/>
          </a:xfrm>
        </p:grpSpPr>
        <p:grpSp>
          <p:nvGrpSpPr>
            <p:cNvPr id="4677" name="Group 94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4738" name="Picture 95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39" name="Picture 9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40" name="Picture 97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41" name="Picture 98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42" name="Picture 9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43" name="Picture 10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44" name="Picture 101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45" name="Picture 102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46" name="Picture 103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47" name="Picture 104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48" name="Picture 105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49" name="Picture 106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50" name="Picture 107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51" name="Picture 10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52" name="Picture 10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53" name="Picture 11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54" name="Picture 11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55" name="Picture 11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56" name="Picture 113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78" name="Group 114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4719" name="Picture 115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20" name="Picture 11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21" name="Picture 117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22" name="Picture 118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23" name="Picture 11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24" name="Picture 12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25" name="Picture 121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26" name="Picture 122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27" name="Picture 123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28" name="Picture 124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29" name="Picture 125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30" name="Picture 126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31" name="Picture 127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32" name="Picture 12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33" name="Picture 12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34" name="Picture 13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35" name="Picture 13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36" name="Picture 13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37" name="Picture 133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79" name="Group 134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4700" name="Picture 135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01" name="Picture 13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02" name="Picture 137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03" name="Picture 138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04" name="Picture 13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05" name="Picture 14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06" name="Picture 141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07" name="Picture 142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08" name="Picture 143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09" name="Picture 144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0" name="Picture 145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" name="Picture 146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2" name="Picture 147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3" name="Picture 14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4" name="Picture 14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5" name="Picture 15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6" name="Picture 15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7" name="Picture 15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8" name="Picture 153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" name="Group 154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4681" name="Picture 155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82" name="Picture 156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83" name="Picture 157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84" name="Picture 158" descr="co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85" name="Picture 159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86" name="Picture 160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87" name="Picture 161" descr="co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88" name="Picture 162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89" name="Picture 163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90" name="Picture 164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91" name="Picture 165" descr="co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92" name="Picture 166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93" name="Picture 167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94" name="Picture 168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95" name="Picture 169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96" name="Picture 170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97" name="Picture 171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98" name="Picture 172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99" name="Picture 173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03" name="Group 174"/>
          <p:cNvGrpSpPr>
            <a:grpSpLocks/>
          </p:cNvGrpSpPr>
          <p:nvPr/>
        </p:nvGrpSpPr>
        <p:grpSpPr bwMode="auto">
          <a:xfrm>
            <a:off x="3276600" y="3048000"/>
            <a:ext cx="5867400" cy="990600"/>
            <a:chOff x="-743" y="1392"/>
            <a:chExt cx="7198" cy="1844"/>
          </a:xfrm>
        </p:grpSpPr>
        <p:grpSp>
          <p:nvGrpSpPr>
            <p:cNvPr id="4597" name="Group 175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4658" name="Picture 17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59" name="Picture 17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60" name="Picture 17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61" name="Picture 179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62" name="Picture 18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63" name="Picture 18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64" name="Picture 182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65" name="Picture 183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66" name="Picture 184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67" name="Picture 18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68" name="Picture 186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69" name="Picture 187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70" name="Picture 188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71" name="Picture 18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72" name="Picture 19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73" name="Picture 19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74" name="Picture 19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75" name="Picture 193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76" name="Picture 19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598" name="Group 195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4639" name="Picture 19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40" name="Picture 19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41" name="Picture 19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42" name="Picture 199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43" name="Picture 20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44" name="Picture 20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45" name="Picture 202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46" name="Picture 203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47" name="Picture 204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48" name="Picture 20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49" name="Picture 206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50" name="Picture 207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51" name="Picture 208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52" name="Picture 20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53" name="Picture 21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54" name="Picture 21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55" name="Picture 21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56" name="Picture 213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57" name="Picture 21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599" name="Group 215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4620" name="Picture 21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21" name="Picture 21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22" name="Picture 21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23" name="Picture 219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24" name="Picture 22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25" name="Picture 22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26" name="Picture 222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27" name="Picture 223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28" name="Picture 224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29" name="Picture 22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30" name="Picture 226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31" name="Picture 227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32" name="Picture 228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33" name="Picture 22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34" name="Picture 23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35" name="Picture 23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36" name="Picture 23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37" name="Picture 233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38" name="Picture 23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600" name="Group 235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4601" name="Picture 236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2" name="Picture 237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3" name="Picture 238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4" name="Picture 239" descr="co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5" name="Picture 240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6" name="Picture 241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7" name="Picture 242" descr="co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8" name="Picture 243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9" name="Picture 244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0" name="Picture 245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1" name="Picture 246" descr="co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2" name="Picture 247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3" name="Picture 248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4" name="Picture 249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5" name="Picture 250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6" name="Picture 251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7" name="Picture 252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8" name="Picture 253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19" name="Picture 254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04" name="Group 660"/>
          <p:cNvGrpSpPr>
            <a:grpSpLocks/>
          </p:cNvGrpSpPr>
          <p:nvPr/>
        </p:nvGrpSpPr>
        <p:grpSpPr bwMode="auto">
          <a:xfrm>
            <a:off x="0" y="4038600"/>
            <a:ext cx="5867400" cy="990600"/>
            <a:chOff x="-743" y="1392"/>
            <a:chExt cx="7198" cy="1844"/>
          </a:xfrm>
        </p:grpSpPr>
        <p:grpSp>
          <p:nvGrpSpPr>
            <p:cNvPr id="4517" name="Group 661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4578" name="Picture 662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79" name="Picture 663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80" name="Picture 664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81" name="Picture 665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82" name="Picture 66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83" name="Picture 667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84" name="Picture 668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85" name="Picture 669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86" name="Picture 670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87" name="Picture 671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88" name="Picture 672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89" name="Picture 673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90" name="Picture 674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91" name="Picture 675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92" name="Picture 67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93" name="Picture 677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94" name="Picture 67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95" name="Picture 67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96" name="Picture 680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518" name="Group 681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4559" name="Picture 682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60" name="Picture 683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61" name="Picture 684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62" name="Picture 685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63" name="Picture 68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64" name="Picture 687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65" name="Picture 688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66" name="Picture 689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67" name="Picture 690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68" name="Picture 691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69" name="Picture 692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70" name="Picture 693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71" name="Picture 694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72" name="Picture 695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73" name="Picture 69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74" name="Picture 697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75" name="Picture 69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76" name="Picture 69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77" name="Picture 700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519" name="Group 701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4540" name="Picture 702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41" name="Picture 703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42" name="Picture 704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43" name="Picture 705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44" name="Picture 70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45" name="Picture 707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46" name="Picture 708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47" name="Picture 709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48" name="Picture 710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49" name="Picture 711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50" name="Picture 712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51" name="Picture 713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52" name="Picture 714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53" name="Picture 715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54" name="Picture 71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55" name="Picture 717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56" name="Picture 71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57" name="Picture 71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58" name="Picture 720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520" name="Group 721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4521" name="Picture 722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22" name="Picture 723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23" name="Picture 724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24" name="Picture 725" descr="co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25" name="Picture 726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26" name="Picture 727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27" name="Picture 728" descr="co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28" name="Picture 729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29" name="Picture 730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0" name="Picture 731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1" name="Picture 732" descr="co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2" name="Picture 733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3" name="Picture 734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4" name="Picture 735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5" name="Picture 736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6" name="Picture 737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7" name="Picture 738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8" name="Picture 739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39" name="Picture 740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05" name="Group 741"/>
          <p:cNvGrpSpPr>
            <a:grpSpLocks/>
          </p:cNvGrpSpPr>
          <p:nvPr/>
        </p:nvGrpSpPr>
        <p:grpSpPr bwMode="auto">
          <a:xfrm>
            <a:off x="3276600" y="4724400"/>
            <a:ext cx="5867400" cy="990600"/>
            <a:chOff x="-743" y="1392"/>
            <a:chExt cx="7198" cy="1844"/>
          </a:xfrm>
        </p:grpSpPr>
        <p:grpSp>
          <p:nvGrpSpPr>
            <p:cNvPr id="4437" name="Group 742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4498" name="Picture 743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99" name="Picture 744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0" name="Picture 745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1" name="Picture 746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2" name="Picture 74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3" name="Picture 74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4" name="Picture 749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5" name="Picture 750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6" name="Picture 751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7" name="Picture 752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8" name="Picture 753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09" name="Picture 75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0" name="Picture 75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1" name="Picture 75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2" name="Picture 75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3" name="Picture 75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4" name="Picture 75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5" name="Picture 76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6" name="Picture 761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38" name="Group 762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4479" name="Picture 763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80" name="Picture 764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81" name="Picture 765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82" name="Picture 766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83" name="Picture 76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84" name="Picture 76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85" name="Picture 769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86" name="Picture 770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87" name="Picture 771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88" name="Picture 772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89" name="Picture 773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90" name="Picture 77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91" name="Picture 77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92" name="Picture 77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93" name="Picture 77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94" name="Picture 77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95" name="Picture 77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96" name="Picture 78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97" name="Picture 781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39" name="Group 782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4460" name="Picture 783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61" name="Picture 784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62" name="Picture 785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63" name="Picture 786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64" name="Picture 78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65" name="Picture 78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66" name="Picture 789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67" name="Picture 790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68" name="Picture 791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69" name="Picture 792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70" name="Picture 793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71" name="Picture 79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72" name="Picture 79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73" name="Picture 79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74" name="Picture 79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75" name="Picture 79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76" name="Picture 79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77" name="Picture 80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78" name="Picture 801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40" name="Group 802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4441" name="Picture 803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42" name="Picture 804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43" name="Picture 805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44" name="Picture 806" descr="co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45" name="Picture 807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46" name="Picture 808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47" name="Picture 809" descr="co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48" name="Picture 810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49" name="Picture 811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50" name="Picture 812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51" name="Picture 813" descr="co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52" name="Picture 814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53" name="Picture 815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54" name="Picture 816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55" name="Picture 817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56" name="Picture 818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57" name="Picture 819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58" name="Picture 820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59" name="Picture 821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06" name="Group 822"/>
          <p:cNvGrpSpPr>
            <a:grpSpLocks/>
          </p:cNvGrpSpPr>
          <p:nvPr/>
        </p:nvGrpSpPr>
        <p:grpSpPr bwMode="auto">
          <a:xfrm>
            <a:off x="3429000" y="3962400"/>
            <a:ext cx="5867400" cy="990600"/>
            <a:chOff x="-743" y="1392"/>
            <a:chExt cx="7198" cy="1844"/>
          </a:xfrm>
        </p:grpSpPr>
        <p:grpSp>
          <p:nvGrpSpPr>
            <p:cNvPr id="4357" name="Group 823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4418" name="Picture 824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9" name="Picture 825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0" name="Picture 826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1" name="Picture 827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2" name="Picture 82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3" name="Picture 82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4" name="Picture 830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5" name="Picture 831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6" name="Picture 832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7" name="Picture 833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8" name="Picture 834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29" name="Picture 835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30" name="Picture 836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31" name="Picture 83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32" name="Picture 83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33" name="Picture 83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34" name="Picture 84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35" name="Picture 84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36" name="Picture 842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358" name="Group 843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4399" name="Picture 844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0" name="Picture 845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1" name="Picture 846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2" name="Picture 847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3" name="Picture 84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4" name="Picture 84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5" name="Picture 850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6" name="Picture 851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7" name="Picture 852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8" name="Picture 853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09" name="Picture 854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0" name="Picture 855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1" name="Picture 856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2" name="Picture 85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3" name="Picture 85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4" name="Picture 85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5" name="Picture 86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6" name="Picture 86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17" name="Picture 862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359" name="Group 863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4380" name="Picture 864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81" name="Picture 865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82" name="Picture 866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83" name="Picture 867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84" name="Picture 86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85" name="Picture 86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86" name="Picture 870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87" name="Picture 871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88" name="Picture 872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89" name="Picture 873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90" name="Picture 874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91" name="Picture 875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92" name="Picture 876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93" name="Picture 87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94" name="Picture 87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95" name="Picture 87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96" name="Picture 88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97" name="Picture 88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98" name="Picture 882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360" name="Group 883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4361" name="Picture 884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2" name="Picture 885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3" name="Picture 886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4" name="Picture 887" descr="co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5" name="Picture 888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6" name="Picture 889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7" name="Picture 890" descr="co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8" name="Picture 891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9" name="Picture 892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70" name="Picture 893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71" name="Picture 894" descr="co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72" name="Picture 895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73" name="Picture 896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74" name="Picture 897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75" name="Picture 898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76" name="Picture 899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77" name="Picture 900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78" name="Picture 901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79" name="Picture 902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07" name="Group 903"/>
          <p:cNvGrpSpPr>
            <a:grpSpLocks/>
          </p:cNvGrpSpPr>
          <p:nvPr/>
        </p:nvGrpSpPr>
        <p:grpSpPr bwMode="auto">
          <a:xfrm>
            <a:off x="0" y="5029200"/>
            <a:ext cx="5867400" cy="990600"/>
            <a:chOff x="-743" y="1392"/>
            <a:chExt cx="7198" cy="1844"/>
          </a:xfrm>
        </p:grpSpPr>
        <p:grpSp>
          <p:nvGrpSpPr>
            <p:cNvPr id="4277" name="Group 904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4338" name="Picture 905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39" name="Picture 90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0" name="Picture 907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1" name="Picture 908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2" name="Picture 90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3" name="Picture 91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4" name="Picture 911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5" name="Picture 912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6" name="Picture 913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7" name="Picture 914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8" name="Picture 915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9" name="Picture 916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50" name="Picture 917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51" name="Picture 91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52" name="Picture 91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53" name="Picture 92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54" name="Picture 92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55" name="Picture 92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56" name="Picture 923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78" name="Group 924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4319" name="Picture 925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0" name="Picture 92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1" name="Picture 927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2" name="Picture 928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3" name="Picture 92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4" name="Picture 93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5" name="Picture 931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6" name="Picture 932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7" name="Picture 933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8" name="Picture 934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9" name="Picture 935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30" name="Picture 936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31" name="Picture 937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32" name="Picture 93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33" name="Picture 93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34" name="Picture 94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35" name="Picture 94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36" name="Picture 94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37" name="Picture 943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79" name="Group 944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4300" name="Picture 945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1" name="Picture 94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2" name="Picture 947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3" name="Picture 948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4" name="Picture 94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5" name="Picture 95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6" name="Picture 951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7" name="Picture 952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8" name="Picture 953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09" name="Picture 954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10" name="Picture 955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11" name="Picture 956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12" name="Picture 957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13" name="Picture 95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14" name="Picture 95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15" name="Picture 96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16" name="Picture 96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17" name="Picture 96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18" name="Picture 963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80" name="Group 964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4281" name="Picture 965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82" name="Picture 966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83" name="Picture 967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84" name="Picture 968" descr="co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85" name="Picture 969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86" name="Picture 970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87" name="Picture 971" descr="co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88" name="Picture 972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89" name="Picture 973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0" name="Picture 974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1" name="Picture 975" descr="co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2" name="Picture 976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3" name="Picture 977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4" name="Picture 978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5" name="Picture 979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6" name="Picture 980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7" name="Picture 981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8" name="Picture 982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9" name="Picture 983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08" name="Group 984"/>
          <p:cNvGrpSpPr>
            <a:grpSpLocks/>
          </p:cNvGrpSpPr>
          <p:nvPr/>
        </p:nvGrpSpPr>
        <p:grpSpPr bwMode="auto">
          <a:xfrm>
            <a:off x="3276600" y="5715000"/>
            <a:ext cx="5867400" cy="990600"/>
            <a:chOff x="-743" y="1392"/>
            <a:chExt cx="7198" cy="1844"/>
          </a:xfrm>
        </p:grpSpPr>
        <p:grpSp>
          <p:nvGrpSpPr>
            <p:cNvPr id="4197" name="Group 985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4258" name="Picture 98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59" name="Picture 98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0" name="Picture 98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1" name="Picture 989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2" name="Picture 99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3" name="Picture 99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4" name="Picture 992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5" name="Picture 993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6" name="Picture 994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7" name="Picture 99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8" name="Picture 996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69" name="Picture 997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0" name="Picture 998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1" name="Picture 99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2" name="Picture 100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3" name="Picture 100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4" name="Picture 100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5" name="Picture 1003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76" name="Picture 100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98" name="Group 1005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4239" name="Picture 100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40" name="Picture 100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41" name="Picture 100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42" name="Picture 1009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43" name="Picture 101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44" name="Picture 101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45" name="Picture 1012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46" name="Picture 1013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47" name="Picture 1014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48" name="Picture 101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49" name="Picture 1016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50" name="Picture 1017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51" name="Picture 1018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52" name="Picture 101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53" name="Picture 102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54" name="Picture 102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55" name="Picture 102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56" name="Picture 1023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57" name="Picture 102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99" name="Group 1025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4220" name="Picture 1026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1" name="Picture 102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2" name="Picture 102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3" name="Picture 1029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4" name="Picture 103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5" name="Picture 103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6" name="Picture 1032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7" name="Picture 1033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8" name="Picture 1034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9" name="Picture 103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0" name="Picture 1036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1" name="Picture 1037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2" name="Picture 1038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3" name="Picture 1039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4" name="Picture 104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5" name="Picture 1041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6" name="Picture 104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7" name="Picture 1043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38" name="Picture 104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00" name="Group 1045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4201" name="Picture 1046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2" name="Picture 1047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3" name="Picture 1048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4" name="Picture 1049" descr="co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5" name="Picture 1050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6" name="Picture 1051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7" name="Picture 1052" descr="co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8" name="Picture 1053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9" name="Picture 1054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0" name="Picture 1055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1" name="Picture 1056" descr="co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2" name="Picture 1057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3" name="Picture 1058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4" name="Picture 1059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5" name="Picture 1060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6" name="Picture 1061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7" name="Picture 1062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8" name="Picture 1063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19" name="Picture 1064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109" name="Group 1065"/>
          <p:cNvGrpSpPr>
            <a:grpSpLocks/>
          </p:cNvGrpSpPr>
          <p:nvPr/>
        </p:nvGrpSpPr>
        <p:grpSpPr bwMode="auto">
          <a:xfrm>
            <a:off x="533400" y="5867400"/>
            <a:ext cx="5867400" cy="990600"/>
            <a:chOff x="-743" y="1392"/>
            <a:chExt cx="7198" cy="1844"/>
          </a:xfrm>
        </p:grpSpPr>
        <p:grpSp>
          <p:nvGrpSpPr>
            <p:cNvPr id="4117" name="Group 1066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4178" name="Picture 106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79" name="Picture 106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80" name="Picture 106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81" name="Picture 1070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82" name="Picture 1071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83" name="Picture 107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84" name="Picture 1073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85" name="Picture 107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86" name="Picture 107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87" name="Picture 1076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88" name="Picture 1077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89" name="Picture 1078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0" name="Picture 1079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1" name="Picture 108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2" name="Picture 1081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3" name="Picture 108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4" name="Picture 1083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5" name="Picture 1084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6" name="Picture 1085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18" name="Group 1086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4159" name="Picture 108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60" name="Picture 108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61" name="Picture 108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62" name="Picture 1090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63" name="Picture 1091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64" name="Picture 109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65" name="Picture 1093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66" name="Picture 109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67" name="Picture 109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68" name="Picture 1096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69" name="Picture 1097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70" name="Picture 1098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71" name="Picture 1099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72" name="Picture 110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73" name="Picture 1101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74" name="Picture 110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75" name="Picture 1103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76" name="Picture 1104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77" name="Picture 1105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19" name="Group 1106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4140" name="Picture 1107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1" name="Picture 1108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2" name="Picture 1109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3" name="Picture 1110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4" name="Picture 1111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5" name="Picture 111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6" name="Picture 1113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7" name="Picture 111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8" name="Picture 111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49" name="Picture 1116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50" name="Picture 1117" descr="co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51" name="Picture 1118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52" name="Picture 1119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53" name="Picture 1120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54" name="Picture 1121" descr="co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55" name="Picture 1122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56" name="Picture 1123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57" name="Picture 1124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58" name="Picture 1125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20" name="Group 1126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4121" name="Picture 1127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2" name="Picture 1128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3" name="Picture 1129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4" name="Picture 1130" descr="co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5" name="Picture 1131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6" name="Picture 1132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7" name="Picture 1133" descr="co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8" name="Picture 1134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29" name="Picture 1135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0" name="Picture 1136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1" name="Picture 1137" descr="co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2" name="Picture 1138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3" name="Picture 1139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4" name="Picture 1140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5" name="Picture 1141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6" name="Picture 1142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7" name="Picture 1143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8" name="Picture 1144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39" name="Picture 1145" descr="co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110" name="Picture 1152" descr="ca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99695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153" descr="ca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80" name="Group 1155"/>
          <p:cNvGrpSpPr>
            <a:grpSpLocks/>
          </p:cNvGrpSpPr>
          <p:nvPr/>
        </p:nvGrpSpPr>
        <p:grpSpPr bwMode="auto">
          <a:xfrm flipH="1">
            <a:off x="4038600" y="2819400"/>
            <a:ext cx="4876800" cy="4038600"/>
            <a:chOff x="-1258" y="1968"/>
            <a:chExt cx="2601" cy="2544"/>
          </a:xfrm>
        </p:grpSpPr>
        <p:pic>
          <p:nvPicPr>
            <p:cNvPr id="4114" name="Picture 1156" descr="svit k dauvit concan0019"/>
            <p:cNvPicPr>
              <a:picLocks noChangeAspect="1" noChangeArrowheads="1"/>
            </p:cNvPicPr>
            <p:nvPr/>
          </p:nvPicPr>
          <p:blipFill>
            <a:blip r:embed="rId18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8" y="2592"/>
              <a:ext cx="1218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1157" descr="co vit svit concan001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968"/>
              <a:ext cx="719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1158" descr="Vit xam"/>
            <p:cNvPicPr>
              <a:picLocks noChangeAspect="1" noChangeArrowheads="1"/>
            </p:cNvPicPr>
            <p:nvPr/>
          </p:nvPicPr>
          <p:blipFill>
            <a:blip r:embed="rId20" cstate="print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58" y="3024"/>
              <a:ext cx="125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13" name="Picture 1160" descr="nha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8" r="16196" b="26086"/>
          <a:stretch>
            <a:fillRect/>
          </a:stretch>
        </p:blipFill>
        <p:spPr bwMode="auto">
          <a:xfrm>
            <a:off x="6786563" y="381000"/>
            <a:ext cx="23574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7697E-6 L -0.975 0.1054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50" y="5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2" r="10146" b="9836"/>
          <a:stretch>
            <a:fillRect/>
          </a:stretch>
        </p:blipFill>
        <p:spPr bwMode="auto">
          <a:xfrm>
            <a:off x="6248400" y="-304800"/>
            <a:ext cx="2895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ca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0" descr="spring-smiley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830">
            <a:off x="2895600" y="457200"/>
            <a:ext cx="1063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5" name="Group 113"/>
          <p:cNvGrpSpPr>
            <a:grpSpLocks/>
          </p:cNvGrpSpPr>
          <p:nvPr/>
        </p:nvGrpSpPr>
        <p:grpSpPr bwMode="auto">
          <a:xfrm>
            <a:off x="152400" y="2590800"/>
            <a:ext cx="8991600" cy="1905000"/>
            <a:chOff x="-743" y="1392"/>
            <a:chExt cx="7198" cy="1844"/>
          </a:xfrm>
        </p:grpSpPr>
        <p:grpSp>
          <p:nvGrpSpPr>
            <p:cNvPr id="5296" name="Group 114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5357" name="Picture 115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58" name="Picture 116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59" name="Picture 117" descr="co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0" name="Picture 118" descr="co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1" name="Picture 119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2" name="Picture 120" descr="co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3" name="Picture 121" descr="co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4" name="Picture 122" descr="co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5" name="Picture 123" descr="co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6" name="Picture 124" descr="co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7" name="Picture 125" descr="co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8" name="Picture 126" descr="co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69" name="Picture 127" descr="co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0" name="Picture 128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1" name="Picture 129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2" name="Picture 130" descr="co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3" name="Picture 131" descr="co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4" name="Picture 132" descr="co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75" name="Picture 133" descr="co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97" name="Group 134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5338" name="Picture 135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39" name="Picture 136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40" name="Picture 137" descr="co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41" name="Picture 138" descr="co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42" name="Picture 139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43" name="Picture 140" descr="co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44" name="Picture 141" descr="co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45" name="Picture 142" descr="co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46" name="Picture 143" descr="co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47" name="Picture 144" descr="co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48" name="Picture 145" descr="co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49" name="Picture 146" descr="co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50" name="Picture 147" descr="co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51" name="Picture 148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52" name="Picture 149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53" name="Picture 150" descr="co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54" name="Picture 151" descr="co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55" name="Picture 152" descr="co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56" name="Picture 153" descr="co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98" name="Group 154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5319" name="Picture 155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0" name="Picture 156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1" name="Picture 157" descr="co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2" name="Picture 158" descr="co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3" name="Picture 159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4" name="Picture 160" descr="co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5" name="Picture 161" descr="co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6" name="Picture 162" descr="co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7" name="Picture 163" descr="co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8" name="Picture 164" descr="co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9" name="Picture 165" descr="co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30" name="Picture 166" descr="co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31" name="Picture 167" descr="co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32" name="Picture 168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33" name="Picture 169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34" name="Picture 170" descr="co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35" name="Picture 171" descr="co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36" name="Picture 172" descr="co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37" name="Picture 173" descr="co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99" name="Group 174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5300" name="Picture 175" descr="co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01" name="Picture 176" descr="co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02" name="Picture 177" descr="co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03" name="Picture 178" descr="co3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04" name="Picture 179" descr="co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05" name="Picture 180" descr="co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06" name="Picture 181" descr="co3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07" name="Picture 182" descr="co2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08" name="Picture 183" descr="co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09" name="Picture 184" descr="co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10" name="Picture 185" descr="co2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11" name="Picture 186" descr="co2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12" name="Picture 187" descr="co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13" name="Picture 188" descr="co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14" name="Picture 189" descr="co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15" name="Picture 190" descr="co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16" name="Picture 191" descr="co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17" name="Picture 192" descr="co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18" name="Picture 193" descr="co2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126" name="Group 194"/>
          <p:cNvGrpSpPr>
            <a:grpSpLocks/>
          </p:cNvGrpSpPr>
          <p:nvPr/>
        </p:nvGrpSpPr>
        <p:grpSpPr bwMode="auto">
          <a:xfrm>
            <a:off x="0" y="4191000"/>
            <a:ext cx="9448800" cy="1600200"/>
            <a:chOff x="-743" y="1392"/>
            <a:chExt cx="7198" cy="1844"/>
          </a:xfrm>
        </p:grpSpPr>
        <p:grpSp>
          <p:nvGrpSpPr>
            <p:cNvPr id="5216" name="Group 195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5277" name="Picture 196" descr="co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78" name="Picture 197" descr="co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79" name="Picture 198" descr="co3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80" name="Picture 199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81" name="Picture 200" descr="co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82" name="Picture 201" descr="co3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83" name="Picture 202" descr="co3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84" name="Picture 203" descr="co2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85" name="Picture 204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86" name="Picture 205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87" name="Picture 206" descr="co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88" name="Picture 207" descr="co2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89" name="Picture 208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90" name="Picture 209" descr="co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91" name="Picture 210" descr="co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92" name="Picture 211" descr="co3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93" name="Picture 212" descr="co3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94" name="Picture 213" descr="co3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95" name="Picture 214" descr="co2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17" name="Group 215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5258" name="Picture 216" descr="co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59" name="Picture 217" descr="co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60" name="Picture 218" descr="co3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61" name="Picture 219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62" name="Picture 220" descr="co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63" name="Picture 221" descr="co3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64" name="Picture 222" descr="co3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65" name="Picture 223" descr="co2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66" name="Picture 224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67" name="Picture 225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68" name="Picture 226" descr="co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69" name="Picture 227" descr="co2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70" name="Picture 228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71" name="Picture 229" descr="co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72" name="Picture 230" descr="co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73" name="Picture 231" descr="co3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74" name="Picture 232" descr="co3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75" name="Picture 233" descr="co3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76" name="Picture 234" descr="co2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18" name="Group 235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5239" name="Picture 236" descr="co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40" name="Picture 237" descr="co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41" name="Picture 238" descr="co3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42" name="Picture 239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43" name="Picture 240" descr="co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44" name="Picture 241" descr="co3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45" name="Picture 242" descr="co3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46" name="Picture 243" descr="co2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47" name="Picture 244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48" name="Picture 245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49" name="Picture 246" descr="co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50" name="Picture 247" descr="co2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51" name="Picture 248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52" name="Picture 249" descr="co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53" name="Picture 250" descr="co3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54" name="Picture 251" descr="co3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55" name="Picture 252" descr="co3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56" name="Picture 253" descr="co3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57" name="Picture 254" descr="co2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19" name="Group 255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5220" name="Picture 256" descr="co3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1" name="Picture 257" descr="co3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2" name="Picture 258" descr="co3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" name="Picture 259" descr="co3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4" name="Picture 260" descr="co3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5" name="Picture 261" descr="co3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6" name="Picture 262" descr="co3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7" name="Picture 263" descr="co2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8" name="Picture 264" descr="co2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9" name="Picture 265" descr="co2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30" name="Picture 266" descr="co2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31" name="Picture 267" descr="co2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32" name="Picture 268" descr="co2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33" name="Picture 269" descr="co3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34" name="Picture 270" descr="co3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35" name="Picture 271" descr="co3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36" name="Picture 272" descr="co3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37" name="Picture 273" descr="co3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38" name="Picture 274" descr="co2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127" name="Group 356"/>
          <p:cNvGrpSpPr>
            <a:grpSpLocks/>
          </p:cNvGrpSpPr>
          <p:nvPr/>
        </p:nvGrpSpPr>
        <p:grpSpPr bwMode="auto">
          <a:xfrm>
            <a:off x="0" y="5562600"/>
            <a:ext cx="9144000" cy="1295400"/>
            <a:chOff x="-743" y="1392"/>
            <a:chExt cx="7198" cy="1844"/>
          </a:xfrm>
        </p:grpSpPr>
        <p:grpSp>
          <p:nvGrpSpPr>
            <p:cNvPr id="5136" name="Group 357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5197" name="Picture 358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8" name="Picture 359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9" name="Picture 360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0" name="Picture 361" descr="co3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1" name="Picture 362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2" name="Picture 363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3" name="Picture 364" descr="co3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4" name="Picture 365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5" name="Picture 366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6" name="Picture 367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7" name="Picture 368" descr="co2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8" name="Picture 369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09" name="Picture 370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10" name="Picture 371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11" name="Picture 372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12" name="Picture 373" descr="co3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13" name="Picture 374" descr="co3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14" name="Picture 375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15" name="Picture 376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7" name="Group 377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5178" name="Picture 378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9" name="Picture 379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0" name="Picture 380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1" name="Picture 381" descr="co3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2" name="Picture 382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3" name="Picture 383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4" name="Picture 384" descr="co3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5" name="Picture 385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6" name="Picture 386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7" name="Picture 387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8" name="Picture 388" descr="co2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89" name="Picture 389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0" name="Picture 390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1" name="Picture 391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2" name="Picture 392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3" name="Picture 393" descr="co3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4" name="Picture 394" descr="co3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5" name="Picture 395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96" name="Picture 396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8" name="Group 397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5159" name="Picture 398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0" name="Picture 399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1" name="Picture 400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2" name="Picture 401" descr="co3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3" name="Picture 402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4" name="Picture 403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5" name="Picture 404" descr="co3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6" name="Picture 405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7" name="Picture 406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8" name="Picture 407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69" name="Picture 408" descr="co2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0" name="Picture 409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1" name="Picture 410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2" name="Picture 411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3" name="Picture 412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4" name="Picture 413" descr="co3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5" name="Picture 414" descr="co3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6" name="Picture 415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77" name="Picture 416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9" name="Group 417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5140" name="Picture 418" descr="co3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1" name="Picture 419" descr="co3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2" name="Picture 420" descr="co3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3" name="Picture 421" descr="co3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4" name="Picture 422" descr="co3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5" name="Picture 423" descr="co3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6" name="Picture 424" descr="co3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7" name="Picture 425" descr="co2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8" name="Picture 426" descr="co2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9" name="Picture 427" descr="co2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0" name="Picture 428" descr="co2"/>
              <p:cNvPicPr>
                <a:picLocks noChangeAspect="1" noChangeArrowheads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1" name="Picture 429" descr="co2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2" name="Picture 430" descr="co2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3" name="Picture 431" descr="co3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4" name="Picture 432" descr="co3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5" name="Picture 433" descr="co3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6" name="Picture 434" descr="co3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7" name="Picture 435" descr="co3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58" name="Picture 436" descr="co2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128" name="Group 680"/>
          <p:cNvGrpSpPr>
            <a:grpSpLocks/>
          </p:cNvGrpSpPr>
          <p:nvPr/>
        </p:nvGrpSpPr>
        <p:grpSpPr bwMode="auto">
          <a:xfrm>
            <a:off x="6400800" y="3048000"/>
            <a:ext cx="2743200" cy="3003550"/>
            <a:chOff x="3168" y="1968"/>
            <a:chExt cx="1728" cy="1892"/>
          </a:xfrm>
        </p:grpSpPr>
        <p:pic>
          <p:nvPicPr>
            <p:cNvPr id="5134" name="Picture 681" descr="co ga ga dep1 can0013"/>
            <p:cNvPicPr>
              <a:picLocks noChangeAspect="1" noChangeArrowheads="1"/>
            </p:cNvPicPr>
            <p:nvPr/>
          </p:nvPicPr>
          <p:blipFill>
            <a:blip r:embed="rId51" cstate="print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68"/>
              <a:ext cx="871" cy="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682" descr="ga khong ddauga dep1 can0013"/>
            <p:cNvPicPr>
              <a:picLocks noChangeAspect="1" noChangeArrowheads="1"/>
            </p:cNvPicPr>
            <p:nvPr/>
          </p:nvPicPr>
          <p:blipFill>
            <a:blip r:embed="rId52" cstate="print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38"/>
              <a:ext cx="1536" cy="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9" name="Picture 683" descr="ca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828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684"/>
          <p:cNvGrpSpPr>
            <a:grpSpLocks/>
          </p:cNvGrpSpPr>
          <p:nvPr/>
        </p:nvGrpSpPr>
        <p:grpSpPr bwMode="auto">
          <a:xfrm>
            <a:off x="0" y="3668713"/>
            <a:ext cx="3122613" cy="3494087"/>
            <a:chOff x="-1258" y="2071"/>
            <a:chExt cx="1967" cy="2201"/>
          </a:xfrm>
        </p:grpSpPr>
        <p:pic>
          <p:nvPicPr>
            <p:cNvPr id="5131" name="Picture 685" descr="svit k dauvit concan0019"/>
            <p:cNvPicPr>
              <a:picLocks noChangeAspect="1" noChangeArrowheads="1"/>
            </p:cNvPicPr>
            <p:nvPr/>
          </p:nvPicPr>
          <p:blipFill>
            <a:blip r:embed="rId53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2" y="2802"/>
              <a:ext cx="1218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686" descr="co vit svit concan0019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" y="2071"/>
              <a:ext cx="719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687" descr="Vit xam"/>
            <p:cNvPicPr>
              <a:picLocks noChangeAspect="1" noChangeArrowheads="1"/>
            </p:cNvPicPr>
            <p:nvPr/>
          </p:nvPicPr>
          <p:blipFill>
            <a:blip r:embed="rId55" cstate="print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58" y="2784"/>
              <a:ext cx="125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33 0.0555 L 0.39514 -0.0610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-58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ca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1219200"/>
            <a:ext cx="962025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21"/>
          <p:cNvGrpSpPr>
            <a:grpSpLocks/>
          </p:cNvGrpSpPr>
          <p:nvPr/>
        </p:nvGrpSpPr>
        <p:grpSpPr bwMode="auto">
          <a:xfrm>
            <a:off x="0" y="2133600"/>
            <a:ext cx="9144000" cy="1295400"/>
            <a:chOff x="-743" y="1392"/>
            <a:chExt cx="7198" cy="1844"/>
          </a:xfrm>
        </p:grpSpPr>
        <p:grpSp>
          <p:nvGrpSpPr>
            <p:cNvPr id="6321" name="Group 22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6382" name="Picture 23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83" name="Picture 24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84" name="Picture 25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85" name="Picture 26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86" name="Picture 27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87" name="Picture 2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88" name="Picture 29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89" name="Picture 30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90" name="Picture 31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91" name="Picture 32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92" name="Picture 33" descr="co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93" name="Picture 3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94" name="Picture 3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95" name="Picture 36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96" name="Picture 37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97" name="Picture 38" descr="co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98" name="Picture 39" descr="co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99" name="Picture 4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00" name="Picture 41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322" name="Group 42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6363" name="Picture 43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64" name="Picture 44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65" name="Picture 45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66" name="Picture 46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67" name="Picture 47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68" name="Picture 4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69" name="Picture 49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70" name="Picture 50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71" name="Picture 51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72" name="Picture 52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73" name="Picture 53" descr="co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74" name="Picture 5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75" name="Picture 5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76" name="Picture 56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77" name="Picture 57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78" name="Picture 58" descr="co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79" name="Picture 59" descr="co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80" name="Picture 6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81" name="Picture 61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323" name="Group 62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6344" name="Picture 63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45" name="Picture 64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46" name="Picture 65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47" name="Picture 66" descr="co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48" name="Picture 67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49" name="Picture 68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50" name="Picture 69" descr="co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51" name="Picture 70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52" name="Picture 71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53" name="Picture 72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54" name="Picture 73" descr="co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55" name="Picture 74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56" name="Picture 75" descr="co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57" name="Picture 76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58" name="Picture 77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59" name="Picture 78" descr="co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60" name="Picture 79" descr="co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61" name="Picture 80" descr="co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62" name="Picture 81" descr="co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324" name="Group 82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6325" name="Picture 83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26" name="Picture 84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27" name="Picture 85" descr="co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28" name="Picture 86" descr="co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29" name="Picture 87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30" name="Picture 88" descr="co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31" name="Picture 89" descr="co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32" name="Picture 90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33" name="Picture 91" descr="co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34" name="Picture 92" descr="co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35" name="Picture 93" descr="co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36" name="Picture 94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37" name="Picture 95" descr="co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38" name="Picture 96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39" name="Picture 97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40" name="Picture 98" descr="co3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41" name="Picture 99" descr="co3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42" name="Picture 100" descr="co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43" name="Picture 101" descr="co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148" name="Picture 102" descr="spring-smiley-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830">
            <a:off x="3082925" y="265113"/>
            <a:ext cx="1209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1" descr="ngoi nha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0" t="4961" r="25848" b="78149"/>
          <a:stretch>
            <a:fillRect/>
          </a:stretch>
        </p:blipFill>
        <p:spPr bwMode="auto">
          <a:xfrm>
            <a:off x="6858000" y="0"/>
            <a:ext cx="228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oup 113"/>
          <p:cNvGrpSpPr>
            <a:grpSpLocks/>
          </p:cNvGrpSpPr>
          <p:nvPr/>
        </p:nvGrpSpPr>
        <p:grpSpPr bwMode="auto">
          <a:xfrm>
            <a:off x="1143000" y="3886200"/>
            <a:ext cx="7772400" cy="990600"/>
            <a:chOff x="-743" y="1392"/>
            <a:chExt cx="7198" cy="1844"/>
          </a:xfrm>
        </p:grpSpPr>
        <p:grpSp>
          <p:nvGrpSpPr>
            <p:cNvPr id="6241" name="Group 114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6302" name="Picture 115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3" name="Picture 116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4" name="Picture 117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5" name="Picture 118" descr="co3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6" name="Picture 119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7" name="Picture 120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8" name="Picture 121" descr="co3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9" name="Picture 122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10" name="Picture 123" descr="co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11" name="Picture 124" descr="co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12" name="Picture 125" descr="co2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13" name="Picture 126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14" name="Picture 127" descr="co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15" name="Picture 128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16" name="Picture 129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17" name="Picture 130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18" name="Picture 131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19" name="Picture 132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20" name="Picture 133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2" name="Group 134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6283" name="Picture 135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4" name="Picture 136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5" name="Picture 137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6" name="Picture 138" descr="co3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7" name="Picture 139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8" name="Picture 140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9" name="Picture 141" descr="co3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0" name="Picture 142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1" name="Picture 143" descr="co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2" name="Picture 144" descr="co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3" name="Picture 145" descr="co2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4" name="Picture 146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5" name="Picture 147" descr="co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6" name="Picture 148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7" name="Picture 149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8" name="Picture 150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99" name="Picture 151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0" name="Picture 152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01" name="Picture 153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3" name="Group 154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6264" name="Picture 155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5" name="Picture 156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6" name="Picture 157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7" name="Picture 158" descr="co3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8" name="Picture 159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9" name="Picture 160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0" name="Picture 161" descr="co3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1" name="Picture 162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2" name="Picture 163" descr="co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3" name="Picture 164" descr="co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4" name="Picture 165" descr="co2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5" name="Picture 166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6" name="Picture 167" descr="co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7" name="Picture 168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8" name="Picture 169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79" name="Picture 170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0" name="Picture 171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1" name="Picture 172" descr="co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82" name="Picture 173" descr="co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44" name="Group 174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6245" name="Picture 175" descr="co3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6" name="Picture 176" descr="co3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7" name="Picture 177" descr="co3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8" name="Picture 178" descr="co3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9" name="Picture 179" descr="co3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0" name="Picture 180" descr="co3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1" name="Picture 181" descr="co3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2" name="Picture 182" descr="co2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3" name="Picture 183" descr="co2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4" name="Picture 184" descr="co2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5" name="Picture 185" descr="co2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6" name="Picture 186" descr="co2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7" name="Picture 187" descr="co2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8" name="Picture 188" descr="co3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59" name="Picture 189" descr="co3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0" name="Picture 190" descr="co3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1" name="Picture 191" descr="co3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2" name="Picture 192" descr="co3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63" name="Picture 193" descr="co2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151" name="Group 284"/>
          <p:cNvGrpSpPr>
            <a:grpSpLocks/>
          </p:cNvGrpSpPr>
          <p:nvPr/>
        </p:nvGrpSpPr>
        <p:grpSpPr bwMode="auto">
          <a:xfrm>
            <a:off x="0" y="4953000"/>
            <a:ext cx="9144000" cy="1905000"/>
            <a:chOff x="-743" y="1392"/>
            <a:chExt cx="7198" cy="1844"/>
          </a:xfrm>
        </p:grpSpPr>
        <p:grpSp>
          <p:nvGrpSpPr>
            <p:cNvPr id="6161" name="Group 285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6222" name="Picture 286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3" name="Picture 287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4" name="Picture 288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5" name="Picture 289" descr="co3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6" name="Picture 290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7" name="Picture 291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8" name="Picture 292" descr="co3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9" name="Picture 293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0" name="Picture 294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1" name="Picture 295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2" name="Picture 296" descr="co2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3" name="Picture 297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4" name="Picture 298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5" name="Picture 299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6" name="Picture 300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7" name="Picture 301" descr="co3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8" name="Picture 302" descr="co3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39" name="Picture 303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40" name="Picture 304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2" name="Group 305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6203" name="Picture 306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4" name="Picture 307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5" name="Picture 308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6" name="Picture 309" descr="co3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7" name="Picture 310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8" name="Picture 311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9" name="Picture 312" descr="co3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0" name="Picture 313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1" name="Picture 314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2" name="Picture 315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3" name="Picture 316" descr="co2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4" name="Picture 317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5" name="Picture 318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6" name="Picture 319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7" name="Picture 320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8" name="Picture 321" descr="co3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19" name="Picture 322" descr="co3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0" name="Picture 323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21" name="Picture 324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3" name="Group 325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6184" name="Picture 326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5" name="Picture 327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6" name="Picture 328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7" name="Picture 329" descr="co3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8" name="Picture 330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9" name="Picture 331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90" name="Picture 332" descr="co3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91" name="Picture 333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92" name="Picture 334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93" name="Picture 335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94" name="Picture 336" descr="co2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95" name="Picture 337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96" name="Picture 338" descr="co2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97" name="Picture 339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98" name="Picture 340" descr="co3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99" name="Picture 341" descr="co3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0" name="Picture 342" descr="co3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1" name="Picture 343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02" name="Picture 344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64" name="Group 345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6165" name="Picture 346" descr="co3"/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6" name="Picture 347" descr="co3"/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7" name="Picture 348" descr="co3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8" name="Picture 349" descr="co3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9" name="Picture 350" descr="co3"/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0" name="Picture 351" descr="co3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1" name="Picture 352" descr="co3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2" name="Picture 353" descr="co2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3" name="Picture 354" descr="co2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4" name="Picture 355" descr="co2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5" name="Picture 356" descr="co2"/>
              <p:cNvPicPr>
                <a:picLocks noChangeAspect="1" noChangeArrowheads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6" name="Picture 357" descr="co2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7" name="Picture 358" descr="co2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8" name="Picture 359" descr="co3"/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79" name="Picture 360" descr="co3"/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0" name="Picture 361" descr="co3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1" name="Picture 362" descr="co3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2" name="Picture 363" descr="co3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83" name="Picture 364" descr="co2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152" name="Picture 446" descr="Vit xam"/>
          <p:cNvPicPr>
            <a:picLocks noChangeAspect="1" noChangeArrowheads="1"/>
          </p:cNvPicPr>
          <p:nvPr/>
        </p:nvPicPr>
        <p:blipFill>
          <a:blip r:embed="rId51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18684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447"/>
          <p:cNvGrpSpPr>
            <a:grpSpLocks/>
          </p:cNvGrpSpPr>
          <p:nvPr/>
        </p:nvGrpSpPr>
        <p:grpSpPr bwMode="auto">
          <a:xfrm>
            <a:off x="990600" y="2667000"/>
            <a:ext cx="2859088" cy="3019425"/>
            <a:chOff x="288" y="2112"/>
            <a:chExt cx="1801" cy="1902"/>
          </a:xfrm>
        </p:grpSpPr>
        <p:pic>
          <p:nvPicPr>
            <p:cNvPr id="6159" name="Picture 448" descr="svit k dauvit concan0019"/>
            <p:cNvPicPr>
              <a:picLocks noChangeAspect="1" noChangeArrowheads="1"/>
            </p:cNvPicPr>
            <p:nvPr/>
          </p:nvPicPr>
          <p:blipFill>
            <a:blip r:embed="rId52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736"/>
              <a:ext cx="1344" cy="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449" descr="co vit svit concan0019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112"/>
              <a:ext cx="793" cy="1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882" name="Picture 450" descr="co ga ga dep1 can0013"/>
          <p:cNvPicPr>
            <a:picLocks noChangeAspect="1" noChangeArrowheads="1"/>
          </p:cNvPicPr>
          <p:nvPr/>
        </p:nvPicPr>
        <p:blipFill>
          <a:blip r:embed="rId54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9"/>
          <a:stretch>
            <a:fillRect/>
          </a:stretch>
        </p:blipFill>
        <p:spPr bwMode="auto">
          <a:xfrm rot="18797768" flipH="1">
            <a:off x="5014119" y="3596481"/>
            <a:ext cx="14446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451" descr="ga"/>
          <p:cNvPicPr>
            <a:picLocks noChangeAspect="1" noChangeArrowheads="1"/>
          </p:cNvPicPr>
          <p:nvPr/>
        </p:nvPicPr>
        <p:blipFill>
          <a:blip r:embed="rId5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0" t="3999" r="626" b="16000"/>
          <a:stretch>
            <a:fillRect/>
          </a:stretch>
        </p:blipFill>
        <p:spPr bwMode="auto">
          <a:xfrm>
            <a:off x="6553200" y="21336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452" descr="ca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752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453" descr="ca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728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54" descr="ga khong ddauga dep1 can0013"/>
          <p:cNvPicPr>
            <a:picLocks noChangeAspect="1" noChangeArrowheads="1"/>
          </p:cNvPicPr>
          <p:nvPr/>
        </p:nvPicPr>
        <p:blipFill>
          <a:blip r:embed="rId56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41825"/>
            <a:ext cx="22860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2.45143E-6 C -0.00295 0.0037 -0.00816 0.00833 -0.00139 0.01596 C 0.0007 0.01827 0.00399 0.0148 0.0066 0.01411 C 0.00469 0.00648 0.00278 0.00625 -0.00278 0.00879 C -0.01146 0.02128 0.00122 0.01781 0.0066 0.01781 " pathEditMode="relative" rAng="0" ptsTypes="ffffA">
                                      <p:cBhvr>
                                        <p:cTn id="6" dur="5000" fill="hold"/>
                                        <p:tgtEl>
                                          <p:spTgt spid="18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FF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a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100806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0" y="1828800"/>
            <a:ext cx="8839200" cy="1371600"/>
            <a:chOff x="-743" y="1392"/>
            <a:chExt cx="7198" cy="1844"/>
          </a:xfrm>
        </p:grpSpPr>
        <p:grpSp>
          <p:nvGrpSpPr>
            <p:cNvPr id="7426" name="Group 6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7487" name="Picture 7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88" name="Picture 8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89" name="Picture 9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90" name="Picture 10" descr="co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91" name="Picture 11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92" name="Picture 12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93" name="Picture 13" descr="co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94" name="Picture 14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95" name="Picture 15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96" name="Picture 16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97" name="Picture 17" descr="co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98" name="Picture 18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99" name="Picture 19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00" name="Picture 20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01" name="Picture 21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02" name="Picture 22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03" name="Picture 23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04" name="Picture 24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05" name="Picture 25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427" name="Group 26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7468" name="Picture 27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69" name="Picture 28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70" name="Picture 29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71" name="Picture 30" descr="co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72" name="Picture 31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73" name="Picture 32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74" name="Picture 33" descr="co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75" name="Picture 34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76" name="Picture 35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77" name="Picture 36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78" name="Picture 37" descr="co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79" name="Picture 38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80" name="Picture 39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81" name="Picture 40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82" name="Picture 41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83" name="Picture 42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84" name="Picture 43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85" name="Picture 44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86" name="Picture 45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428" name="Group 46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7449" name="Picture 47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50" name="Picture 48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51" name="Picture 49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52" name="Picture 50" descr="co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53" name="Picture 51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54" name="Picture 52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55" name="Picture 53" descr="co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56" name="Picture 54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57" name="Picture 55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58" name="Picture 56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59" name="Picture 57" descr="co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60" name="Picture 58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61" name="Picture 59" descr="co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62" name="Picture 60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63" name="Picture 61" descr="co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64" name="Picture 62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65" name="Picture 63" descr="co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66" name="Picture 64" descr="co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67" name="Picture 65" descr="co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429" name="Group 66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7430" name="Picture 67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31" name="Picture 68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32" name="Picture 69" descr="co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33" name="Picture 70" descr="co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34" name="Picture 71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35" name="Picture 72" descr="co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36" name="Picture 73" descr="co3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37" name="Picture 74" descr="co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38" name="Picture 75" descr="co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39" name="Picture 76" descr="co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40" name="Picture 77" descr="co2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41" name="Picture 78" descr="co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42" name="Picture 79" descr="co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43" name="Picture 80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44" name="Picture 81" descr="co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45" name="Picture 82" descr="co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46" name="Picture 83" descr="co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47" name="Picture 84" descr="co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48" name="Picture 85" descr="co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172" name="Picture 86" descr="spring-smiley-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830">
            <a:off x="2590800" y="0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178"/>
          <p:cNvGrpSpPr>
            <a:grpSpLocks/>
          </p:cNvGrpSpPr>
          <p:nvPr/>
        </p:nvGrpSpPr>
        <p:grpSpPr bwMode="auto">
          <a:xfrm>
            <a:off x="0" y="2590800"/>
            <a:ext cx="5867400" cy="1371600"/>
            <a:chOff x="-743" y="1392"/>
            <a:chExt cx="7198" cy="1844"/>
          </a:xfrm>
        </p:grpSpPr>
        <p:grpSp>
          <p:nvGrpSpPr>
            <p:cNvPr id="7346" name="Group 179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7407" name="Picture 180" descr="co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08" name="Picture 181" descr="co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09" name="Picture 182" descr="co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10" name="Picture 183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11" name="Picture 184" descr="co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12" name="Picture 185" descr="co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13" name="Picture 186" descr="co3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14" name="Picture 187" descr="co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15" name="Picture 188" descr="co2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16" name="Picture 189" descr="co2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17" name="Picture 190" descr="co2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18" name="Picture 191" descr="co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19" name="Picture 192" descr="co2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20" name="Picture 193" descr="co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21" name="Picture 194" descr="co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22" name="Picture 195" descr="co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23" name="Picture 196" descr="co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24" name="Picture 197" descr="co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25" name="Picture 198" descr="co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347" name="Group 199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7388" name="Picture 200" descr="co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89" name="Picture 201" descr="co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90" name="Picture 202" descr="co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91" name="Picture 203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92" name="Picture 204" descr="co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93" name="Picture 205" descr="co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94" name="Picture 206" descr="co3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95" name="Picture 207" descr="co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96" name="Picture 208" descr="co2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97" name="Picture 209" descr="co2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98" name="Picture 210" descr="co2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99" name="Picture 211" descr="co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00" name="Picture 212" descr="co2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01" name="Picture 213" descr="co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02" name="Picture 214" descr="co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03" name="Picture 215" descr="co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04" name="Picture 216" descr="co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05" name="Picture 217" descr="co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06" name="Picture 218" descr="co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348" name="Group 219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7369" name="Picture 220" descr="co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0" name="Picture 221" descr="co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1" name="Picture 222" descr="co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2" name="Picture 223" descr="co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3" name="Picture 224" descr="co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4" name="Picture 225" descr="co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5" name="Picture 226" descr="co3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6" name="Picture 227" descr="co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7" name="Picture 228" descr="co2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8" name="Picture 229" descr="co2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79" name="Picture 230" descr="co2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80" name="Picture 231" descr="co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81" name="Picture 232" descr="co2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82" name="Picture 233" descr="co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83" name="Picture 234" descr="co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84" name="Picture 235" descr="co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85" name="Picture 236" descr="co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86" name="Picture 237" descr="co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87" name="Picture 238" descr="co2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349" name="Group 239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7350" name="Picture 240" descr="co3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1" name="Picture 241" descr="co3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2" name="Picture 242" descr="co3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3" name="Picture 243" descr="co3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4" name="Picture 244" descr="co3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5" name="Picture 245" descr="co3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6" name="Picture 246" descr="co3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7" name="Picture 247" descr="co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8" name="Picture 248" descr="co2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59" name="Picture 249" descr="co2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60" name="Picture 250" descr="co2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61" name="Picture 251" descr="co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62" name="Picture 252" descr="co2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63" name="Picture 253" descr="co3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64" name="Picture 254" descr="co3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65" name="Picture 255" descr="co3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66" name="Picture 256" descr="co3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67" name="Picture 257" descr="co3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68" name="Picture 258" descr="co2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174" name="Picture 261" descr="ca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2209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262" descr="ca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63" descr="ca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65" descr="ngoi nha"/>
          <p:cNvPicPr>
            <a:picLocks noChangeAspect="1" noChangeArrowheads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0" t="4961" r="25848" b="78149"/>
          <a:stretch>
            <a:fillRect/>
          </a:stretch>
        </p:blipFill>
        <p:spPr bwMode="auto">
          <a:xfrm>
            <a:off x="6858000" y="0"/>
            <a:ext cx="2286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8" name="Group 270"/>
          <p:cNvGrpSpPr>
            <a:grpSpLocks/>
          </p:cNvGrpSpPr>
          <p:nvPr/>
        </p:nvGrpSpPr>
        <p:grpSpPr bwMode="auto">
          <a:xfrm>
            <a:off x="-304800" y="4953000"/>
            <a:ext cx="9906000" cy="1905000"/>
            <a:chOff x="-743" y="1392"/>
            <a:chExt cx="7198" cy="1844"/>
          </a:xfrm>
        </p:grpSpPr>
        <p:grpSp>
          <p:nvGrpSpPr>
            <p:cNvPr id="7266" name="Group 271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7327" name="Picture 272" descr="co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28" name="Picture 273" descr="co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29" name="Picture 274" descr="co3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0" name="Picture 275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1" name="Picture 276" descr="co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2" name="Picture 277" descr="co3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3" name="Picture 278" descr="co3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4" name="Picture 279" descr="co2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5" name="Picture 280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6" name="Picture 281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7" name="Picture 282" descr="co2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8" name="Picture 283" descr="co2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39" name="Picture 284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40" name="Picture 285" descr="co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41" name="Picture 286" descr="co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42" name="Picture 287" descr="co3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43" name="Picture 288" descr="co3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44" name="Picture 289" descr="co3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45" name="Picture 290" descr="co2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267" name="Group 291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7308" name="Picture 292" descr="co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9" name="Picture 293" descr="co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0" name="Picture 294" descr="co3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1" name="Picture 295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2" name="Picture 296" descr="co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3" name="Picture 297" descr="co3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4" name="Picture 298" descr="co3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5" name="Picture 299" descr="co2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6" name="Picture 300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7" name="Picture 301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8" name="Picture 302" descr="co2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19" name="Picture 303" descr="co2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20" name="Picture 304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21" name="Picture 305" descr="co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22" name="Picture 306" descr="co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23" name="Picture 307" descr="co3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24" name="Picture 308" descr="co3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25" name="Picture 309" descr="co3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26" name="Picture 310" descr="co2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268" name="Group 311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7289" name="Picture 312" descr="co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0" name="Picture 313" descr="co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1" name="Picture 314" descr="co3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2" name="Picture 315" descr="co3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3" name="Picture 316" descr="co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4" name="Picture 317" descr="co3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5" name="Picture 318" descr="co3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6" name="Picture 319" descr="co2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7" name="Picture 320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8" name="Picture 321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99" name="Picture 322" descr="co2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0" name="Picture 323" descr="co2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1" name="Picture 324" descr="co2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2" name="Picture 325" descr="co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3" name="Picture 326" descr="co3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4" name="Picture 327" descr="co3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5" name="Picture 328" descr="co3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6" name="Picture 329" descr="co3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07" name="Picture 330" descr="co2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269" name="Group 331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7270" name="Picture 332" descr="co3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1" name="Picture 333" descr="co3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2" name="Picture 334" descr="co3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3" name="Picture 335" descr="co3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4" name="Picture 336" descr="co3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5" name="Picture 337" descr="co3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6" name="Picture 338" descr="co3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7" name="Picture 339" descr="co2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8" name="Picture 340" descr="co2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79" name="Picture 341" descr="co2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0" name="Picture 342" descr="co2"/>
              <p:cNvPicPr>
                <a:picLocks noChangeAspect="1" noChangeArrowheads="1"/>
              </p:cNvPicPr>
              <p:nvPr/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1" name="Picture 343" descr="co2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2" name="Picture 344" descr="co2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3" name="Picture 345" descr="co3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4" name="Picture 346" descr="co3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5" name="Picture 347" descr="co3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6" name="Picture 348" descr="co3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7" name="Picture 349" descr="co3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88" name="Picture 350" descr="co2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179" name="Group 351"/>
          <p:cNvGrpSpPr>
            <a:grpSpLocks/>
          </p:cNvGrpSpPr>
          <p:nvPr/>
        </p:nvGrpSpPr>
        <p:grpSpPr bwMode="auto">
          <a:xfrm>
            <a:off x="0" y="3276600"/>
            <a:ext cx="9220200" cy="1905000"/>
            <a:chOff x="-743" y="1392"/>
            <a:chExt cx="7198" cy="1844"/>
          </a:xfrm>
        </p:grpSpPr>
        <p:grpSp>
          <p:nvGrpSpPr>
            <p:cNvPr id="7186" name="Group 352"/>
            <p:cNvGrpSpPr>
              <a:grpSpLocks/>
            </p:cNvGrpSpPr>
            <p:nvPr/>
          </p:nvGrpSpPr>
          <p:grpSpPr bwMode="auto">
            <a:xfrm rot="326627">
              <a:off x="912" y="1440"/>
              <a:ext cx="1799" cy="1748"/>
              <a:chOff x="2880" y="1420"/>
              <a:chExt cx="1799" cy="1748"/>
            </a:xfrm>
          </p:grpSpPr>
          <p:pic>
            <p:nvPicPr>
              <p:cNvPr id="7247" name="Picture 353" descr="co3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8" name="Picture 354" descr="co3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9" name="Picture 355" descr="co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0" name="Picture 356" descr="co3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1" name="Picture 357" descr="co3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2" name="Picture 358" descr="co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3" name="Picture 359" descr="co3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4" name="Picture 360" descr="co2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5" name="Picture 361" descr="co2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6" name="Picture 362" descr="co2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7" name="Picture 363" descr="co2"/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8" name="Picture 364" descr="co2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59" name="Picture 365" descr="co2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0" name="Picture 366" descr="co3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1" name="Picture 367" descr="co3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2" name="Picture 368" descr="co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3" name="Picture 369" descr="co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4" name="Picture 370" descr="co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65" name="Picture 371" descr="co2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87" name="Group 372"/>
            <p:cNvGrpSpPr>
              <a:grpSpLocks/>
            </p:cNvGrpSpPr>
            <p:nvPr/>
          </p:nvGrpSpPr>
          <p:grpSpPr bwMode="auto">
            <a:xfrm>
              <a:off x="4656" y="1488"/>
              <a:ext cx="1799" cy="1748"/>
              <a:chOff x="2880" y="1420"/>
              <a:chExt cx="1799" cy="1748"/>
            </a:xfrm>
          </p:grpSpPr>
          <p:pic>
            <p:nvPicPr>
              <p:cNvPr id="7228" name="Picture 373" descr="co3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9" name="Picture 374" descr="co3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0" name="Picture 375" descr="co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1" name="Picture 376" descr="co3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2" name="Picture 377" descr="co3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3" name="Picture 378" descr="co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4" name="Picture 379" descr="co3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5" name="Picture 380" descr="co2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6" name="Picture 381" descr="co2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7" name="Picture 382" descr="co2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8" name="Picture 383" descr="co2"/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39" name="Picture 384" descr="co2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0" name="Picture 385" descr="co2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1" name="Picture 386" descr="co3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2" name="Picture 387" descr="co3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3" name="Picture 388" descr="co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4" name="Picture 389" descr="co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5" name="Picture 390" descr="co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46" name="Picture 391" descr="co2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88" name="Group 392"/>
            <p:cNvGrpSpPr>
              <a:grpSpLocks/>
            </p:cNvGrpSpPr>
            <p:nvPr/>
          </p:nvGrpSpPr>
          <p:grpSpPr bwMode="auto">
            <a:xfrm>
              <a:off x="2905" y="1392"/>
              <a:ext cx="1799" cy="1748"/>
              <a:chOff x="2880" y="1420"/>
              <a:chExt cx="1799" cy="1748"/>
            </a:xfrm>
          </p:grpSpPr>
          <p:pic>
            <p:nvPicPr>
              <p:cNvPr id="7209" name="Picture 393" descr="co3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0" name="Picture 394" descr="co3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1" name="Picture 395" descr="co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2" name="Picture 396" descr="co3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3" name="Picture 397" descr="co3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4" name="Picture 398" descr="co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5" name="Picture 399" descr="co3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6" name="Picture 400" descr="co2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7" name="Picture 401" descr="co2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8" name="Picture 402" descr="co2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19" name="Picture 403" descr="co2"/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0" name="Picture 404" descr="co2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1" name="Picture 405" descr="co2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2" name="Picture 406" descr="co3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3" name="Picture 407" descr="co3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4" name="Picture 408" descr="co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5" name="Picture 409" descr="co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6" name="Picture 410" descr="co3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27" name="Picture 411" descr="co2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89" name="Group 412"/>
            <p:cNvGrpSpPr>
              <a:grpSpLocks/>
            </p:cNvGrpSpPr>
            <p:nvPr/>
          </p:nvGrpSpPr>
          <p:grpSpPr bwMode="auto">
            <a:xfrm>
              <a:off x="-743" y="1536"/>
              <a:ext cx="1799" cy="1508"/>
              <a:chOff x="2880" y="1420"/>
              <a:chExt cx="1799" cy="1748"/>
            </a:xfrm>
          </p:grpSpPr>
          <p:pic>
            <p:nvPicPr>
              <p:cNvPr id="7190" name="Picture 413" descr="co3"/>
              <p:cNvPicPr>
                <a:picLocks noChangeAspect="1" noChangeArrowheads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131" y="142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1" name="Picture 414" descr="co3"/>
              <p:cNvPicPr>
                <a:picLocks noChangeAspect="1" noChangeArrowheads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40" y="2057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2" name="Picture 415" descr="co3"/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508" y="199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3" name="Picture 416" descr="co3"/>
              <p:cNvPicPr>
                <a:picLocks noChangeAspect="1" noChangeArrowheads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8" y="2532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4" name="Picture 417" descr="co3"/>
              <p:cNvPicPr>
                <a:picLocks noChangeAspect="1" noChangeArrowheads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2880" y="2880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5" name="Picture 418" descr="co3"/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8" y="2723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6" name="Picture 419" descr="co3"/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512" y="1536"/>
                <a:ext cx="1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7" name="Picture 420" descr="co2"/>
              <p:cNvPicPr>
                <a:picLocks noChangeAspect="1" noChangeArrowheads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72" y="2025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8" name="Picture 421" descr="co2"/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83" y="1857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99" name="Picture 422" descr="co2"/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793" y="2501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0" name="Picture 423" descr="co2"/>
              <p:cNvPicPr>
                <a:picLocks noChangeAspect="1"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25" y="1470"/>
                <a:ext cx="19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1" name="Picture 424" descr="co2"/>
              <p:cNvPicPr>
                <a:picLocks noChangeAspect="1" noChangeArrowheads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468" y="2421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2" name="Picture 425" descr="co2"/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12" y="2784"/>
                <a:ext cx="2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3" name="Picture 426" descr="co3"/>
              <p:cNvPicPr>
                <a:picLocks noChangeAspect="1" noChangeArrowheads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346" y="158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4" name="Picture 427" descr="co3"/>
              <p:cNvPicPr>
                <a:picLocks noChangeAspect="1" noChangeArrowheads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237" y="1719"/>
                <a:ext cx="2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5" name="Picture 428" descr="co3"/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812" y="1585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6" name="Picture 429" descr="co3"/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4078" y="2333"/>
                <a:ext cx="23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7" name="Picture 430" descr="co3"/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024" y="220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08" name="Picture 431" descr="co2"/>
              <p:cNvPicPr>
                <a:picLocks noChangeAspect="1" noChangeArrowheads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16961">
                <a:off x="3600" y="1728"/>
                <a:ext cx="233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180" name="Group 432"/>
          <p:cNvGrpSpPr>
            <a:grpSpLocks/>
          </p:cNvGrpSpPr>
          <p:nvPr/>
        </p:nvGrpSpPr>
        <p:grpSpPr bwMode="auto">
          <a:xfrm>
            <a:off x="5715000" y="3276600"/>
            <a:ext cx="2743200" cy="3003550"/>
            <a:chOff x="3168" y="1968"/>
            <a:chExt cx="1728" cy="1892"/>
          </a:xfrm>
        </p:grpSpPr>
        <p:pic>
          <p:nvPicPr>
            <p:cNvPr id="7184" name="Picture 433" descr="co ga ga dep1 can0013"/>
            <p:cNvPicPr>
              <a:picLocks noChangeAspect="1" noChangeArrowheads="1"/>
            </p:cNvPicPr>
            <p:nvPr/>
          </p:nvPicPr>
          <p:blipFill>
            <a:blip r:embed="rId63" cstate="print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68"/>
              <a:ext cx="871" cy="1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434" descr="ga khong ddauga dep1 can0013"/>
            <p:cNvPicPr>
              <a:picLocks noChangeAspect="1" noChangeArrowheads="1"/>
            </p:cNvPicPr>
            <p:nvPr/>
          </p:nvPicPr>
          <p:blipFill>
            <a:blip r:embed="rId64" cstate="print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338"/>
              <a:ext cx="1536" cy="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1" name="Picture 435" descr="ga"/>
          <p:cNvPicPr>
            <a:picLocks noChangeAspect="1" noChangeArrowheads="1"/>
          </p:cNvPicPr>
          <p:nvPr/>
        </p:nvPicPr>
        <p:blipFill>
          <a:blip r:embed="rId6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37332" r="84923" b="16000"/>
          <a:stretch>
            <a:fillRect/>
          </a:stretch>
        </p:blipFill>
        <p:spPr bwMode="auto">
          <a:xfrm>
            <a:off x="3505200" y="49530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6" name="Picture 436" descr="ga"/>
          <p:cNvPicPr>
            <a:picLocks noChangeAspect="1" noChangeArrowheads="1"/>
          </p:cNvPicPr>
          <p:nvPr/>
        </p:nvPicPr>
        <p:blipFill>
          <a:blip r:embed="rId6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3999" r="80000" b="59334"/>
          <a:stretch>
            <a:fillRect/>
          </a:stretch>
        </p:blipFill>
        <p:spPr bwMode="auto">
          <a:xfrm rot="-143156">
            <a:off x="3503613" y="4038600"/>
            <a:ext cx="144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438" descr="Vit xam"/>
          <p:cNvPicPr>
            <a:picLocks noChangeAspect="1" noChangeArrowheads="1"/>
          </p:cNvPicPr>
          <p:nvPr/>
        </p:nvPicPr>
        <p:blipFill>
          <a:blip r:embed="rId66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18684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53006E-6 C -0.00139 0.00115 -0.00295 0.00185 -0.00399 0.00346 C -0.00486 0.00485 -0.00625 0.0074 -0.00521 0.00878 C -0.00417 0.01017 -0.00209 0.00855 -0.00122 0.00716 C 3.88889E-6 0.00531 -0.00035 0.00231 3.88889E-6 -7.53006E-6 Z " pathEditMode="relative" ptsTypes="fffff">
                                      <p:cBhvr>
                                        <p:cTn id="6" dur="2000" fill="hold"/>
                                        <p:tgtEl>
                                          <p:spTgt spid="31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54325"/>
            <a:ext cx="914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1600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3429000"/>
            <a:ext cx="9144000" cy="3429000"/>
            <a:chOff x="0" y="3168"/>
            <a:chExt cx="5616" cy="1152"/>
          </a:xfrm>
        </p:grpSpPr>
        <p:grpSp>
          <p:nvGrpSpPr>
            <p:cNvPr id="8208" name="Group 5"/>
            <p:cNvGrpSpPr>
              <a:grpSpLocks/>
            </p:cNvGrpSpPr>
            <p:nvPr/>
          </p:nvGrpSpPr>
          <p:grpSpPr bwMode="auto">
            <a:xfrm>
              <a:off x="0" y="3216"/>
              <a:ext cx="2784" cy="1028"/>
              <a:chOff x="-743" y="1392"/>
              <a:chExt cx="7198" cy="1844"/>
            </a:xfrm>
          </p:grpSpPr>
          <p:grpSp>
            <p:nvGrpSpPr>
              <p:cNvPr id="8290" name="Group 6"/>
              <p:cNvGrpSpPr>
                <a:grpSpLocks/>
              </p:cNvGrpSpPr>
              <p:nvPr/>
            </p:nvGrpSpPr>
            <p:grpSpPr bwMode="auto">
              <a:xfrm rot="326627">
                <a:off x="912" y="1440"/>
                <a:ext cx="1799" cy="1748"/>
                <a:chOff x="2880" y="1420"/>
                <a:chExt cx="1799" cy="1748"/>
              </a:xfrm>
            </p:grpSpPr>
            <p:pic>
              <p:nvPicPr>
                <p:cNvPr id="8351" name="Picture 7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52" name="Picture 8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53" name="Picture 9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54" name="Picture 10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55" name="Picture 11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56" name="Picture 12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57" name="Picture 13" descr="co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58" name="Picture 14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59" name="Picture 15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60" name="Picture 16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61" name="Picture 17" descr="co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62" name="Picture 18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63" name="Picture 19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64" name="Picture 20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65" name="Picture 21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66" name="Picture 22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67" name="Picture 23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68" name="Picture 24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69" name="Picture 25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291" name="Group 26"/>
              <p:cNvGrpSpPr>
                <a:grpSpLocks/>
              </p:cNvGrpSpPr>
              <p:nvPr/>
            </p:nvGrpSpPr>
            <p:grpSpPr bwMode="auto">
              <a:xfrm>
                <a:off x="4656" y="1488"/>
                <a:ext cx="1799" cy="1748"/>
                <a:chOff x="2880" y="1420"/>
                <a:chExt cx="1799" cy="1748"/>
              </a:xfrm>
            </p:grpSpPr>
            <p:pic>
              <p:nvPicPr>
                <p:cNvPr id="8332" name="Picture 27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33" name="Picture 28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34" name="Picture 29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35" name="Picture 30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36" name="Picture 31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37" name="Picture 32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38" name="Picture 33" descr="co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39" name="Picture 34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40" name="Picture 35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41" name="Picture 36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42" name="Picture 37" descr="co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43" name="Picture 38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44" name="Picture 39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45" name="Picture 40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46" name="Picture 41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47" name="Picture 42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48" name="Picture 43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49" name="Picture 44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50" name="Picture 45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292" name="Group 46"/>
              <p:cNvGrpSpPr>
                <a:grpSpLocks/>
              </p:cNvGrpSpPr>
              <p:nvPr/>
            </p:nvGrpSpPr>
            <p:grpSpPr bwMode="auto">
              <a:xfrm>
                <a:off x="2905" y="1392"/>
                <a:ext cx="1799" cy="1748"/>
                <a:chOff x="2880" y="1420"/>
                <a:chExt cx="1799" cy="1748"/>
              </a:xfrm>
            </p:grpSpPr>
            <p:pic>
              <p:nvPicPr>
                <p:cNvPr id="8313" name="Picture 47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14" name="Picture 48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15" name="Picture 49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16" name="Picture 50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17" name="Picture 51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18" name="Picture 52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19" name="Picture 53" descr="co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20" name="Picture 54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21" name="Picture 55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22" name="Picture 56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23" name="Picture 57" descr="co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24" name="Picture 58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25" name="Picture 59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26" name="Picture 60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27" name="Picture 61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28" name="Picture 62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29" name="Picture 63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30" name="Picture 64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31" name="Picture 65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293" name="Group 66"/>
              <p:cNvGrpSpPr>
                <a:grpSpLocks/>
              </p:cNvGrpSpPr>
              <p:nvPr/>
            </p:nvGrpSpPr>
            <p:grpSpPr bwMode="auto">
              <a:xfrm>
                <a:off x="-743" y="1536"/>
                <a:ext cx="1799" cy="1508"/>
                <a:chOff x="2880" y="1420"/>
                <a:chExt cx="1799" cy="1748"/>
              </a:xfrm>
            </p:grpSpPr>
            <p:pic>
              <p:nvPicPr>
                <p:cNvPr id="8294" name="Picture 67" descr="co3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95" name="Picture 68" descr="co3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96" name="Picture 69" descr="co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97" name="Picture 70" descr="co3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98" name="Picture 71" descr="co3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99" name="Picture 72" descr="co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00" name="Picture 73" descr="co3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01" name="Picture 74" descr="co2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02" name="Picture 75" descr="co2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03" name="Picture 76" descr="co2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04" name="Picture 77" descr="co2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05" name="Picture 78" descr="co2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06" name="Picture 79" descr="co2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07" name="Picture 80" descr="co3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08" name="Picture 81" descr="co3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09" name="Picture 82" descr="co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10" name="Picture 83" descr="co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11" name="Picture 84" descr="co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12" name="Picture 85" descr="co2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8209" name="Group 86"/>
            <p:cNvGrpSpPr>
              <a:grpSpLocks/>
            </p:cNvGrpSpPr>
            <p:nvPr/>
          </p:nvGrpSpPr>
          <p:grpSpPr bwMode="auto">
            <a:xfrm>
              <a:off x="2784" y="3168"/>
              <a:ext cx="2832" cy="1152"/>
              <a:chOff x="-743" y="1392"/>
              <a:chExt cx="7198" cy="1844"/>
            </a:xfrm>
          </p:grpSpPr>
          <p:grpSp>
            <p:nvGrpSpPr>
              <p:cNvPr id="8210" name="Group 87"/>
              <p:cNvGrpSpPr>
                <a:grpSpLocks/>
              </p:cNvGrpSpPr>
              <p:nvPr/>
            </p:nvGrpSpPr>
            <p:grpSpPr bwMode="auto">
              <a:xfrm rot="326627">
                <a:off x="912" y="1440"/>
                <a:ext cx="1799" cy="1748"/>
                <a:chOff x="2880" y="1420"/>
                <a:chExt cx="1799" cy="1748"/>
              </a:xfrm>
            </p:grpSpPr>
            <p:pic>
              <p:nvPicPr>
                <p:cNvPr id="8271" name="Picture 88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72" name="Picture 89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73" name="Picture 90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74" name="Picture 91" descr="co3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75" name="Picture 92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76" name="Picture 93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77" name="Picture 94" descr="co3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78" name="Picture 95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79" name="Picture 96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80" name="Picture 97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81" name="Picture 98" descr="co2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82" name="Picture 99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83" name="Picture 100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84" name="Picture 101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85" name="Picture 102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86" name="Picture 103" descr="co3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87" name="Picture 104" descr="co3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88" name="Picture 105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89" name="Picture 106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211" name="Group 107"/>
              <p:cNvGrpSpPr>
                <a:grpSpLocks/>
              </p:cNvGrpSpPr>
              <p:nvPr/>
            </p:nvGrpSpPr>
            <p:grpSpPr bwMode="auto">
              <a:xfrm>
                <a:off x="4656" y="1488"/>
                <a:ext cx="1799" cy="1748"/>
                <a:chOff x="2880" y="1420"/>
                <a:chExt cx="1799" cy="1748"/>
              </a:xfrm>
            </p:grpSpPr>
            <p:pic>
              <p:nvPicPr>
                <p:cNvPr id="8252" name="Picture 108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53" name="Picture 109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54" name="Picture 110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55" name="Picture 111" descr="co3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56" name="Picture 112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57" name="Picture 113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58" name="Picture 114" descr="co3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59" name="Picture 115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60" name="Picture 116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61" name="Picture 117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62" name="Picture 118" descr="co2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63" name="Picture 119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64" name="Picture 120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65" name="Picture 121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66" name="Picture 122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67" name="Picture 123" descr="co3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68" name="Picture 124" descr="co3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69" name="Picture 125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70" name="Picture 126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212" name="Group 127"/>
              <p:cNvGrpSpPr>
                <a:grpSpLocks/>
              </p:cNvGrpSpPr>
              <p:nvPr/>
            </p:nvGrpSpPr>
            <p:grpSpPr bwMode="auto">
              <a:xfrm>
                <a:off x="2905" y="1392"/>
                <a:ext cx="1799" cy="1748"/>
                <a:chOff x="2880" y="1420"/>
                <a:chExt cx="1799" cy="1748"/>
              </a:xfrm>
            </p:grpSpPr>
            <p:pic>
              <p:nvPicPr>
                <p:cNvPr id="8233" name="Picture 128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34" name="Picture 129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35" name="Picture 130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36" name="Picture 131" descr="co3"/>
                <p:cNvPicPr>
                  <a:picLocks noChangeAspect="1" noChangeArrowheads="1"/>
                </p:cNvPicPr>
                <p:nvPr/>
              </p:nvPicPr>
              <p:blipFill>
                <a:blip r:embed="rId20">
                  <a:lum bright="-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37" name="Picture 132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38" name="Picture 133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39" name="Picture 134" descr="co3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40" name="Picture 135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41" name="Picture 136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42" name="Picture 137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43" name="Picture 138" descr="co2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44" name="Picture 139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45" name="Picture 140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46" name="Picture 141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47" name="Picture 142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48" name="Picture 143" descr="co3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49" name="Picture 144" descr="co3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50" name="Picture 145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51" name="Picture 146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213" name="Group 147"/>
              <p:cNvGrpSpPr>
                <a:grpSpLocks/>
              </p:cNvGrpSpPr>
              <p:nvPr/>
            </p:nvGrpSpPr>
            <p:grpSpPr bwMode="auto">
              <a:xfrm>
                <a:off x="-743" y="1536"/>
                <a:ext cx="1799" cy="1508"/>
                <a:chOff x="2880" y="1420"/>
                <a:chExt cx="1799" cy="1748"/>
              </a:xfrm>
            </p:grpSpPr>
            <p:pic>
              <p:nvPicPr>
                <p:cNvPr id="8214" name="Picture 148" descr="co3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15" name="Picture 149" descr="co3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16" name="Picture 150" descr="co3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17" name="Picture 151" descr="co3"/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18" name="Picture 152" descr="co3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19" name="Picture 153" descr="co3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20" name="Picture 154" descr="co3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21" name="Picture 155" descr="co2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22" name="Picture 156" descr="co2"/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23" name="Picture 157" descr="co2"/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24" name="Picture 158" descr="co2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25" name="Picture 159" descr="co2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26" name="Picture 160" descr="co2"/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27" name="Picture 161" descr="co3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28" name="Picture 162" descr="co3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29" name="Picture 163" descr="co3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30" name="Picture 164" descr="co3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31" name="Picture 165" descr="co3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32" name="Picture 166" descr="co2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22699" name="Picture 171" descr="gadi"/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449580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72" descr="cay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0"/>
            <a:ext cx="2209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73" descr="cay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74" descr="spring-smiley-1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830">
            <a:off x="228600" y="152400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75" descr="cay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5921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76" descr="cay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6746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78" descr="Picture6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657600"/>
            <a:ext cx="8382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79" descr="cay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80" descr="cay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12" name="Picture 184" descr="Vit-xam-di"/>
          <p:cNvPicPr>
            <a:picLocks noChangeAspect="1" noChangeArrowheads="1" noCrop="1"/>
          </p:cNvPicPr>
          <p:nvPr/>
        </p:nvPicPr>
        <p:blipFill>
          <a:blip r:embed="rId3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200025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85" descr="33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30342E-6 L 0.5323 -0.003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2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10731E-6 L 0.525 -0.0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37D7D7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76400"/>
            <a:ext cx="12192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" descr="729747d8za2kbusq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2286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182"/>
          <p:cNvGrpSpPr>
            <a:grpSpLocks/>
          </p:cNvGrpSpPr>
          <p:nvPr/>
        </p:nvGrpSpPr>
        <p:grpSpPr bwMode="auto">
          <a:xfrm>
            <a:off x="0" y="3962400"/>
            <a:ext cx="9144000" cy="2895600"/>
            <a:chOff x="0" y="3168"/>
            <a:chExt cx="5616" cy="1152"/>
          </a:xfrm>
        </p:grpSpPr>
        <p:grpSp>
          <p:nvGrpSpPr>
            <p:cNvPr id="9235" name="Group 20"/>
            <p:cNvGrpSpPr>
              <a:grpSpLocks/>
            </p:cNvGrpSpPr>
            <p:nvPr/>
          </p:nvGrpSpPr>
          <p:grpSpPr bwMode="auto">
            <a:xfrm>
              <a:off x="0" y="3216"/>
              <a:ext cx="2784" cy="1028"/>
              <a:chOff x="-743" y="1392"/>
              <a:chExt cx="7198" cy="1844"/>
            </a:xfrm>
          </p:grpSpPr>
          <p:grpSp>
            <p:nvGrpSpPr>
              <p:cNvPr id="9317" name="Group 21"/>
              <p:cNvGrpSpPr>
                <a:grpSpLocks/>
              </p:cNvGrpSpPr>
              <p:nvPr/>
            </p:nvGrpSpPr>
            <p:grpSpPr bwMode="auto">
              <a:xfrm rot="326627">
                <a:off x="912" y="1440"/>
                <a:ext cx="1799" cy="1748"/>
                <a:chOff x="2880" y="1420"/>
                <a:chExt cx="1799" cy="1748"/>
              </a:xfrm>
            </p:grpSpPr>
            <p:pic>
              <p:nvPicPr>
                <p:cNvPr id="9378" name="Picture 22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79" name="Picture 23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80" name="Picture 24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81" name="Picture 25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82" name="Picture 26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83" name="Picture 27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84" name="Picture 28" descr="co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85" name="Picture 29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86" name="Picture 30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87" name="Picture 31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88" name="Picture 32" descr="co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89" name="Picture 33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90" name="Picture 34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91" name="Picture 35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92" name="Picture 36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93" name="Picture 37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94" name="Picture 38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95" name="Picture 39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96" name="Picture 40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318" name="Group 41"/>
              <p:cNvGrpSpPr>
                <a:grpSpLocks/>
              </p:cNvGrpSpPr>
              <p:nvPr/>
            </p:nvGrpSpPr>
            <p:grpSpPr bwMode="auto">
              <a:xfrm>
                <a:off x="4656" y="1488"/>
                <a:ext cx="1799" cy="1748"/>
                <a:chOff x="2880" y="1420"/>
                <a:chExt cx="1799" cy="1748"/>
              </a:xfrm>
            </p:grpSpPr>
            <p:pic>
              <p:nvPicPr>
                <p:cNvPr id="9359" name="Picture 42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60" name="Picture 43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61" name="Picture 44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62" name="Picture 45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63" name="Picture 46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64" name="Picture 47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65" name="Picture 48" descr="co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66" name="Picture 49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67" name="Picture 50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68" name="Picture 51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69" name="Picture 52" descr="co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70" name="Picture 53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71" name="Picture 54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72" name="Picture 55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73" name="Picture 56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74" name="Picture 57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75" name="Picture 58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76" name="Picture 59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77" name="Picture 60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319" name="Group 61"/>
              <p:cNvGrpSpPr>
                <a:grpSpLocks/>
              </p:cNvGrpSpPr>
              <p:nvPr/>
            </p:nvGrpSpPr>
            <p:grpSpPr bwMode="auto">
              <a:xfrm>
                <a:off x="2905" y="1392"/>
                <a:ext cx="1799" cy="1748"/>
                <a:chOff x="2880" y="1420"/>
                <a:chExt cx="1799" cy="1748"/>
              </a:xfrm>
            </p:grpSpPr>
            <p:pic>
              <p:nvPicPr>
                <p:cNvPr id="9340" name="Picture 62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41" name="Picture 63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42" name="Picture 64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43" name="Picture 65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44" name="Picture 66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45" name="Picture 67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46" name="Picture 68" descr="co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47" name="Picture 69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48" name="Picture 70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49" name="Picture 71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50" name="Picture 72" descr="co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51" name="Picture 73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52" name="Picture 74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53" name="Picture 75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54" name="Picture 76" descr="co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55" name="Picture 77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56" name="Picture 78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57" name="Picture 79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58" name="Picture 80" descr="co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320" name="Group 81"/>
              <p:cNvGrpSpPr>
                <a:grpSpLocks/>
              </p:cNvGrpSpPr>
              <p:nvPr/>
            </p:nvGrpSpPr>
            <p:grpSpPr bwMode="auto">
              <a:xfrm>
                <a:off x="-743" y="1536"/>
                <a:ext cx="1799" cy="1508"/>
                <a:chOff x="2880" y="1420"/>
                <a:chExt cx="1799" cy="1748"/>
              </a:xfrm>
            </p:grpSpPr>
            <p:pic>
              <p:nvPicPr>
                <p:cNvPr id="9321" name="Picture 82" descr="co3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2" name="Picture 83" descr="co3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3" name="Picture 84" descr="co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4" name="Picture 85" descr="co3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5" name="Picture 86" descr="co3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6" name="Picture 87" descr="co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7" name="Picture 88" descr="co3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8" name="Picture 89" descr="co2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9" name="Picture 90" descr="co2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30" name="Picture 91" descr="co2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31" name="Picture 92" descr="co2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32" name="Picture 93" descr="co2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33" name="Picture 94" descr="co2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34" name="Picture 95" descr="co3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35" name="Picture 96" descr="co3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36" name="Picture 97" descr="co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37" name="Picture 98" descr="co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38" name="Picture 99" descr="co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39" name="Picture 100" descr="co2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9236" name="Group 101"/>
            <p:cNvGrpSpPr>
              <a:grpSpLocks/>
            </p:cNvGrpSpPr>
            <p:nvPr/>
          </p:nvGrpSpPr>
          <p:grpSpPr bwMode="auto">
            <a:xfrm>
              <a:off x="2784" y="3168"/>
              <a:ext cx="2832" cy="1152"/>
              <a:chOff x="-743" y="1392"/>
              <a:chExt cx="7198" cy="1844"/>
            </a:xfrm>
          </p:grpSpPr>
          <p:grpSp>
            <p:nvGrpSpPr>
              <p:cNvPr id="9237" name="Group 102"/>
              <p:cNvGrpSpPr>
                <a:grpSpLocks/>
              </p:cNvGrpSpPr>
              <p:nvPr/>
            </p:nvGrpSpPr>
            <p:grpSpPr bwMode="auto">
              <a:xfrm rot="326627">
                <a:off x="912" y="1440"/>
                <a:ext cx="1799" cy="1748"/>
                <a:chOff x="2880" y="1420"/>
                <a:chExt cx="1799" cy="1748"/>
              </a:xfrm>
            </p:grpSpPr>
            <p:pic>
              <p:nvPicPr>
                <p:cNvPr id="9298" name="Picture 103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9" name="Picture 104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00" name="Picture 105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01" name="Picture 106" descr="co3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02" name="Picture 107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03" name="Picture 108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04" name="Picture 109" descr="co3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05" name="Picture 110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06" name="Picture 111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07" name="Picture 112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08" name="Picture 113" descr="co2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09" name="Picture 114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10" name="Picture 115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11" name="Picture 116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12" name="Picture 117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13" name="Picture 118" descr="co3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14" name="Picture 119" descr="co3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15" name="Picture 120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16" name="Picture 121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38" name="Group 122"/>
              <p:cNvGrpSpPr>
                <a:grpSpLocks/>
              </p:cNvGrpSpPr>
              <p:nvPr/>
            </p:nvGrpSpPr>
            <p:grpSpPr bwMode="auto">
              <a:xfrm>
                <a:off x="4656" y="1488"/>
                <a:ext cx="1799" cy="1748"/>
                <a:chOff x="2880" y="1420"/>
                <a:chExt cx="1799" cy="1748"/>
              </a:xfrm>
            </p:grpSpPr>
            <p:pic>
              <p:nvPicPr>
                <p:cNvPr id="9279" name="Picture 123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80" name="Picture 124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81" name="Picture 125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82" name="Picture 126" descr="co3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83" name="Picture 127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84" name="Picture 128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85" name="Picture 129" descr="co3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86" name="Picture 130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87" name="Picture 131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88" name="Picture 132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89" name="Picture 133" descr="co2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0" name="Picture 134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1" name="Picture 135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2" name="Picture 136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3" name="Picture 137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4" name="Picture 138" descr="co3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5" name="Picture 139" descr="co3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6" name="Picture 140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97" name="Picture 141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39" name="Group 142"/>
              <p:cNvGrpSpPr>
                <a:grpSpLocks/>
              </p:cNvGrpSpPr>
              <p:nvPr/>
            </p:nvGrpSpPr>
            <p:grpSpPr bwMode="auto">
              <a:xfrm>
                <a:off x="2905" y="1392"/>
                <a:ext cx="1799" cy="1748"/>
                <a:chOff x="2880" y="1420"/>
                <a:chExt cx="1799" cy="1748"/>
              </a:xfrm>
            </p:grpSpPr>
            <p:pic>
              <p:nvPicPr>
                <p:cNvPr id="9260" name="Picture 143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1" name="Picture 144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2" name="Picture 145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3" name="Picture 146" descr="co3"/>
                <p:cNvPicPr>
                  <a:picLocks noChangeAspect="1" noChangeArrowheads="1"/>
                </p:cNvPicPr>
                <p:nvPr/>
              </p:nvPicPr>
              <p:blipFill>
                <a:blip r:embed="rId20">
                  <a:lum bright="-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4" name="Picture 147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5" name="Picture 148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6" name="Picture 149" descr="co3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7" name="Picture 150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8" name="Picture 151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69" name="Picture 152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70" name="Picture 153" descr="co2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71" name="Picture 154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72" name="Picture 155" descr="co2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73" name="Picture 156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74" name="Picture 157" descr="co3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75" name="Picture 158" descr="co3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76" name="Picture 159" descr="co3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77" name="Picture 160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78" name="Picture 161" descr="co2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240" name="Group 162"/>
              <p:cNvGrpSpPr>
                <a:grpSpLocks/>
              </p:cNvGrpSpPr>
              <p:nvPr/>
            </p:nvGrpSpPr>
            <p:grpSpPr bwMode="auto">
              <a:xfrm>
                <a:off x="-743" y="1536"/>
                <a:ext cx="1799" cy="1508"/>
                <a:chOff x="2880" y="1420"/>
                <a:chExt cx="1799" cy="1748"/>
              </a:xfrm>
            </p:grpSpPr>
            <p:pic>
              <p:nvPicPr>
                <p:cNvPr id="9241" name="Picture 163" descr="co3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2" name="Picture 164" descr="co3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3" name="Picture 165" descr="co3"/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4" name="Picture 166" descr="co3"/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5" name="Picture 167" descr="co3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6" name="Picture 168" descr="co3"/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7" name="Picture 169" descr="co3"/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8" name="Picture 170" descr="co2"/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49" name="Picture 171" descr="co2"/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0" name="Picture 172" descr="co2"/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1" name="Picture 173" descr="co2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2" name="Picture 174" descr="co2"/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3" name="Picture 175" descr="co2"/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4" name="Picture 176" descr="co3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5" name="Picture 177" descr="co3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6" name="Picture 178" descr="co3"/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7" name="Picture 179" descr="co3"/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8" name="Picture 180" descr="co3"/>
                <p:cNvPicPr>
                  <a:picLocks noChangeAspect="1"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259" name="Picture 181" descr="co2"/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9221" name="Picture 183" descr="!dk8_1la"/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162675"/>
            <a:ext cx="708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84" descr="!dk8_1la"/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3600"/>
            <a:ext cx="708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85" descr="!dk8_1la"/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708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88" descr="cay2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236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89" descr="cay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90" descr="spring-smiley-1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830">
            <a:off x="228600" y="152400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91" descr="cay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5921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92" descr="cay2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6746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93" descr="33"/>
          <p:cNvPicPr>
            <a:picLocks noChangeAspect="1" noChangeArrowheads="1" noCrop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08225"/>
            <a:ext cx="14478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94" descr="Picture6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33688"/>
            <a:ext cx="1143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5629275"/>
            <a:ext cx="733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98" descr="Vit-xam-di"/>
          <p:cNvPicPr>
            <a:picLocks noChangeAspect="1" noChangeArrowheads="1" noCrop="1"/>
          </p:cNvPicPr>
          <p:nvPr/>
        </p:nvPicPr>
        <p:blipFill>
          <a:blip r:embed="rId39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1814513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435" descr="ga"/>
          <p:cNvPicPr>
            <a:picLocks noChangeAspect="1" noChangeArrowheads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3" t="37332" r="626" b="16000"/>
          <a:stretch>
            <a:fillRect/>
          </a:stretch>
        </p:blipFill>
        <p:spPr bwMode="auto">
          <a:xfrm>
            <a:off x="4953000" y="4800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436" descr="ga"/>
          <p:cNvPicPr>
            <a:picLocks noChangeAspect="1" noChangeArrowheads="1"/>
          </p:cNvPicPr>
          <p:nvPr/>
        </p:nvPicPr>
        <p:blipFill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3999" r="80000" b="59334"/>
          <a:stretch>
            <a:fillRect/>
          </a:stretch>
        </p:blipFill>
        <p:spPr bwMode="auto">
          <a:xfrm rot="21456844" flipH="1">
            <a:off x="4673600" y="3614738"/>
            <a:ext cx="1617663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53006E-6 C -0.00139 0.00115 -0.00295 0.00185 -0.00399 0.00346 C -0.00486 0.00485 -0.00625 0.0074 -0.00521 0.00878 C -0.00417 0.01017 -0.00209 0.00855 -0.00122 0.00716 C 3.88889E-6 0.00531 -0.00035 0.00231 3.88889E-6 -7.53006E-6 Z " pathEditMode="relative" ptsTypes="fffff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76" descr="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7"/>
          <a:stretch>
            <a:fillRect/>
          </a:stretch>
        </p:blipFill>
        <p:spPr bwMode="auto">
          <a:xfrm>
            <a:off x="0" y="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nen 2trang nen 2scan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9"/>
          <a:stretch>
            <a:fillRect/>
          </a:stretch>
        </p:blipFill>
        <p:spPr bwMode="auto">
          <a:xfrm>
            <a:off x="0" y="2743200"/>
            <a:ext cx="914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ca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ca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cay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7" name="Group 8"/>
          <p:cNvGrpSpPr>
            <a:grpSpLocks/>
          </p:cNvGrpSpPr>
          <p:nvPr/>
        </p:nvGrpSpPr>
        <p:grpSpPr bwMode="auto">
          <a:xfrm>
            <a:off x="0" y="3962400"/>
            <a:ext cx="9144000" cy="2895600"/>
            <a:chOff x="0" y="3168"/>
            <a:chExt cx="5616" cy="1152"/>
          </a:xfrm>
        </p:grpSpPr>
        <p:grpSp>
          <p:nvGrpSpPr>
            <p:cNvPr id="10256" name="Group 9"/>
            <p:cNvGrpSpPr>
              <a:grpSpLocks/>
            </p:cNvGrpSpPr>
            <p:nvPr/>
          </p:nvGrpSpPr>
          <p:grpSpPr bwMode="auto">
            <a:xfrm>
              <a:off x="0" y="3216"/>
              <a:ext cx="2784" cy="1028"/>
              <a:chOff x="-743" y="1392"/>
              <a:chExt cx="7198" cy="1844"/>
            </a:xfrm>
          </p:grpSpPr>
          <p:grpSp>
            <p:nvGrpSpPr>
              <p:cNvPr id="10338" name="Group 10"/>
              <p:cNvGrpSpPr>
                <a:grpSpLocks/>
              </p:cNvGrpSpPr>
              <p:nvPr/>
            </p:nvGrpSpPr>
            <p:grpSpPr bwMode="auto">
              <a:xfrm rot="326627">
                <a:off x="912" y="1440"/>
                <a:ext cx="1799" cy="1748"/>
                <a:chOff x="2880" y="1420"/>
                <a:chExt cx="1799" cy="1748"/>
              </a:xfrm>
            </p:grpSpPr>
            <p:pic>
              <p:nvPicPr>
                <p:cNvPr id="10399" name="Picture 11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00" name="Picture 12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01" name="Picture 13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02" name="Picture 14" descr="co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03" name="Picture 15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04" name="Picture 16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05" name="Picture 17" descr="co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06" name="Picture 18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07" name="Picture 19" descr="co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08" name="Picture 20" descr="co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09" name="Picture 21" descr="co2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10" name="Picture 22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11" name="Picture 23" descr="co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12" name="Picture 24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13" name="Picture 25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14" name="Picture 26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15" name="Picture 27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16" name="Picture 28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417" name="Picture 29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339" name="Group 30"/>
              <p:cNvGrpSpPr>
                <a:grpSpLocks/>
              </p:cNvGrpSpPr>
              <p:nvPr/>
            </p:nvGrpSpPr>
            <p:grpSpPr bwMode="auto">
              <a:xfrm>
                <a:off x="4656" y="1488"/>
                <a:ext cx="1799" cy="1748"/>
                <a:chOff x="2880" y="1420"/>
                <a:chExt cx="1799" cy="1748"/>
              </a:xfrm>
            </p:grpSpPr>
            <p:pic>
              <p:nvPicPr>
                <p:cNvPr id="10380" name="Picture 31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81" name="Picture 32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82" name="Picture 33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83" name="Picture 34" descr="co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84" name="Picture 35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85" name="Picture 36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86" name="Picture 37" descr="co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87" name="Picture 38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88" name="Picture 39" descr="co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89" name="Picture 40" descr="co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90" name="Picture 41" descr="co2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91" name="Picture 42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92" name="Picture 43" descr="co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93" name="Picture 44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94" name="Picture 45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95" name="Picture 46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96" name="Picture 47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97" name="Picture 48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98" name="Picture 49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340" name="Group 50"/>
              <p:cNvGrpSpPr>
                <a:grpSpLocks/>
              </p:cNvGrpSpPr>
              <p:nvPr/>
            </p:nvGrpSpPr>
            <p:grpSpPr bwMode="auto">
              <a:xfrm>
                <a:off x="2905" y="1392"/>
                <a:ext cx="1799" cy="1748"/>
                <a:chOff x="2880" y="1420"/>
                <a:chExt cx="1799" cy="1748"/>
              </a:xfrm>
            </p:grpSpPr>
            <p:pic>
              <p:nvPicPr>
                <p:cNvPr id="10361" name="Picture 51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62" name="Picture 52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63" name="Picture 53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64" name="Picture 54" descr="co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65" name="Picture 55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66" name="Picture 56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67" name="Picture 57" descr="co3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68" name="Picture 58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69" name="Picture 59" descr="co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70" name="Picture 60" descr="co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71" name="Picture 61" descr="co2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72" name="Picture 62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73" name="Picture 63" descr="co2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74" name="Picture 64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75" name="Picture 65" descr="co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76" name="Picture 66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77" name="Picture 67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78" name="Picture 68" descr="co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79" name="Picture 69" descr="co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341" name="Group 70"/>
              <p:cNvGrpSpPr>
                <a:grpSpLocks/>
              </p:cNvGrpSpPr>
              <p:nvPr/>
            </p:nvGrpSpPr>
            <p:grpSpPr bwMode="auto">
              <a:xfrm>
                <a:off x="-743" y="1536"/>
                <a:ext cx="1799" cy="1508"/>
                <a:chOff x="2880" y="1420"/>
                <a:chExt cx="1799" cy="1748"/>
              </a:xfrm>
            </p:grpSpPr>
            <p:pic>
              <p:nvPicPr>
                <p:cNvPr id="10342" name="Picture 71" descr="co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43" name="Picture 72" descr="co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44" name="Picture 73" descr="co3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45" name="Picture 74" descr="co3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46" name="Picture 75" descr="co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47" name="Picture 76" descr="co3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48" name="Picture 77" descr="co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49" name="Picture 78" descr="co2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50" name="Picture 79" descr="co2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51" name="Picture 80" descr="co2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52" name="Picture 81" descr="co2"/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53" name="Picture 82" descr="co2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54" name="Picture 83" descr="co2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55" name="Picture 84" descr="co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56" name="Picture 85" descr="co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57" name="Picture 86" descr="co3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58" name="Picture 87" descr="co3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59" name="Picture 88" descr="co3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60" name="Picture 89" descr="co2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0257" name="Group 90"/>
            <p:cNvGrpSpPr>
              <a:grpSpLocks/>
            </p:cNvGrpSpPr>
            <p:nvPr/>
          </p:nvGrpSpPr>
          <p:grpSpPr bwMode="auto">
            <a:xfrm>
              <a:off x="2784" y="3168"/>
              <a:ext cx="2832" cy="1152"/>
              <a:chOff x="-743" y="1392"/>
              <a:chExt cx="7198" cy="1844"/>
            </a:xfrm>
          </p:grpSpPr>
          <p:grpSp>
            <p:nvGrpSpPr>
              <p:cNvPr id="10258" name="Group 91"/>
              <p:cNvGrpSpPr>
                <a:grpSpLocks/>
              </p:cNvGrpSpPr>
              <p:nvPr/>
            </p:nvGrpSpPr>
            <p:grpSpPr bwMode="auto">
              <a:xfrm rot="326627">
                <a:off x="912" y="1440"/>
                <a:ext cx="1799" cy="1748"/>
                <a:chOff x="2880" y="1420"/>
                <a:chExt cx="1799" cy="1748"/>
              </a:xfrm>
            </p:grpSpPr>
            <p:pic>
              <p:nvPicPr>
                <p:cNvPr id="10319" name="Picture 92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20" name="Picture 93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21" name="Picture 94" descr="co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22" name="Picture 95" descr="co3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23" name="Picture 96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24" name="Picture 97" descr="co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25" name="Picture 98" descr="co3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26" name="Picture 99" descr="co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27" name="Picture 100" descr="co2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28" name="Picture 101" descr="co2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29" name="Picture 102" descr="co2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30" name="Picture 103" descr="co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31" name="Picture 104" descr="co2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32" name="Picture 105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33" name="Picture 106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34" name="Picture 107" descr="co3"/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35" name="Picture 108" descr="co3"/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36" name="Picture 109" descr="co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37" name="Picture 110" descr="co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259" name="Group 111"/>
              <p:cNvGrpSpPr>
                <a:grpSpLocks/>
              </p:cNvGrpSpPr>
              <p:nvPr/>
            </p:nvGrpSpPr>
            <p:grpSpPr bwMode="auto">
              <a:xfrm>
                <a:off x="4656" y="1488"/>
                <a:ext cx="1799" cy="1748"/>
                <a:chOff x="2880" y="1420"/>
                <a:chExt cx="1799" cy="1748"/>
              </a:xfrm>
            </p:grpSpPr>
            <p:pic>
              <p:nvPicPr>
                <p:cNvPr id="10300" name="Picture 112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01" name="Picture 113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02" name="Picture 114" descr="co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03" name="Picture 115" descr="co3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04" name="Picture 116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05" name="Picture 117" descr="co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06" name="Picture 118" descr="co3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07" name="Picture 119" descr="co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08" name="Picture 120" descr="co2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09" name="Picture 121" descr="co2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10" name="Picture 122" descr="co2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11" name="Picture 123" descr="co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12" name="Picture 124" descr="co2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13" name="Picture 125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14" name="Picture 126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15" name="Picture 127" descr="co3"/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16" name="Picture 128" descr="co3"/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17" name="Picture 129" descr="co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18" name="Picture 130" descr="co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260" name="Group 131"/>
              <p:cNvGrpSpPr>
                <a:grpSpLocks/>
              </p:cNvGrpSpPr>
              <p:nvPr/>
            </p:nvGrpSpPr>
            <p:grpSpPr bwMode="auto">
              <a:xfrm>
                <a:off x="2905" y="1392"/>
                <a:ext cx="1799" cy="1748"/>
                <a:chOff x="2880" y="1420"/>
                <a:chExt cx="1799" cy="1748"/>
              </a:xfrm>
            </p:grpSpPr>
            <p:pic>
              <p:nvPicPr>
                <p:cNvPr id="10281" name="Picture 132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2" name="Picture 133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3" name="Picture 134" descr="co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4" name="Picture 135" descr="co3"/>
                <p:cNvPicPr>
                  <a:picLocks noChangeAspect="1" noChangeArrowheads="1"/>
                </p:cNvPicPr>
                <p:nvPr/>
              </p:nvPicPr>
              <p:blipFill>
                <a:blip r:embed="rId21">
                  <a:lum bright="-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5" name="Picture 136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6" name="Picture 137" descr="co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7" name="Picture 138" descr="co3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8" name="Picture 139" descr="co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9" name="Picture 140" descr="co2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90" name="Picture 141" descr="co2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91" name="Picture 142" descr="co2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92" name="Picture 143" descr="co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93" name="Picture 144" descr="co2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94" name="Picture 145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95" name="Picture 146" descr="co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96" name="Picture 147" descr="co3"/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97" name="Picture 148" descr="co3"/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98" name="Picture 149" descr="co3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99" name="Picture 150" descr="co2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261" name="Group 151"/>
              <p:cNvGrpSpPr>
                <a:grpSpLocks/>
              </p:cNvGrpSpPr>
              <p:nvPr/>
            </p:nvGrpSpPr>
            <p:grpSpPr bwMode="auto">
              <a:xfrm>
                <a:off x="-743" y="1536"/>
                <a:ext cx="1799" cy="1508"/>
                <a:chOff x="2880" y="1420"/>
                <a:chExt cx="1799" cy="1748"/>
              </a:xfrm>
            </p:grpSpPr>
            <p:pic>
              <p:nvPicPr>
                <p:cNvPr id="10262" name="Picture 152" descr="co3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131" y="142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53" descr="co3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40" y="2057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4" name="Picture 154" descr="co3"/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508" y="199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5" name="Picture 155" descr="co3"/>
                <p:cNvPicPr>
                  <a:picLocks noChangeAspect="1"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8" y="2532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6" name="Picture 156" descr="co3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2880" y="2880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7" name="Picture 157" descr="co3"/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8" y="2723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8" name="Picture 158" descr="co3"/>
                <p:cNvPicPr>
                  <a:picLocks noChangeAspect="1"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512" y="1536"/>
                  <a:ext cx="167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9" name="Picture 159" descr="co2"/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72" y="2025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70" name="Picture 160" descr="co2"/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83" y="1857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71" name="Picture 161" descr="co2"/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793" y="2501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72" name="Picture 162" descr="co2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25" y="1470"/>
                  <a:ext cx="19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73" name="Picture 163" descr="co2"/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468" y="2421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74" name="Picture 164" descr="co2"/>
                <p:cNvPicPr>
                  <a:picLocks noChangeAspect="1"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12" y="2784"/>
                  <a:ext cx="266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75" name="Picture 165" descr="co3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346" y="158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76" name="Picture 166" descr="co3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237" y="1719"/>
                  <a:ext cx="20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77" name="Picture 167" descr="co3"/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812" y="1585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78" name="Picture 168" descr="co3"/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4078" y="2333"/>
                  <a:ext cx="234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79" name="Picture 169" descr="co3"/>
                <p:cNvPicPr>
                  <a:picLocks noChangeAspect="1"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024" y="220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0" name="Picture 170" descr="co2"/>
                <p:cNvPicPr>
                  <a:picLocks noChangeAspect="1"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316961">
                  <a:off x="3600" y="1728"/>
                  <a:ext cx="233" cy="3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10248" name="Picture 171" descr="!dk8_1la"/>
          <p:cNvPicPr>
            <a:picLocks noChangeAspect="1" noChangeArrowheads="1" noCrop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162675"/>
            <a:ext cx="708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733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73" descr="!dk8_1la"/>
          <p:cNvPicPr>
            <a:picLocks noChangeAspect="1" noChangeArrowheads="1" noCrop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7080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8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7334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4" descr="ca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"/>
            <a:ext cx="30511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177" descr="Cao"/>
          <p:cNvPicPr>
            <a:picLocks noChangeAspect="1" noChangeArrowheads="1"/>
          </p:cNvPicPr>
          <p:nvPr/>
        </p:nvPicPr>
        <p:blipFill>
          <a:blip r:embed="rId36" cstate="print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5335" flipH="1">
            <a:off x="6090444" y="4207669"/>
            <a:ext cx="38100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3" descr="gadi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3" descr="gadi"/>
          <p:cNvPicPr>
            <a:picLocks noChangeAspect="1" noChangeArrowheads="1" noCrop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57200" y="3200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98705E-6 C 0.00122 0.01226 0.00365 0.0303 0.01372 0.03469 C 0.01788 0.03862 0.02136 0.03978 0.02604 0.04186 C 0.03663 0.04047 0.04827 0.04371 0.05747 0.03654 C 0.0592 0.03515 0.06007 0.03238 0.06163 0.03099 C 0.06875 0.02451 0.06268 0.03469 0.06979 0.02544 C 0.07431 0.01943 0.07882 0.01341 0.08351 0.00717 C 0.09306 0.00786 0.10278 0.00786 0.11233 0.00902 C 0.11788 0.00971 0.11927 0.01781 0.12466 0.02012 C 0.12726 0.02128 0.13004 0.02128 0.13281 0.02174 C 0.13959 0.02475 0.14653 0.02868 0.15209 0.03469 C 0.15677 0.03978 0.15729 0.04487 0.16302 0.04741 C 0.16823 0.05227 0.17049 0.0562 0.17674 0.05828 C 0.18681 0.06753 0.19931 0.06938 0.21094 0.07285 C 0.22813 0.07169 0.23577 0.07054 0.25052 0.06568 C 0.25799 0.06059 0.26563 0.0592 0.27396 0.05643 C 0.28334 0.0481 0.27882 0.05065 0.28611 0.04741 C 0.2882 0.04533 0.29306 0.04001 0.29584 0.03839 C 0.29827 0.03677 0.30104 0.03585 0.304 0.03469 C 0.30538 0.034 0.30816 0.03284 0.30816 0.03284 C 0.33108 0.03469 0.32726 0.03423 0.34375 0.04186 C 0.34948 0.05319 0.34306 0.04209 0.3507 0.05111 C 0.3592 0.06129 0.3665 0.07262 0.37535 0.0821 C 0.37847 0.08534 0.38177 0.08811 0.3849 0.09112 C 0.38802 0.09413 0.39584 0.09482 0.39584 0.09482 C 0.40764 0.09413 0.41962 0.09413 0.43143 0.09297 C 0.43837 0.09228 0.44427 0.08488 0.4507 0.0821 C 0.45816 0.07493 0.46754 0.07077 0.47518 0.06383 C 0.48073 0.06452 0.48629 0.06476 0.4915 0.06568 C 0.49601 0.06661 0.49948 0.071 0.504 0.07285 C 0.51927 0.08649 0.53368 0.08395 0.55209 0.08395 " pathEditMode="relative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0.00555 L -0.33333 0.005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h dong 1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nu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ne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7"/>
          <a:stretch>
            <a:fillRect/>
          </a:stretch>
        </p:blipFill>
        <p:spPr bwMode="auto">
          <a:xfrm>
            <a:off x="0" y="0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11" descr="cay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12" descr="cay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13" descr="cay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0"/>
            <a:ext cx="728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14" descr="cay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121285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7" name="Picture 921" descr="Vit-xam-boi"/>
          <p:cNvPicPr>
            <a:picLocks noChangeAspect="1" noChangeArrowheads="1" noCrop="1"/>
          </p:cNvPicPr>
          <p:nvPr/>
        </p:nvPicPr>
        <p:blipFill>
          <a:blip r:embed="rId6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9247" flipH="1">
            <a:off x="6172200" y="1828800"/>
            <a:ext cx="2078038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923" descr="729747d8za2kbusq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92688"/>
            <a:ext cx="29718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40" name="Picture 924" descr="Cao"/>
          <p:cNvPicPr>
            <a:picLocks noChangeAspect="1" noChangeArrowheads="1"/>
          </p:cNvPicPr>
          <p:nvPr/>
        </p:nvPicPr>
        <p:blipFill>
          <a:blip r:embed="rId8" cstate="print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3979" flipH="1">
            <a:off x="7881938" y="3779838"/>
            <a:ext cx="3505200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41" name="Picture 925" descr="gad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50833 -0.077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5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-3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0.43021 0.1081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5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5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56198 0.075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5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8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0&quot;/&gt;&lt;/object&gt;&lt;object type=&quot;3&quot; unique_id=&quot;10005&quot;&gt;&lt;property id=&quot;20148&quot; value=&quot;5&quot;/&gt;&lt;property id=&quot;20300&quot; value=&quot;Slide 2&quot;/&gt;&lt;property id=&quot;20307&quot; value=&quot;282&quot;/&gt;&lt;/object&gt;&lt;object type=&quot;3&quot; unique_id=&quot;10006&quot;&gt;&lt;property id=&quot;20148&quot; value=&quot;5&quot;/&gt;&lt;property id=&quot;20300&quot; value=&quot;Slide 3&quot;/&gt;&lt;property id=&quot;20307&quot; value=&quot;272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73&quot;/&gt;&lt;/object&gt;&lt;object type=&quot;3&quot; unique_id=&quot;10009&quot;&gt;&lt;property id=&quot;20148&quot; value=&quot;5&quot;/&gt;&lt;property id=&quot;20300&quot; value=&quot;Slide 6&quot;/&gt;&lt;property id=&quot;20307&quot; value=&quot;269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81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77&quot;/&gt;&lt;/object&gt;&lt;object type=&quot;3&quot; unique_id=&quot;10014&quot;&gt;&lt;property id=&quot;20148&quot; value=&quot;5&quot;/&gt;&lt;property id=&quot;20300&quot; value=&quot;Slide 11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18</Words>
  <Application>Microsoft Office PowerPoint</Application>
  <PresentationFormat>On-screen Show (4:3)</PresentationFormat>
  <Paragraphs>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.VnTime</vt:lpstr>
      <vt:lpstr>Arial</vt:lpstr>
      <vt:lpstr>Calibri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Huy Khanh</dc:creator>
  <cp:lastModifiedBy>AutoBVT</cp:lastModifiedBy>
  <cp:revision>98</cp:revision>
  <dcterms:created xsi:type="dcterms:W3CDTF">2010-07-16T14:06:28Z</dcterms:created>
  <dcterms:modified xsi:type="dcterms:W3CDTF">2021-05-08T05:06:11Z</dcterms:modified>
</cp:coreProperties>
</file>