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5" r:id="rId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13" autoAdjust="0"/>
    <p:restoredTop sz="94660"/>
  </p:normalViewPr>
  <p:slideViewPr>
    <p:cSldViewPr>
      <p:cViewPr varScale="1">
        <p:scale>
          <a:sx n="84" d="100"/>
          <a:sy n="84" d="100"/>
        </p:scale>
        <p:origin x="16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0F896-465D-415B-BF92-54A0E79FC3FE}" type="datetimeFigureOut">
              <a:rPr lang="vi-VN" smtClean="0"/>
              <a:t>08/05/2021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2475A-DBEC-4D9E-AFEC-8B4E58AC1CAB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579851" y="3159316"/>
            <a:ext cx="591502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altLang="en-US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altLang="en-US" sz="40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“ </a:t>
            </a:r>
            <a:r>
              <a:rPr lang="en-US" altLang="en-US" sz="24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Bé</a:t>
            </a:r>
            <a:r>
              <a:rPr lang="en-US" altLang="en-US" sz="24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en-US" sz="24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lớp</a:t>
            </a:r>
            <a:r>
              <a:rPr lang="en-US" altLang="en-US" sz="24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1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24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US" altLang="en-US" sz="2400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8"/>
          <p:cNvSpPr txBox="1">
            <a:spLocks/>
          </p:cNvSpPr>
          <p:nvPr/>
        </p:nvSpPr>
        <p:spPr bwMode="auto">
          <a:xfrm>
            <a:off x="685800" y="126724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2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QUÂN LONG BIÊN</a:t>
            </a:r>
            <a:br>
              <a:rPr lang="en-US" altLang="en-US" sz="2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4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THẠCH CẦU</a:t>
            </a:r>
          </a:p>
        </p:txBody>
      </p:sp>
      <p:sp>
        <p:nvSpPr>
          <p:cNvPr id="8" name="Title 8"/>
          <p:cNvSpPr>
            <a:spLocks noGrp="1"/>
          </p:cNvSpPr>
          <p:nvPr/>
        </p:nvSpPr>
        <p:spPr bwMode="auto">
          <a:xfrm>
            <a:off x="685800" y="2688493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hòng Giáo Dục Và Đào Tạo Quận Long Biê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60648"/>
            <a:ext cx="8761813" cy="62646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228184" y="47667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bg1"/>
                </a:solidFill>
              </a:rPr>
              <a:t>Sáng nay bé dậy sớm</a:t>
            </a:r>
          </a:p>
          <a:p>
            <a:r>
              <a:rPr lang="vi-VN" dirty="0" smtClean="0">
                <a:solidFill>
                  <a:schemeClr val="bg1"/>
                </a:solidFill>
              </a:rPr>
              <a:t>Đến trường cùng má ba</a:t>
            </a:r>
            <a:endParaRPr lang="vi-V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hạm Hoan: tháng năm 20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88640"/>
            <a:ext cx="8773145" cy="64087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300192" y="188640"/>
            <a:ext cx="2664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Bé được vào lớp 1</a:t>
            </a:r>
          </a:p>
          <a:p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Chao ôi thích thích là</a:t>
            </a:r>
          </a:p>
          <a:p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Trời mùa thu xanh thẩm </a:t>
            </a:r>
          </a:p>
          <a:p>
            <a:r>
              <a:rPr lang="vi-VN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Lồng lộng lá cờ bay </a:t>
            </a:r>
            <a:endParaRPr lang="vi-VN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Giáo án điện tử mầm non chủ đề trò chuyện về lớp học của bé | Hany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63202" y="188640"/>
            <a:ext cx="9551626" cy="59046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67544" y="3933057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chemeClr val="bg1"/>
                </a:solidFill>
                <a:latin typeface="+mj-lt"/>
              </a:rPr>
              <a:t>Sao cái gì cũng đẹp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vi-VN" dirty="0" smtClean="0">
                <a:solidFill>
                  <a:schemeClr val="bg1"/>
                </a:solidFill>
                <a:latin typeface="+mj-lt"/>
              </a:rPr>
            </a:br>
            <a:r>
              <a:rPr lang="vi-VN" dirty="0">
                <a:solidFill>
                  <a:schemeClr val="bg1"/>
                </a:solidFill>
                <a:latin typeface="+mj-lt"/>
              </a:rPr>
              <a:t>Cũng đáng yêu thế này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vi-VN" dirty="0" smtClean="0">
                <a:solidFill>
                  <a:schemeClr val="bg1"/>
                </a:solidFill>
                <a:latin typeface="+mj-lt"/>
              </a:rPr>
            </a:br>
            <a:r>
              <a:rPr lang="vi-VN" dirty="0">
                <a:solidFill>
                  <a:schemeClr val="bg1"/>
                </a:solidFill>
                <a:latin typeface="+mj-lt"/>
              </a:rPr>
              <a:t>Trường trang hoàng lộng 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>lẫy</a:t>
            </a:r>
          </a:p>
          <a:p>
            <a:r>
              <a:rPr lang="vi-VN" dirty="0" smtClean="0">
                <a:solidFill>
                  <a:schemeClr val="bg1"/>
                </a:solidFill>
                <a:latin typeface="+mj-lt"/>
              </a:rPr>
              <a:t>Bạn đông ơi là đông</a:t>
            </a:r>
            <a:endParaRPr lang="vi-VN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ài thơ &quot; Bé vào lớp 1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39"/>
            <a:ext cx="8712968" cy="642249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95536" y="537321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chemeClr val="bg1"/>
                </a:solidFill>
                <a:latin typeface="+mj-lt"/>
              </a:rPr>
              <a:t>Cô dắt bé vào lớp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vi-VN" dirty="0" smtClean="0">
                <a:solidFill>
                  <a:schemeClr val="bg1"/>
                </a:solidFill>
                <a:latin typeface="+mj-lt"/>
              </a:rPr>
            </a:br>
            <a:r>
              <a:rPr lang="vi-VN" dirty="0">
                <a:solidFill>
                  <a:schemeClr val="bg1"/>
                </a:solidFill>
                <a:latin typeface="+mj-lt"/>
              </a:rPr>
              <a:t>Trong niềm vui phập phồng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vi-VN" dirty="0" smtClean="0">
                <a:solidFill>
                  <a:schemeClr val="bg1"/>
                </a:solidFill>
                <a:latin typeface="+mj-lt"/>
              </a:rPr>
            </a:br>
            <a:r>
              <a:rPr lang="vi-VN" dirty="0">
                <a:solidFill>
                  <a:schemeClr val="bg1"/>
                </a:solidFill>
                <a:latin typeface="+mj-lt"/>
              </a:rPr>
              <a:t>Ôi hôm nay vui quá</a:t>
            </a:r>
            <a:r>
              <a:rPr lang="vi-VN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vi-VN" dirty="0" smtClean="0">
                <a:solidFill>
                  <a:schemeClr val="bg1"/>
                </a:solidFill>
                <a:latin typeface="+mj-lt"/>
              </a:rPr>
            </a:br>
            <a:r>
              <a:rPr lang="vi-VN" dirty="0">
                <a:solidFill>
                  <a:schemeClr val="bg1"/>
                </a:solidFill>
                <a:latin typeface="+mj-lt"/>
              </a:rPr>
              <a:t>Bé lên lớp 1 rồi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n vào lớp 1 - Những sự khác biệt với mầm non cha mẹ cần biết!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8680852" cy="64087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47656" y="4725144"/>
            <a:ext cx="30963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>
                <a:solidFill>
                  <a:schemeClr val="bg1"/>
                </a:solidFill>
                <a:latin typeface="+mj-lt"/>
              </a:rPr>
              <a:t>Ngoài kia ba và má</a:t>
            </a:r>
            <a:br>
              <a:rPr lang="vi-VN" dirty="0">
                <a:solidFill>
                  <a:schemeClr val="bg1"/>
                </a:solidFill>
                <a:latin typeface="+mj-lt"/>
              </a:rPr>
            </a:br>
            <a:r>
              <a:rPr lang="vi-VN" dirty="0">
                <a:solidFill>
                  <a:schemeClr val="bg1"/>
                </a:solidFill>
                <a:latin typeface="+mj-lt"/>
              </a:rPr>
              <a:t>Nhìn bé cười thật tươi</a:t>
            </a:r>
          </a:p>
          <a:p>
            <a:r>
              <a:rPr lang="vi-VN" dirty="0">
                <a:solidFill>
                  <a:schemeClr val="bg1"/>
                </a:solidFill>
                <a:latin typeface="+mj-lt"/>
              </a:rPr>
              <a:t/>
            </a:r>
            <a:br>
              <a:rPr lang="vi-VN" dirty="0">
                <a:solidFill>
                  <a:schemeClr val="bg1"/>
                </a:solidFill>
                <a:latin typeface="+mj-lt"/>
              </a:rPr>
            </a:br>
            <a:endParaRPr lang="vi-VN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Ô số bí mật </a:t>
            </a:r>
            <a:endParaRPr lang="vi-VN" dirty="0"/>
          </a:p>
        </p:txBody>
      </p:sp>
      <p:pic>
        <p:nvPicPr>
          <p:cNvPr id="4" name="Picture 2" descr="Phòng Giáo Dục Và Đào Tạo Quận Long Biê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2664297" cy="19049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Phạm Hoan: tháng năm 2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484784"/>
            <a:ext cx="2592288" cy="18936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4" descr="Giáo án điện tử mầm non chủ đề trò chuyện về lớp học của bé | Hany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908" y="1484784"/>
            <a:ext cx="2740532" cy="18722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2" descr="Bài thơ &quot; Bé vào lớp 1&quot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429000"/>
            <a:ext cx="4104456" cy="2653924"/>
          </a:xfrm>
          <a:prstGeom prst="rect">
            <a:avLst/>
          </a:prstGeom>
          <a:noFill/>
        </p:spPr>
      </p:pic>
      <p:pic>
        <p:nvPicPr>
          <p:cNvPr id="8" name="Picture 2" descr="Con vào lớp 1 - Những sự khác biệt với mầm non cha mẹ cần biết!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429000"/>
            <a:ext cx="4248472" cy="266429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1520" y="1268760"/>
            <a:ext cx="2736304" cy="221599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13800" dirty="0" smtClean="0">
                <a:solidFill>
                  <a:srgbClr val="FFFF00"/>
                </a:solidFill>
              </a:rPr>
              <a:t>1</a:t>
            </a:r>
            <a:endParaRPr lang="vi-VN" sz="13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87824" y="1268760"/>
            <a:ext cx="2736304" cy="2215991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13800" dirty="0" smtClean="0">
                <a:solidFill>
                  <a:srgbClr val="FF0000"/>
                </a:solidFill>
              </a:rPr>
              <a:t>2</a:t>
            </a:r>
            <a:endParaRPr lang="vi-VN" sz="13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4128" y="1268760"/>
            <a:ext cx="2880320" cy="2215991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13800" dirty="0" smtClean="0">
                <a:solidFill>
                  <a:schemeClr val="bg1"/>
                </a:solidFill>
              </a:rPr>
              <a:t>3</a:t>
            </a:r>
            <a:endParaRPr lang="vi-VN" sz="13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3501008"/>
            <a:ext cx="4104456" cy="2585323"/>
          </a:xfrm>
          <a:prstGeom prst="rect">
            <a:avLst/>
          </a:prstGeom>
          <a:solidFill>
            <a:srgbClr val="0000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13800" dirty="0" smtClean="0">
                <a:solidFill>
                  <a:schemeClr val="bg1"/>
                </a:solidFill>
              </a:rPr>
              <a:t>4</a:t>
            </a:r>
          </a:p>
          <a:p>
            <a:pPr algn="ctr"/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5976" y="3501008"/>
            <a:ext cx="4248472" cy="2585323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vi-VN" sz="13800" dirty="0" smtClean="0">
                <a:solidFill>
                  <a:srgbClr val="FFFF00"/>
                </a:solidFill>
              </a:rPr>
              <a:t>5</a:t>
            </a:r>
          </a:p>
          <a:p>
            <a:pPr algn="ctr"/>
            <a:endParaRPr lang="vi-VN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 smtClean="0"/>
              <a:t>Hết 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Ô số bí mật </vt:lpstr>
      <vt:lpstr>Hết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</dc:creator>
  <cp:lastModifiedBy>AutoBVT</cp:lastModifiedBy>
  <cp:revision>10</cp:revision>
  <dcterms:created xsi:type="dcterms:W3CDTF">2020-07-10T02:07:38Z</dcterms:created>
  <dcterms:modified xsi:type="dcterms:W3CDTF">2021-05-08T05:08:16Z</dcterms:modified>
</cp:coreProperties>
</file>