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56" r:id="rId5"/>
    <p:sldId id="258" r:id="rId6"/>
    <p:sldId id="261" r:id="rId7"/>
    <p:sldId id="263" r:id="rId8"/>
    <p:sldId id="268" r:id="rId9"/>
    <p:sldId id="269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F358F"/>
    <a:srgbClr val="9BFF37"/>
    <a:srgbClr val="FEFFF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4" d="100"/>
          <a:sy n="84" d="100"/>
        </p:scale>
        <p:origin x="14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EADAEC-B94D-4238-B9E3-B58E6CC5E0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30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3EC33-0B3C-462B-9AB4-C5D93E41D2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80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F6DA6-6BAE-4D3C-8CF3-B413650853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B93BE-2859-47F4-A6AF-A37F339747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93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BAB7A-F3D5-4A3E-AB64-0AE41374FD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08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63F8E6-4EF1-4D69-ADEF-0C98A23C29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42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146B8-A65B-4611-8857-800D7AB888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50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5C63D-C3A4-46AB-AA4A-AF2DB58BE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57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38964-210C-40EA-8C42-7C1921515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71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849BA-00E6-469F-A547-48AF9829A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7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FB0C9-823C-4075-A2DD-ADB8424BF2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8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B60A3E-EDCB-48AC-9385-D6ED11610D4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&#232;o%20con%20v&#224;%20quy&#7875;n%20s&#225;ch%20-%20Hang%20truy&#7879;n%20socnhi.com%20-%20Truy&#7879;n%20tranh%20thi&#7871;u%20nhi!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"/>
          <p:cNvSpPr txBox="1">
            <a:spLocks noChangeArrowheads="1"/>
          </p:cNvSpPr>
          <p:nvPr/>
        </p:nvSpPr>
        <p:spPr bwMode="auto">
          <a:xfrm>
            <a:off x="762000" y="-7620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3600">
              <a:solidFill>
                <a:srgbClr val="FF0066"/>
              </a:solidFill>
              <a:latin typeface="VNI-Ariston" pitchFamily="2" charset="0"/>
            </a:endParaRPr>
          </a:p>
        </p:txBody>
      </p:sp>
      <p:pic>
        <p:nvPicPr>
          <p:cNvPr id="2051" name="Picture 34" descr="878031oq6iuoir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91525" y="432435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5" descr="878031oq6iuoir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18350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7" descr="878031oq6iuoir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23962" y="4881563"/>
            <a:ext cx="7524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8" descr="878031oq6iuoir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52400" y="432435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9" descr="887822uivpqeloz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15206" y="-1015206"/>
            <a:ext cx="74136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0" descr="887822uivpqeloz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43" descr="887822uivpqeloz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4" descr="887822uivpqeloz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5" descr="gachnga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219200" y="3886200"/>
            <a:ext cx="670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00"/>
                </a:solidFill>
              </a:rPr>
              <a:t> 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Truyện</a:t>
            </a:r>
            <a:r>
              <a:rPr lang="en-US" altLang="en-US" sz="2800" dirty="0" smtClean="0">
                <a:solidFill>
                  <a:srgbClr val="FF0000"/>
                </a:solidFill>
              </a:rPr>
              <a:t> :“ </a:t>
            </a:r>
            <a:r>
              <a:rPr lang="en-US" altLang="en-US" sz="2800" dirty="0" err="1">
                <a:solidFill>
                  <a:srgbClr val="FF0000"/>
                </a:solidFill>
              </a:rPr>
              <a:t>Mèo</a:t>
            </a:r>
            <a:r>
              <a:rPr lang="en-US" altLang="en-US" sz="2800" dirty="0">
                <a:solidFill>
                  <a:srgbClr val="FF0000"/>
                </a:solidFill>
              </a:rPr>
              <a:t> con </a:t>
            </a:r>
            <a:r>
              <a:rPr lang="en-US" altLang="en-US" sz="2800" dirty="0" err="1">
                <a:solidFill>
                  <a:srgbClr val="FF0000"/>
                </a:solidFill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quyển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sách</a:t>
            </a:r>
            <a:r>
              <a:rPr lang="en-US" altLang="en-US" sz="2800" dirty="0"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2061" name="Picture 5" descr="gachnga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3" descr="gachnga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2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0" descr="gachnga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9793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WordArt 28"/>
          <p:cNvSpPr>
            <a:spLocks noChangeArrowheads="1" noChangeShapeType="1" noTextEdit="1"/>
          </p:cNvSpPr>
          <p:nvPr/>
        </p:nvSpPr>
        <p:spPr bwMode="auto">
          <a:xfrm>
            <a:off x="1258888" y="1773238"/>
            <a:ext cx="6481762" cy="3311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endParaRPr lang="en-US" sz="3600" kern="1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7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2600" y="228600"/>
            <a:ext cx="1066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0" y="-76200"/>
            <a:ext cx="9144000" cy="7010400"/>
            <a:chOff x="0" y="-19"/>
            <a:chExt cx="5760" cy="4377"/>
          </a:xfrm>
        </p:grpSpPr>
        <p:pic>
          <p:nvPicPr>
            <p:cNvPr id="2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1574346" y="2900366"/>
            <a:ext cx="627584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4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4 - 5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4" name="Title 8"/>
          <p:cNvSpPr txBox="1">
            <a:spLocks/>
          </p:cNvSpPr>
          <p:nvPr/>
        </p:nvSpPr>
        <p:spPr bwMode="auto">
          <a:xfrm>
            <a:off x="796925" y="9398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QUÂN LONG BIÊN</a:t>
            </a:r>
            <a:br>
              <a:rPr lang="en-US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sp>
        <p:nvSpPr>
          <p:cNvPr id="25" name="Title 8"/>
          <p:cNvSpPr>
            <a:spLocks noGrp="1"/>
          </p:cNvSpPr>
          <p:nvPr/>
        </p:nvSpPr>
        <p:spPr bwMode="auto">
          <a:xfrm>
            <a:off x="796925" y="23622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/>
          <p:cNvSpPr txBox="1">
            <a:spLocks noChangeArrowheads="1"/>
          </p:cNvSpPr>
          <p:nvPr/>
        </p:nvSpPr>
        <p:spPr bwMode="auto">
          <a:xfrm>
            <a:off x="838200" y="685800"/>
            <a:ext cx="7848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0">
                <a:solidFill>
                  <a:srgbClr val="FF0000"/>
                </a:solidFill>
              </a:rPr>
              <a:t>Chương trình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2590800"/>
            <a:ext cx="7391400" cy="2362200"/>
          </a:xfrm>
          <a:prstGeom prst="rect">
            <a:avLst/>
          </a:prstGeom>
          <a:noFill/>
        </p:spPr>
        <p:txBody>
          <a:bodyPr wrap="none">
            <a:prstTxWarp prst="textDeflateTop">
              <a:avLst>
                <a:gd name="adj" fmla="val 3533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287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BFF37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TÀI NĂNG NHÍ</a:t>
            </a:r>
          </a:p>
        </p:txBody>
      </p:sp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0" y="762000"/>
            <a:ext cx="9144000" cy="1752600"/>
          </a:xfrm>
          <a:prstGeom prst="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</a:rPr>
              <a:t>Phần</a:t>
            </a:r>
            <a:r>
              <a:rPr lang="en-US" sz="3200" dirty="0">
                <a:solidFill>
                  <a:srgbClr val="FF0000"/>
                </a:solidFill>
              </a:rPr>
              <a:t> 1: </a:t>
            </a:r>
            <a:r>
              <a:rPr lang="en-US" sz="3200" dirty="0" err="1">
                <a:solidFill>
                  <a:srgbClr val="FF0000"/>
                </a:solidFill>
              </a:rPr>
              <a:t>Cùng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lắng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nghe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-228600" y="3352800"/>
            <a:ext cx="9372600" cy="1905000"/>
          </a:xfrm>
          <a:prstGeom prst="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 2: </a:t>
            </a:r>
            <a:r>
              <a:rPr lang="en-US" sz="3600" dirty="0" err="1">
                <a:solidFill>
                  <a:srgbClr val="FF0000"/>
                </a:solidFill>
              </a:rPr>
              <a:t>Cùng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trổ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tài</a:t>
            </a:r>
            <a:endParaRPr lang="en-US" sz="36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>
            <a:spLocks noChangeArrowheads="1"/>
          </p:cNvSpPr>
          <p:nvPr/>
        </p:nvSpPr>
        <p:spPr bwMode="auto">
          <a:xfrm>
            <a:off x="990600" y="1600200"/>
            <a:ext cx="7315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B0F0"/>
                </a:solidFill>
              </a:rPr>
              <a:t>Câu chuyện</a:t>
            </a:r>
          </a:p>
        </p:txBody>
      </p:sp>
      <p:sp>
        <p:nvSpPr>
          <p:cNvPr id="5123" name="TextBox 7"/>
          <p:cNvSpPr txBox="1">
            <a:spLocks noChangeArrowheads="1"/>
          </p:cNvSpPr>
          <p:nvPr/>
        </p:nvSpPr>
        <p:spPr bwMode="auto">
          <a:xfrm>
            <a:off x="762000" y="3124200"/>
            <a:ext cx="792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>
                <a:solidFill>
                  <a:srgbClr val="FF0000"/>
                </a:solidFill>
              </a:rPr>
              <a:t>Mèo con và quyển sách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336" y="480"/>
            <a:chExt cx="4800" cy="3150"/>
          </a:xfrm>
        </p:grpSpPr>
        <p:pic>
          <p:nvPicPr>
            <p:cNvPr id="6147" name="Picture 2" descr="2_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480"/>
              <a:ext cx="2400" cy="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3" descr="2_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480"/>
              <a:ext cx="2400" cy="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336" y="432"/>
            <a:chExt cx="4800" cy="3150"/>
          </a:xfrm>
        </p:grpSpPr>
        <p:pic>
          <p:nvPicPr>
            <p:cNvPr id="7171" name="Picture 2" descr="5_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432"/>
              <a:ext cx="2400" cy="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3" descr="5_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432"/>
              <a:ext cx="2400" cy="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336" y="480"/>
            <a:chExt cx="4800" cy="3150"/>
          </a:xfrm>
        </p:grpSpPr>
        <p:pic>
          <p:nvPicPr>
            <p:cNvPr id="8195" name="Picture 2" descr="7_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480"/>
              <a:ext cx="2400" cy="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" name="Picture 3" descr="7_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480"/>
              <a:ext cx="2400" cy="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èo con và quyển sách - Hang truyện socnhi.com - Truyện tranh thiếu nhi!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153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56</Words>
  <Application>Microsoft Office PowerPoint</Application>
  <PresentationFormat>On-screen Show (4:3)</PresentationFormat>
  <Paragraphs>14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VNI-Ariston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 ETH0 -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AutoBVT</cp:lastModifiedBy>
  <cp:revision>20</cp:revision>
  <dcterms:created xsi:type="dcterms:W3CDTF">2011-12-03T15:53:09Z</dcterms:created>
  <dcterms:modified xsi:type="dcterms:W3CDTF">2021-05-08T06:40:19Z</dcterms:modified>
</cp:coreProperties>
</file>