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03" autoAdjust="0"/>
    <p:restoredTop sz="94660"/>
  </p:normalViewPr>
  <p:slideViewPr>
    <p:cSldViewPr>
      <p:cViewPr varScale="1">
        <p:scale>
          <a:sx n="84" d="100"/>
          <a:sy n="84" d="100"/>
        </p:scale>
        <p:origin x="1572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B3AA-E275-4233-8117-CF90693E3664}" type="datetimeFigureOut">
              <a:rPr lang="en-US" smtClean="0"/>
              <a:t>05/08/2021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DBD5-9C47-42F1-B2C3-6299DCC7F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6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B3AA-E275-4233-8117-CF90693E3664}" type="datetimeFigureOut">
              <a:rPr lang="en-US" smtClean="0"/>
              <a:t>05/08/2021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DBD5-9C47-42F1-B2C3-6299DCC7F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6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B3AA-E275-4233-8117-CF90693E3664}" type="datetimeFigureOut">
              <a:rPr lang="en-US" smtClean="0"/>
              <a:t>05/08/2021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DBD5-9C47-42F1-B2C3-6299DCC7F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0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B3AA-E275-4233-8117-CF90693E3664}" type="datetimeFigureOut">
              <a:rPr lang="en-US" smtClean="0"/>
              <a:t>05/08/2021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DBD5-9C47-42F1-B2C3-6299DCC7F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5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B3AA-E275-4233-8117-CF90693E3664}" type="datetimeFigureOut">
              <a:rPr lang="en-US" smtClean="0"/>
              <a:t>05/08/2021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DBD5-9C47-42F1-B2C3-6299DCC7F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6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B3AA-E275-4233-8117-CF90693E3664}" type="datetimeFigureOut">
              <a:rPr lang="en-US" smtClean="0"/>
              <a:t>05/08/2021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DBD5-9C47-42F1-B2C3-6299DCC7F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4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B3AA-E275-4233-8117-CF90693E3664}" type="datetimeFigureOut">
              <a:rPr lang="en-US" smtClean="0"/>
              <a:t>05/08/2021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DBD5-9C47-42F1-B2C3-6299DCC7F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28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B3AA-E275-4233-8117-CF90693E3664}" type="datetimeFigureOut">
              <a:rPr lang="en-US" smtClean="0"/>
              <a:t>05/08/2021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DBD5-9C47-42F1-B2C3-6299DCC7F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4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B3AA-E275-4233-8117-CF90693E3664}" type="datetimeFigureOut">
              <a:rPr lang="en-US" smtClean="0"/>
              <a:t>05/08/2021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DBD5-9C47-42F1-B2C3-6299DCC7F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062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B3AA-E275-4233-8117-CF90693E3664}" type="datetimeFigureOut">
              <a:rPr lang="en-US" smtClean="0"/>
              <a:t>05/08/2021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DBD5-9C47-42F1-B2C3-6299DCC7F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73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9B3AA-E275-4233-8117-CF90693E3664}" type="datetimeFigureOut">
              <a:rPr lang="en-US" smtClean="0"/>
              <a:t>05/08/2021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5DBD5-9C47-42F1-B2C3-6299DCC7F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55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9B3AA-E275-4233-8117-CF90693E3664}" type="datetimeFigureOut">
              <a:rPr lang="en-US" smtClean="0"/>
              <a:t>05/08/2021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5DBD5-9C47-42F1-B2C3-6299DCC7F9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45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1732251" y="2501667"/>
            <a:ext cx="5915025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altLang="en-US" sz="4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40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“ </a:t>
            </a:r>
            <a:r>
              <a:rPr lang="en-US" altLang="en-US" sz="24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Rùa</a:t>
            </a:r>
            <a:r>
              <a:rPr lang="en-US" altLang="en-US" sz="24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con </a:t>
            </a:r>
            <a:r>
              <a:rPr lang="en-US" altLang="en-US" sz="24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tim</a:t>
            </a:r>
            <a:r>
              <a:rPr lang="en-US" altLang="en-US" sz="2400" i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 smtClean="0">
                <a:solidFill>
                  <a:srgbClr val="FF0000"/>
                </a:solidFill>
                <a:cs typeface="Times New Roman" panose="02020603050405020304" pitchFamily="18" charset="0"/>
              </a:rPr>
              <a:t>nhà</a:t>
            </a:r>
            <a:r>
              <a:rPr lang="en-US" alt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24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alt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4 - 5 </a:t>
            </a:r>
            <a:r>
              <a:rPr lang="en-US" altLang="en-US" sz="24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alt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8"/>
          <p:cNvSpPr txBox="1">
            <a:spLocks/>
          </p:cNvSpPr>
          <p:nvPr/>
        </p:nvSpPr>
        <p:spPr bwMode="auto">
          <a:xfrm>
            <a:off x="838200" y="609600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QUÂN LONG BIÊN</a:t>
            </a:r>
            <a:br>
              <a:rPr lang="en-US" alt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THẠCH CẦU</a:t>
            </a:r>
          </a:p>
        </p:txBody>
      </p:sp>
      <p:sp>
        <p:nvSpPr>
          <p:cNvPr id="6" name="Title 8"/>
          <p:cNvSpPr>
            <a:spLocks noGrp="1"/>
          </p:cNvSpPr>
          <p:nvPr/>
        </p:nvSpPr>
        <p:spPr bwMode="auto">
          <a:xfrm>
            <a:off x="838200" y="2030844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35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Rùa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con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tìm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nhà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8991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07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41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058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0" b="4950"/>
          <a:stretch/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279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09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84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41</Words>
  <Application>Microsoft Office PowerPoint</Application>
  <PresentationFormat>On-screen Show (4:3)</PresentationFormat>
  <Paragraphs>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Rùa con tìm nhà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AutoBVT</cp:lastModifiedBy>
  <cp:revision>6</cp:revision>
  <dcterms:created xsi:type="dcterms:W3CDTF">2021-01-12T20:15:31Z</dcterms:created>
  <dcterms:modified xsi:type="dcterms:W3CDTF">2021-05-08T05:04:35Z</dcterms:modified>
</cp:coreProperties>
</file>