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349" r:id="rId3"/>
    <p:sldId id="350" r:id="rId4"/>
    <p:sldId id="332" r:id="rId5"/>
    <p:sldId id="331" r:id="rId6"/>
    <p:sldId id="329" r:id="rId7"/>
    <p:sldId id="328" r:id="rId8"/>
    <p:sldId id="321" r:id="rId9"/>
    <p:sldId id="353" r:id="rId10"/>
    <p:sldId id="368" r:id="rId11"/>
    <p:sldId id="360" r:id="rId12"/>
    <p:sldId id="359" r:id="rId13"/>
    <p:sldId id="352" r:id="rId14"/>
    <p:sldId id="366" r:id="rId15"/>
    <p:sldId id="3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3F463-A00E-42BA-AADA-E15E923D68A0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3CAB9-3F63-4DBA-A7D2-E6F6797E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6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876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906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969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7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865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844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34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36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148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870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832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73821-9C62-48CE-A589-0E241B3F5CDA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0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1579851" y="3343982"/>
            <a:ext cx="591502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 </a:t>
            </a:r>
            <a:r>
              <a:rPr lang="en-US" altLang="en-US" sz="24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Tâm</a:t>
            </a:r>
            <a:r>
              <a:rPr lang="en-US" altLang="en-US" sz="24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sự</a:t>
            </a:r>
            <a:r>
              <a:rPr lang="en-US" altLang="en-US" sz="24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sz="24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mũi</a:t>
            </a:r>
            <a:r>
              <a:rPr lang="en-US" alt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4 - 5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itle 8"/>
          <p:cNvSpPr txBox="1">
            <a:spLocks/>
          </p:cNvSpPr>
          <p:nvPr/>
        </p:nvSpPr>
        <p:spPr bwMode="auto">
          <a:xfrm>
            <a:off x="685800" y="145191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QUÂN LONG BIÊN</a:t>
            </a:r>
            <a:b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33" name="Title 8"/>
          <p:cNvSpPr>
            <a:spLocks noGrp="1"/>
          </p:cNvSpPr>
          <p:nvPr/>
        </p:nvSpPr>
        <p:spPr bwMode="auto">
          <a:xfrm>
            <a:off x="685800" y="2873159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74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11560" y="2636912"/>
            <a:ext cx="8127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u="sng" dirty="0">
                <a:solidFill>
                  <a:srgbClr val="0000FF"/>
                </a:solidFill>
                <a:latin typeface="+mj-lt"/>
              </a:rPr>
              <a:t>BÀI THƠ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: TÂM SỰ CỦA CÁI MŨI</a:t>
            </a:r>
          </a:p>
        </p:txBody>
      </p:sp>
    </p:spTree>
    <p:extLst>
      <p:ext uri="{BB962C8B-B14F-4D97-AF65-F5344CB8AC3E}">
        <p14:creationId xmlns:p14="http://schemas.microsoft.com/office/powerpoint/2010/main" val="4141592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40481" y="-99392"/>
            <a:ext cx="1802780" cy="1987551"/>
            <a:chOff x="68" y="1"/>
            <a:chExt cx="1002" cy="1252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07" y="618632"/>
            <a:ext cx="6495600" cy="41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3768" y="4956056"/>
            <a:ext cx="4774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fr-FR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fr-FR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fr-FR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9752" y="5669959"/>
            <a:ext cx="5203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 bạn biết bao điều</a:t>
            </a:r>
          </a:p>
        </p:txBody>
      </p:sp>
    </p:spTree>
    <p:extLst>
      <p:ext uri="{BB962C8B-B14F-4D97-AF65-F5344CB8AC3E}">
        <p14:creationId xmlns:p14="http://schemas.microsoft.com/office/powerpoint/2010/main" val="1151145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11" y="457324"/>
            <a:ext cx="6366919" cy="444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1680" y="5169386"/>
            <a:ext cx="5816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Ngửi hương thơm của lúa</a:t>
            </a:r>
          </a:p>
        </p:txBody>
      </p:sp>
    </p:spTree>
    <p:extLst>
      <p:ext uri="{BB962C8B-B14F-4D97-AF65-F5344CB8AC3E}">
        <p14:creationId xmlns:p14="http://schemas.microsoft.com/office/powerpoint/2010/main" val="2281464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32" y="580028"/>
            <a:ext cx="6518919" cy="43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6136" y="5301208"/>
            <a:ext cx="1880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của </a:t>
            </a:r>
            <a:r>
              <a:rPr lang="vi-VN" sz="4000" b="1" dirty="0" smtClean="0">
                <a:solidFill>
                  <a:srgbClr val="0000FF"/>
                </a:solidFill>
                <a:latin typeface="+mj-lt"/>
              </a:rPr>
              <a:t>hoa</a:t>
            </a:r>
            <a:endParaRPr lang="vi-VN" sz="4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888" y="5301208"/>
            <a:ext cx="2465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ngạt ngào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7704" y="5301208"/>
            <a:ext cx="1717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Hương</a:t>
            </a:r>
          </a:p>
        </p:txBody>
      </p:sp>
    </p:spTree>
    <p:extLst>
      <p:ext uri="{BB962C8B-B14F-4D97-AF65-F5344CB8AC3E}">
        <p14:creationId xmlns:p14="http://schemas.microsoft.com/office/powerpoint/2010/main" val="1980550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691680" y="5673442"/>
            <a:ext cx="5025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706687" cy="445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5025370"/>
            <a:ext cx="4483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35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691680" y="4797152"/>
            <a:ext cx="5339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560809"/>
            <a:ext cx="7056784" cy="394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3688" y="5589240"/>
            <a:ext cx="5344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Để chiếc mũi thêm xinh</a:t>
            </a:r>
          </a:p>
        </p:txBody>
      </p:sp>
    </p:spTree>
    <p:extLst>
      <p:ext uri="{BB962C8B-B14F-4D97-AF65-F5344CB8AC3E}">
        <p14:creationId xmlns:p14="http://schemas.microsoft.com/office/powerpoint/2010/main" val="817035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588" y="2420888"/>
            <a:ext cx="89273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dirty="0"/>
          </a:p>
          <a:p>
            <a:pPr algn="ctr"/>
            <a:r>
              <a:rPr lang="vi-VN" sz="4000" b="1" dirty="0">
                <a:solidFill>
                  <a:srgbClr val="00B0F0"/>
                </a:solidFill>
                <a:latin typeface="+mj-lt"/>
              </a:rPr>
              <a:t>Cái gì </a:t>
            </a:r>
            <a:r>
              <a:rPr lang="vi-VN" sz="4000" b="1" dirty="0" smtClean="0">
                <a:solidFill>
                  <a:srgbClr val="00B0F0"/>
                </a:solidFill>
                <a:latin typeface="+mj-lt"/>
              </a:rPr>
              <a:t>ch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vi-VN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4000" b="1" dirty="0">
                <a:solidFill>
                  <a:srgbClr val="00B0F0"/>
                </a:solidFill>
                <a:latin typeface="+mj-lt"/>
              </a:rPr>
              <a:t>chím đáng </a:t>
            </a:r>
            <a:r>
              <a:rPr lang="vi-VN" sz="4000" b="1" dirty="0" smtClean="0">
                <a:solidFill>
                  <a:srgbClr val="00B0F0"/>
                </a:solidFill>
                <a:latin typeface="+mj-lt"/>
              </a:rPr>
              <a:t>yêu</a:t>
            </a:r>
            <a:endParaRPr lang="vi-VN" sz="40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323" y="3347700"/>
            <a:ext cx="8451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latin typeface="+mj-lt"/>
              </a:rPr>
              <a:t>Thốt lời chào hỏi, nói nhiều điều hay?</a:t>
            </a:r>
          </a:p>
        </p:txBody>
      </p:sp>
    </p:spTree>
    <p:extLst>
      <p:ext uri="{BB962C8B-B14F-4D97-AF65-F5344CB8AC3E}">
        <p14:creationId xmlns:p14="http://schemas.microsoft.com/office/powerpoint/2010/main" val="3370921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84888"/>
            <a:ext cx="5563145" cy="369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3247" y="836712"/>
            <a:ext cx="33345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00B0F0"/>
                </a:solidFill>
                <a:latin typeface="+mj-lt"/>
              </a:rPr>
              <a:t>CÁI MIỆNG</a:t>
            </a:r>
            <a:endParaRPr lang="vi-VN" sz="44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4019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11285" y="2060848"/>
            <a:ext cx="7024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B0F0"/>
                </a:solidFill>
                <a:latin typeface="+mj-lt"/>
              </a:rPr>
              <a:t>Nhô cao giữa mặt một </a:t>
            </a:r>
            <a:r>
              <a:rPr lang="vi-VN" sz="4000" b="1" dirty="0" smtClean="0">
                <a:solidFill>
                  <a:srgbClr val="00B0F0"/>
                </a:solidFill>
                <a:latin typeface="+mj-lt"/>
              </a:rPr>
              <a:t>mình</a:t>
            </a:r>
            <a:endParaRPr lang="vi-VN" sz="40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8389" y="3015674"/>
            <a:ext cx="7750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B0F0"/>
                </a:solidFill>
                <a:latin typeface="+mj-lt"/>
              </a:rPr>
              <a:t>Hít thở thật giỏi lại tinh ngửi mùi?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7768" y="4005064"/>
            <a:ext cx="2664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B0F0"/>
                </a:solidFill>
                <a:latin typeface="+mj-lt"/>
              </a:rPr>
              <a:t>(Là cái gì?)</a:t>
            </a:r>
          </a:p>
        </p:txBody>
      </p:sp>
    </p:spTree>
    <p:extLst>
      <p:ext uri="{BB962C8B-B14F-4D97-AF65-F5344CB8AC3E}">
        <p14:creationId xmlns:p14="http://schemas.microsoft.com/office/powerpoint/2010/main" val="237880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95686"/>
            <a:ext cx="5589973" cy="359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980728"/>
            <a:ext cx="2393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00B0F0"/>
                </a:solidFill>
                <a:latin typeface="+mj-lt"/>
              </a:rPr>
              <a:t>CÁI MŨI</a:t>
            </a:r>
          </a:p>
        </p:txBody>
      </p:sp>
    </p:spTree>
    <p:extLst>
      <p:ext uri="{BB962C8B-B14F-4D97-AF65-F5344CB8AC3E}">
        <p14:creationId xmlns:p14="http://schemas.microsoft.com/office/powerpoint/2010/main" val="237880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-216024" y="2348880"/>
            <a:ext cx="961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3600" b="1" dirty="0">
              <a:latin typeface="+mj-lt"/>
            </a:endParaRPr>
          </a:p>
          <a:p>
            <a:pPr algn="ctr"/>
            <a:r>
              <a:rPr lang="vi-VN" sz="3600" b="1" dirty="0">
                <a:solidFill>
                  <a:srgbClr val="00B0F0"/>
                </a:solidFill>
                <a:latin typeface="+mj-lt"/>
              </a:rPr>
              <a:t>Lắng nghe tiếng mẹ, tiếng </a:t>
            </a:r>
            <a:r>
              <a:rPr lang="vi-VN" sz="3600" b="1" dirty="0" smtClean="0">
                <a:solidFill>
                  <a:srgbClr val="00B0F0"/>
                </a:solidFill>
                <a:latin typeface="+mj-lt"/>
              </a:rPr>
              <a:t>cô</a:t>
            </a:r>
            <a:endParaRPr lang="vi-VN" sz="36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4418" y="3789040"/>
            <a:ext cx="9368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B0F0"/>
                </a:solidFill>
                <a:latin typeface="+mj-lt"/>
              </a:rPr>
              <a:t>Âm thanh, tiếng động nhỏ, to quanh mình</a:t>
            </a:r>
            <a:r>
              <a:rPr lang="vi-VN" sz="3600" b="1" dirty="0" smtClean="0">
                <a:solidFill>
                  <a:srgbClr val="00B0F0"/>
                </a:solidFill>
                <a:latin typeface="+mj-lt"/>
              </a:rPr>
              <a:t>?</a:t>
            </a:r>
            <a:r>
              <a:rPr lang="en-US" sz="3600" b="1" dirty="0" smtClean="0">
                <a:solidFill>
                  <a:srgbClr val="00B0F0"/>
                </a:solidFill>
                <a:latin typeface="+mj-lt"/>
              </a:rPr>
              <a:t> </a:t>
            </a:r>
            <a:endParaRPr lang="vi-VN" sz="36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880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635896" y="1412776"/>
            <a:ext cx="23110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 smtClean="0">
                <a:solidFill>
                  <a:srgbClr val="00B0F0"/>
                </a:solidFill>
                <a:latin typeface="+mj-lt"/>
              </a:rPr>
              <a:t>CÁI TAI</a:t>
            </a:r>
            <a:endParaRPr lang="vi-VN" sz="44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00313"/>
            <a:ext cx="4676650" cy="352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041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07950" y="0"/>
            <a:ext cx="1590675" cy="1989138"/>
            <a:chOff x="68" y="0"/>
            <a:chExt cx="1002" cy="1253"/>
          </a:xfrm>
        </p:grpSpPr>
        <p:pic>
          <p:nvPicPr>
            <p:cNvPr id="6" name="Picture 15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4"/>
          <p:cNvGrpSpPr>
            <a:grpSpLocks/>
          </p:cNvGrpSpPr>
          <p:nvPr/>
        </p:nvGrpSpPr>
        <p:grpSpPr bwMode="auto">
          <a:xfrm rot="5400000">
            <a:off x="7327637" y="-155412"/>
            <a:ext cx="1590675" cy="1989138"/>
            <a:chOff x="68" y="0"/>
            <a:chExt cx="1002" cy="1253"/>
          </a:xfrm>
        </p:grpSpPr>
        <p:pic>
          <p:nvPicPr>
            <p:cNvPr id="18" name="Picture 15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50531"/>
            <a:ext cx="5716800" cy="507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268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187624" y="836712"/>
            <a:ext cx="67387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BÀI THƠ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: TÂM SỰ CỦA CÁI MŨI</a:t>
            </a:r>
          </a:p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                          Tác giả: Phạm Hổ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63" y="2204864"/>
            <a:ext cx="4398571" cy="408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550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4844126</TotalTime>
  <Words>176</Words>
  <Application>Microsoft Office PowerPoint</Application>
  <PresentationFormat>On-screen Show (4:3)</PresentationFormat>
  <Paragraphs>43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</dc:creator>
  <cp:lastModifiedBy>AutoBVT</cp:lastModifiedBy>
  <cp:revision>58</cp:revision>
  <dcterms:created xsi:type="dcterms:W3CDTF">2016-02-29T14:46:14Z</dcterms:created>
  <dcterms:modified xsi:type="dcterms:W3CDTF">2021-05-08T05:05:03Z</dcterms:modified>
</cp:coreProperties>
</file>