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FE427-0956-4F0C-B1E4-6D7F2455FC11}" type="datetimeFigureOut">
              <a:rPr lang="en-US" smtClean="0"/>
              <a:t>05/08/2021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4C982-EA99-4B20-9EF5-C8127B314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2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4C982-EA99-4B20-9EF5-C8127B3140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3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A70-C3C5-4EF0-9771-F0EAD7F3B948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42A70-C3C5-4EF0-9771-F0EAD7F3B948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525C6-8525-43B0-BB04-EC20B896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2543175" y="2756324"/>
            <a:ext cx="591502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altLang="en-US" sz="4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“ </a:t>
            </a:r>
            <a:r>
              <a:rPr lang="en-US" altLang="en-US" sz="24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Ông</a:t>
            </a:r>
            <a:r>
              <a:rPr lang="en-US" altLang="en-US" sz="24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mặt</a:t>
            </a:r>
            <a:r>
              <a:rPr lang="en-US" altLang="en-US" sz="24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smtClean="0">
                <a:solidFill>
                  <a:srgbClr val="FF0000"/>
                </a:solidFill>
                <a:cs typeface="Times New Roman" panose="02020603050405020304" pitchFamily="18" charset="0"/>
              </a:rPr>
              <a:t>trời</a:t>
            </a:r>
            <a:r>
              <a:rPr lang="en-US" altLang="en-US" sz="24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4 - 5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/>
          <p:cNvSpPr txBox="1">
            <a:spLocks/>
          </p:cNvSpPr>
          <p:nvPr/>
        </p:nvSpPr>
        <p:spPr bwMode="auto">
          <a:xfrm>
            <a:off x="685800" y="126724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2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QUÂN LONG BIÊN</a:t>
            </a:r>
            <a:br>
              <a:rPr lang="en-US" altLang="en-US" sz="2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</a:t>
            </a:r>
          </a:p>
        </p:txBody>
      </p:sp>
      <p:sp>
        <p:nvSpPr>
          <p:cNvPr id="11" name="Title 8"/>
          <p:cNvSpPr>
            <a:spLocks noGrp="1"/>
          </p:cNvSpPr>
          <p:nvPr/>
        </p:nvSpPr>
        <p:spPr bwMode="auto">
          <a:xfrm>
            <a:off x="685800" y="268849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u="sng" dirty="0" err="1" smtClean="0">
                <a:solidFill>
                  <a:srgbClr val="7030A0"/>
                </a:solidFill>
              </a:rPr>
              <a:t>Hoạt</a:t>
            </a:r>
            <a:r>
              <a:rPr lang="en-US" sz="5400" u="sng" dirty="0" smtClean="0">
                <a:solidFill>
                  <a:srgbClr val="7030A0"/>
                </a:solidFill>
              </a:rPr>
              <a:t> </a:t>
            </a:r>
            <a:r>
              <a:rPr lang="en-US" sz="5400" u="sng" dirty="0" err="1" smtClean="0">
                <a:solidFill>
                  <a:srgbClr val="7030A0"/>
                </a:solidFill>
              </a:rPr>
              <a:t>động</a:t>
            </a:r>
            <a:r>
              <a:rPr lang="en-US" sz="5400" u="sng" dirty="0" smtClean="0">
                <a:solidFill>
                  <a:srgbClr val="7030A0"/>
                </a:solidFill>
              </a:rPr>
              <a:t> </a:t>
            </a:r>
            <a:r>
              <a:rPr lang="en-US" sz="5400" u="sng" dirty="0" err="1" smtClean="0">
                <a:solidFill>
                  <a:srgbClr val="7030A0"/>
                </a:solidFill>
              </a:rPr>
              <a:t>kết</a:t>
            </a:r>
            <a:r>
              <a:rPr lang="en-US" sz="5400" u="sng" dirty="0" smtClean="0">
                <a:solidFill>
                  <a:srgbClr val="7030A0"/>
                </a:solidFill>
              </a:rPr>
              <a:t> </a:t>
            </a:r>
            <a:r>
              <a:rPr lang="en-US" sz="5400" u="sng" dirty="0" err="1" smtClean="0">
                <a:solidFill>
                  <a:srgbClr val="7030A0"/>
                </a:solidFill>
              </a:rPr>
              <a:t>thúc</a:t>
            </a:r>
            <a:r>
              <a:rPr lang="en-US" sz="5400" u="sng" dirty="0" smtClean="0">
                <a:solidFill>
                  <a:srgbClr val="7030A0"/>
                </a:solidFill>
              </a:rPr>
              <a:t>: </a:t>
            </a:r>
            <a:r>
              <a:rPr lang="en-US" sz="5400" u="sng" dirty="0" err="1" smtClean="0">
                <a:solidFill>
                  <a:srgbClr val="7030A0"/>
                </a:solidFill>
              </a:rPr>
              <a:t>Trò</a:t>
            </a:r>
            <a:r>
              <a:rPr lang="en-US" sz="5400" u="sng" dirty="0" smtClean="0">
                <a:solidFill>
                  <a:srgbClr val="7030A0"/>
                </a:solidFill>
              </a:rPr>
              <a:t> </a:t>
            </a:r>
            <a:r>
              <a:rPr lang="en-US" sz="5400" u="sng" dirty="0" err="1" smtClean="0">
                <a:solidFill>
                  <a:srgbClr val="7030A0"/>
                </a:solidFill>
              </a:rPr>
              <a:t>chơi</a:t>
            </a:r>
            <a:endParaRPr lang="en-US" sz="5400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600200"/>
            <a:ext cx="7696200" cy="1905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Xếp</a:t>
            </a:r>
            <a:r>
              <a:rPr lang="en-US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tranh</a:t>
            </a:r>
            <a:r>
              <a:rPr lang="en-US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theo</a:t>
            </a:r>
            <a:r>
              <a:rPr lang="en-US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nội</a:t>
            </a:r>
            <a:r>
              <a:rPr lang="en-US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dung </a:t>
            </a:r>
            <a:r>
              <a:rPr lang="en-US" sz="5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thơ</a:t>
            </a:r>
            <a:endParaRPr lang="en-US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743200" y="3962400"/>
            <a:ext cx="4267200" cy="21336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</a:rPr>
              <a:t>Hết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giờ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3124200"/>
            <a:ext cx="56819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Cảm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ơn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các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cô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giáo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ranh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Explosion 1 9"/>
          <p:cNvSpPr/>
          <p:nvPr/>
        </p:nvSpPr>
        <p:spPr>
          <a:xfrm>
            <a:off x="244549" y="-342900"/>
            <a:ext cx="2743200" cy="37338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8200" y="990600"/>
            <a:ext cx="1371600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43600" y="1143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Ông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óng</a:t>
            </a:r>
            <a:r>
              <a:rPr lang="en-US" dirty="0" smtClean="0"/>
              <a:t> </a:t>
            </a:r>
            <a:r>
              <a:rPr lang="en-US" dirty="0" err="1" smtClean="0"/>
              <a:t>ánh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tranh 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28600" y="152400"/>
            <a:ext cx="9144000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Explosion 1 6"/>
          <p:cNvSpPr/>
          <p:nvPr/>
        </p:nvSpPr>
        <p:spPr>
          <a:xfrm>
            <a:off x="152400" y="0"/>
            <a:ext cx="2895600" cy="2438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" y="762000"/>
            <a:ext cx="14478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67400" y="24384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Tỏa nắng hai mẹ con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5486400" y="4419600"/>
            <a:ext cx="3962400" cy="1905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Tỏa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nắng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hai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mẹ</a:t>
            </a:r>
            <a:r>
              <a:rPr lang="en-US" sz="2000" dirty="0" smtClean="0">
                <a:solidFill>
                  <a:srgbClr val="00B050"/>
                </a:solidFill>
              </a:rPr>
              <a:t> con</a:t>
            </a: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Bóng</a:t>
            </a:r>
            <a:r>
              <a:rPr lang="en-US" sz="2000" dirty="0" smtClean="0">
                <a:solidFill>
                  <a:srgbClr val="00B050"/>
                </a:solidFill>
              </a:rPr>
              <a:t> con </a:t>
            </a:r>
            <a:r>
              <a:rPr lang="en-US" sz="2000" dirty="0" err="1" smtClean="0">
                <a:solidFill>
                  <a:srgbClr val="00B050"/>
                </a:solidFill>
              </a:rPr>
              <a:t>vè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bóng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mẹ</a:t>
            </a:r>
            <a:endParaRPr lang="en-US" sz="2000" dirty="0">
              <a:solidFill>
                <a:srgbClr val="00B05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Dắt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nhau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đi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trên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đường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4419600" y="4648200"/>
            <a:ext cx="4343400" cy="1447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Ông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nhíu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mắt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nhìn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em</a:t>
            </a:r>
            <a:endParaRPr lang="en-US" sz="2000" dirty="0" smtClean="0">
              <a:solidFill>
                <a:srgbClr val="00B05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Em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nhíu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mắt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nhìn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ông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5181600" y="4038600"/>
            <a:ext cx="4191000" cy="2971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Ông</a:t>
            </a:r>
            <a:r>
              <a:rPr lang="en-US" sz="2000" dirty="0" smtClean="0">
                <a:solidFill>
                  <a:srgbClr val="00B050"/>
                </a:solidFill>
              </a:rPr>
              <a:t> ở </a:t>
            </a:r>
            <a:r>
              <a:rPr lang="en-US" sz="2000" dirty="0" err="1" smtClean="0">
                <a:solidFill>
                  <a:srgbClr val="00B050"/>
                </a:solidFill>
              </a:rPr>
              <a:t>trên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trời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nhé</a:t>
            </a:r>
            <a:endParaRPr lang="en-US" sz="2000" dirty="0" smtClean="0">
              <a:solidFill>
                <a:srgbClr val="00B05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Cháu</a:t>
            </a:r>
            <a:r>
              <a:rPr lang="en-US" sz="2000" dirty="0" smtClean="0">
                <a:solidFill>
                  <a:srgbClr val="00B050"/>
                </a:solidFill>
              </a:rPr>
              <a:t> ở </a:t>
            </a:r>
            <a:r>
              <a:rPr lang="en-US" sz="2000" dirty="0" err="1" smtClean="0">
                <a:solidFill>
                  <a:srgbClr val="00B050"/>
                </a:solidFill>
              </a:rPr>
              <a:t>dưới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này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thôi</a:t>
            </a:r>
            <a:endParaRPr lang="en-US" sz="2000" dirty="0" smtClean="0">
              <a:solidFill>
                <a:srgbClr val="00B05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Hai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ông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cháu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cùng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cười</a:t>
            </a:r>
            <a:endParaRPr lang="en-US" sz="2000" dirty="0" smtClean="0">
              <a:solidFill>
                <a:srgbClr val="00B05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Mẹ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cười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đi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bên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cạnh</a:t>
            </a:r>
            <a:endParaRPr lang="en-US" sz="2000" dirty="0" smtClean="0">
              <a:solidFill>
                <a:srgbClr val="00B05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Ông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mặt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trời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óng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ánh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438400"/>
            <a:ext cx="63722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Đàm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thoại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trích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dẫn</a:t>
            </a:r>
            <a:r>
              <a:rPr lang="en-US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5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 </a:t>
            </a:r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ông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mặt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trời</a:t>
            </a:r>
            <a:r>
              <a:rPr lang="en-US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  <a:endParaRPr lang="en-US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52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Trẻ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đọc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thơ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245</TotalTime>
  <Words>131</Words>
  <Application>Microsoft Office PowerPoint</Application>
  <PresentationFormat>On-screen Show (4:3)</PresentationFormat>
  <Paragraphs>24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Trẻ đọc thơ</vt:lpstr>
      <vt:lpstr>Hoạt động kết thúc: Trò chơi</vt:lpstr>
      <vt:lpstr>PowerPoint Presentation</vt:lpstr>
    </vt:vector>
  </TitlesOfParts>
  <Company>andongnhi.violet.vn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andongnhi</dc:creator>
  <cp:lastModifiedBy>AutoBVT</cp:lastModifiedBy>
  <cp:revision>21</cp:revision>
  <dcterms:created xsi:type="dcterms:W3CDTF">2017-09-08T12:36:52Z</dcterms:created>
  <dcterms:modified xsi:type="dcterms:W3CDTF">2021-05-08T05:09:09Z</dcterms:modified>
</cp:coreProperties>
</file>