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2" autoAdjust="0"/>
  </p:normalViewPr>
  <p:slideViewPr>
    <p:cSldViewPr>
      <p:cViewPr varScale="1">
        <p:scale>
          <a:sx n="82" d="100"/>
          <a:sy n="82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94D2-4FED-4A5E-932D-08E6A15215EC}" type="datetimeFigureOut">
              <a:rPr lang="en-US" smtClean="0"/>
              <a:pPr/>
              <a:t>05/08/2021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FB2A-D24F-4A2C-A4AD-3E31A34FF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-76200"/>
            <a:ext cx="9144000" cy="7010400"/>
            <a:chOff x="0" y="-19"/>
            <a:chExt cx="5760" cy="4377"/>
          </a:xfrm>
        </p:grpSpPr>
        <p:pic>
          <p:nvPicPr>
            <p:cNvPr id="8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1614487" y="2848156"/>
            <a:ext cx="59150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alt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“Ba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con”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4 - 5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itle 8"/>
          <p:cNvSpPr txBox="1">
            <a:spLocks/>
          </p:cNvSpPr>
          <p:nvPr/>
        </p:nvSpPr>
        <p:spPr bwMode="auto">
          <a:xfrm>
            <a:off x="796925" y="9398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QUÂN LONG BIÊN</a:t>
            </a:r>
            <a:b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sp>
        <p:nvSpPr>
          <p:cNvPr id="7" name="Title 8"/>
          <p:cNvSpPr>
            <a:spLocks noGrp="1"/>
          </p:cNvSpPr>
          <p:nvPr/>
        </p:nvSpPr>
        <p:spPr bwMode="auto">
          <a:xfrm>
            <a:off x="796925" y="23622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3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03860" y="0"/>
            <a:ext cx="9144000" cy="688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860984" y="0"/>
            <a:ext cx="8010516" cy="688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8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8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50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642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4</cp:revision>
  <dcterms:created xsi:type="dcterms:W3CDTF">2020-11-08T00:37:20Z</dcterms:created>
  <dcterms:modified xsi:type="dcterms:W3CDTF">2021-05-08T06:41:11Z</dcterms:modified>
</cp:coreProperties>
</file>