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CDA1-1093-4C8E-BF82-408CBF820AD8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F73C-E7C5-4FED-B0F5-53A7A480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5112A-B1D9-46E9-B852-AC33C4636BC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98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0360-E9A2-4F1A-AB94-D36D72A90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9"/>
            <a:chExt cx="5760" cy="4377"/>
          </a:xfrm>
        </p:grpSpPr>
        <p:pic>
          <p:nvPicPr>
            <p:cNvPr id="2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690688" y="2908300"/>
            <a:ext cx="59150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Qua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4 - 5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796925" y="1016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QUÂN LONG BIÊN</a:t>
            </a:r>
            <a:b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15" name="Title 8"/>
          <p:cNvSpPr>
            <a:spLocks noGrp="1"/>
          </p:cNvSpPr>
          <p:nvPr/>
        </p:nvSpPr>
        <p:spPr bwMode="auto">
          <a:xfrm>
            <a:off x="796925" y="2438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05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FB_IMG_144751850735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FB_IMG_14475185155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FB_IMG_14475185210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dministrator\Desktop\FB_IMG_1447518526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FB_IMG_144751853053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k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julmand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52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irl_ngonghinh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4572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vant" pitchFamily="34" charset="0"/>
            </a:endParaRPr>
          </a:p>
        </p:txBody>
      </p:sp>
      <p:pic>
        <p:nvPicPr>
          <p:cNvPr id="4102" name="Picture 6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sl125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apen0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chemeClr val="tx1"/>
                  </a:outerShdw>
                </a:effectLst>
                <a:latin typeface=".VnTime"/>
              </a:rPr>
              <a:t>KÝnh chóc c¸c c«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2057400"/>
            <a:ext cx="6324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Dồi dào sức khỏe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chemeClr val="tx1"/>
                  </a:outerShdw>
                </a:effectLst>
                <a:latin typeface=".VnTime"/>
              </a:rPr>
              <a:t>Chóc c¸c bÐ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Time"/>
              </a:rPr>
              <a:t>ch¨m ngoan häc giái</a:t>
            </a:r>
          </a:p>
        </p:txBody>
      </p:sp>
      <p:pic>
        <p:nvPicPr>
          <p:cNvPr id="4112" name="Picture 16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00" y="-22860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</Words>
  <Application>Microsoft Office PowerPoint</Application>
  <PresentationFormat>On-screen Show (4:3)</PresentationFormat>
  <Paragraphs>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8</cp:revision>
  <dcterms:created xsi:type="dcterms:W3CDTF">2006-08-16T00:00:00Z</dcterms:created>
  <dcterms:modified xsi:type="dcterms:W3CDTF">2021-05-08T06:44:29Z</dcterms:modified>
</cp:coreProperties>
</file>