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4" r:id="rId8"/>
    <p:sldId id="306" r:id="rId9"/>
    <p:sldId id="305" r:id="rId10"/>
    <p:sldId id="307" r:id="rId11"/>
    <p:sldId id="308" r:id="rId12"/>
    <p:sldId id="313" r:id="rId13"/>
    <p:sldId id="309" r:id="rId14"/>
    <p:sldId id="311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xmlns="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xmlns="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>
          <a:xfrm>
            <a:off x="3429793" y="3158786"/>
            <a:ext cx="5256213" cy="1447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</a:rPr>
              <a:t>Đề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tài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Đu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quay –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cầu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trượt</a:t>
            </a:r>
            <a:endParaRPr lang="en-US" alt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485900" y="206073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NhËn</a:t>
            </a:r>
            <a:r>
              <a:rPr lang="en-US" alt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biÕt</a:t>
            </a:r>
            <a:r>
              <a:rPr lang="en-US" alt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alt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nãi</a:t>
            </a:r>
            <a:r>
              <a:rPr lang="en-US" alt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85900" y="69599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 NON THẠCH CẦU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.13 Co va me - Pham Tuyen.mp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8572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562100" y="49541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65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5" name="AnMungVoTay-V.A-3225444_hq">
            <a:hlinkClick r:id="" action="ppaction://media"/>
            <a:extLst>
              <a:ext uri="{FF2B5EF4-FFF2-40B4-BE49-F238E27FC236}">
                <a16:creationId xmlns:a16="http://schemas.microsoft.com/office/drawing/2014/main" xmlns="" id="{C7C9359A-A473-4273-9878-7F50A592F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" name="âm thanh vỗ tay 00_00_03-00_00_10">
            <a:hlinkClick r:id="" action="ppaction://media"/>
            <a:extLst>
              <a:ext uri="{FF2B5EF4-FFF2-40B4-BE49-F238E27FC236}">
                <a16:creationId xmlns:a16="http://schemas.microsoft.com/office/drawing/2014/main" xmlns="" id="{F82495A4-6F08-4561-8240-2893F2971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" name="Khuc hat dao choi - Mun xinh gai 00_00_29-00_00_36">
            <a:hlinkClick r:id="" action="ppaction://media"/>
            <a:extLst>
              <a:ext uri="{FF2B5EF4-FFF2-40B4-BE49-F238E27FC236}">
                <a16:creationId xmlns:a16="http://schemas.microsoft.com/office/drawing/2014/main" xmlns="" id="{E04F6EB0-51D5-4BEB-8552-F50F361C0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49979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34</Words>
  <Application>Microsoft Office PowerPoint</Application>
  <PresentationFormat>Widescreen</PresentationFormat>
  <Paragraphs>5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AutoBVT</cp:lastModifiedBy>
  <cp:revision>29</cp:revision>
  <dcterms:created xsi:type="dcterms:W3CDTF">2018-10-16T02:17:58Z</dcterms:created>
  <dcterms:modified xsi:type="dcterms:W3CDTF">2021-05-08T04:38:38Z</dcterms:modified>
</cp:coreProperties>
</file>