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61" r:id="rId2"/>
    <p:sldId id="256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0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150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2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152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3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154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5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155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6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156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15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15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157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7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7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3046E35-D087-48F7-AEC7-E8C60C4F53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B2201-DFEE-4746-A75D-E10B13C31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2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A231F-437C-4E0B-B7CC-005B4FDD65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46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74A20-BEFB-44A7-830A-EE7B03E534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40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C501-1039-462B-B8F9-7E076E9742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595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8AFFC-A6E2-49BA-9659-1E584AC39F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7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76FE8-30C1-478A-A5FF-E0DB78E3A7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90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54DC3-D61D-493A-9FD1-C0BE8BBFB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04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99605-3C7A-4462-93B5-FDF5B969CB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81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F20BF-899E-4FBD-BDD2-832C17208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40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2EA33-EEFD-48BD-8E79-33D4A594A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62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8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04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49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04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1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5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3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53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4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05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5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05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05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64CD681-A148-4148-9505-52B655F7D6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>
          <a:xfrm>
            <a:off x="1905793" y="3158786"/>
            <a:ext cx="5256213" cy="1447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4400" b="1" dirty="0" err="1" smtClean="0">
                <a:solidFill>
                  <a:srgbClr val="FF0000"/>
                </a:solidFill>
              </a:rPr>
              <a:t>Truyện</a:t>
            </a:r>
            <a:r>
              <a:rPr lang="en-US" altLang="en-US" sz="4400" b="1" dirty="0" smtClean="0">
                <a:solidFill>
                  <a:srgbClr val="FF0000"/>
                </a:solidFill>
              </a:rPr>
              <a:t>: </a:t>
            </a:r>
            <a:r>
              <a:rPr lang="en-US" altLang="en-US" sz="4400" b="1" dirty="0" err="1" smtClean="0">
                <a:solidFill>
                  <a:srgbClr val="FF0000"/>
                </a:solidFill>
              </a:rPr>
              <a:t>Thỏ</a:t>
            </a:r>
            <a:r>
              <a:rPr lang="en-US" altLang="en-US" sz="4400" b="1" dirty="0" smtClean="0">
                <a:solidFill>
                  <a:srgbClr val="FF0000"/>
                </a:solidFill>
              </a:rPr>
              <a:t> con </a:t>
            </a:r>
            <a:r>
              <a:rPr lang="en-US" altLang="en-US" sz="4400" b="1" dirty="0" err="1" smtClean="0">
                <a:solidFill>
                  <a:srgbClr val="FF0000"/>
                </a:solidFill>
              </a:rPr>
              <a:t>không</a:t>
            </a:r>
            <a:r>
              <a:rPr lang="en-US" altLang="en-US" sz="4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4400" b="1" dirty="0" err="1" smtClean="0">
                <a:solidFill>
                  <a:srgbClr val="FF0000"/>
                </a:solidFill>
              </a:rPr>
              <a:t>vâng</a:t>
            </a:r>
            <a:r>
              <a:rPr lang="en-US" altLang="en-US" sz="4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4400" b="1" dirty="0" err="1" smtClean="0">
                <a:solidFill>
                  <a:srgbClr val="FF0000"/>
                </a:solidFill>
              </a:rPr>
              <a:t>lời</a:t>
            </a:r>
            <a:endParaRPr lang="en-US" altLang="en-US" sz="4400" b="1" dirty="0" smtClean="0">
              <a:solidFill>
                <a:srgbClr val="FF0000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-38100" y="695990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 NON THẠCH CẦU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I.13 Co va me - Pham Tuyen.mp3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585721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8100" y="495413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 :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– 36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G_2618b~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G_2603a~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G_2604a~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869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IMG_2604b~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869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035050"/>
          </a:xfrm>
          <a:ln/>
        </p:spPr>
        <p:txBody>
          <a:bodyPr anchorCtr="0"/>
          <a:lstStyle/>
          <a:p>
            <a:endParaRPr lang="en-US" altLang="en-US"/>
          </a:p>
        </p:txBody>
      </p:sp>
      <p:pic>
        <p:nvPicPr>
          <p:cNvPr id="18435" name="Picture 3" descr="AY18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81000" y="1371600"/>
            <a:ext cx="8458200" cy="19812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 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533400" y="4346575"/>
            <a:ext cx="8153400" cy="1825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con chăm ngoan học giỏi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248</TotalTime>
  <Words>39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Ripple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Email: buitung88@gmail.com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AutoBVT</cp:lastModifiedBy>
  <cp:revision>8</cp:revision>
  <dcterms:created xsi:type="dcterms:W3CDTF">2016-11-28T08:14:09Z</dcterms:created>
  <dcterms:modified xsi:type="dcterms:W3CDTF">2021-05-08T06:46:13Z</dcterms:modified>
</cp:coreProperties>
</file>